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39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B1-PRESENTATION 1</a:t>
            </a:r>
            <a:br>
              <a:rPr lang="en-US" dirty="0" smtClean="0"/>
            </a:br>
            <a:r>
              <a:rPr lang="en-US" dirty="0" smtClean="0"/>
              <a:t>(the name of the city)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1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Country</a:t>
            </a:r>
          </a:p>
          <a:p>
            <a:r>
              <a:rPr lang="en-US" b="1" dirty="0" smtClean="0"/>
              <a:t>Flag – </a:t>
            </a:r>
            <a:r>
              <a:rPr lang="en-US" dirty="0" smtClean="0"/>
              <a:t>a photo</a:t>
            </a:r>
            <a:endParaRPr lang="sr-Latn-C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2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Location </a:t>
            </a:r>
            <a:r>
              <a:rPr lang="en-US" dirty="0" smtClean="0"/>
              <a:t>( a map of the country)</a:t>
            </a:r>
          </a:p>
          <a:p>
            <a:r>
              <a:rPr lang="en-US" dirty="0" smtClean="0"/>
              <a:t>It is located in the south of….</a:t>
            </a:r>
          </a:p>
          <a:p>
            <a:pPr>
              <a:buNone/>
            </a:pPr>
            <a:r>
              <a:rPr lang="en-US" dirty="0" smtClean="0"/>
              <a:t>     (south, north, west, east)</a:t>
            </a:r>
          </a:p>
          <a:p>
            <a:r>
              <a:rPr lang="en-US" dirty="0" smtClean="0"/>
              <a:t>It is situated in the mountains/in a valley, on the bank of the river X</a:t>
            </a:r>
          </a:p>
          <a:p>
            <a:r>
              <a:rPr lang="en-US" b="1" dirty="0" smtClean="0"/>
              <a:t>Transportation</a:t>
            </a:r>
          </a:p>
          <a:p>
            <a:r>
              <a:rPr lang="en-US" dirty="0" smtClean="0"/>
              <a:t>You can reach it by air/ by rail/ by coach/by car/ by boat</a:t>
            </a:r>
          </a:p>
          <a:p>
            <a:pPr>
              <a:buNone/>
            </a:pPr>
            <a:endParaRPr lang="en-U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3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Introduction </a:t>
            </a:r>
            <a:r>
              <a:rPr lang="en-US" dirty="0" smtClean="0"/>
              <a:t>(a photo of the city)</a:t>
            </a:r>
          </a:p>
          <a:p>
            <a:r>
              <a:rPr lang="en-US" dirty="0" smtClean="0"/>
              <a:t>The city is also called the city of light.</a:t>
            </a:r>
          </a:p>
          <a:p>
            <a:r>
              <a:rPr lang="en-US" dirty="0" smtClean="0"/>
              <a:t>The city`s name means….</a:t>
            </a:r>
          </a:p>
          <a:p>
            <a:r>
              <a:rPr lang="en-US" dirty="0" smtClean="0"/>
              <a:t>This city is famous for….</a:t>
            </a:r>
          </a:p>
          <a:p>
            <a:r>
              <a:rPr lang="en-US" dirty="0" smtClean="0"/>
              <a:t>It has a 3000-year-long history.</a:t>
            </a:r>
          </a:p>
          <a:p>
            <a:r>
              <a:rPr lang="en-US" dirty="0" smtClean="0"/>
              <a:t>This is a cosmopolitan / traditional/ lovely/ historic/ amazing city. (adjectives)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4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photo of tourists in the city</a:t>
            </a:r>
          </a:p>
          <a:p>
            <a:r>
              <a:rPr lang="en-US" dirty="0" smtClean="0"/>
              <a:t>Number of inhabitants</a:t>
            </a:r>
          </a:p>
          <a:p>
            <a:r>
              <a:rPr lang="en-US" dirty="0" smtClean="0"/>
              <a:t>Annual number of tourists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836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5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Three main attractions- photos</a:t>
            </a:r>
          </a:p>
          <a:p>
            <a:r>
              <a:rPr lang="en-US" dirty="0" smtClean="0"/>
              <a:t>The main tourist attractions of the city are….</a:t>
            </a:r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6, 7, 8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An attraction</a:t>
            </a:r>
            <a:r>
              <a:rPr lang="en-US" dirty="0" smtClean="0"/>
              <a:t>:</a:t>
            </a:r>
          </a:p>
          <a:p>
            <a:r>
              <a:rPr lang="en-US" dirty="0" smtClean="0"/>
              <a:t>A photo</a:t>
            </a:r>
          </a:p>
          <a:p>
            <a:r>
              <a:rPr lang="en-US" dirty="0" smtClean="0"/>
              <a:t>The name of the attraction</a:t>
            </a:r>
          </a:p>
          <a:p>
            <a:r>
              <a:rPr lang="en-US" dirty="0" smtClean="0"/>
              <a:t>What is it? When was it built </a:t>
            </a:r>
            <a:r>
              <a:rPr lang="en-US" b="1" u="sng" dirty="0" smtClean="0"/>
              <a:t>(century)?</a:t>
            </a:r>
          </a:p>
          <a:p>
            <a:endParaRPr lang="en-US" dirty="0" smtClean="0"/>
          </a:p>
          <a:p>
            <a:r>
              <a:rPr lang="en-US" dirty="0" smtClean="0"/>
              <a:t>E. g. </a:t>
            </a:r>
          </a:p>
          <a:p>
            <a:pPr>
              <a:buNone/>
            </a:pPr>
            <a:r>
              <a:rPr lang="en-US" dirty="0" smtClean="0"/>
              <a:t>    This is the Temple of St Sava, the biggest church in Belgrade. St Sava was the founder of Serbian Orthodox church. It was built in 20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  <a:endParaRPr lang="sr-Latn-C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9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typical souvenir (or 2 souvenirs):</a:t>
            </a:r>
          </a:p>
          <a:p>
            <a:r>
              <a:rPr lang="en-US" dirty="0" smtClean="0"/>
              <a:t>A photo</a:t>
            </a:r>
          </a:p>
          <a:p>
            <a:r>
              <a:rPr lang="en-US" dirty="0" smtClean="0"/>
              <a:t>What is it?</a:t>
            </a:r>
          </a:p>
          <a:p>
            <a:endParaRPr lang="en-US" dirty="0" smtClean="0"/>
          </a:p>
          <a:p>
            <a:r>
              <a:rPr lang="en-US" dirty="0" smtClean="0"/>
              <a:t>A typical souvenir from Belgrade is a bottle of </a:t>
            </a:r>
            <a:r>
              <a:rPr lang="en-US" dirty="0" err="1" smtClean="0"/>
              <a:t>sljivovica</a:t>
            </a:r>
            <a:r>
              <a:rPr lang="en-US" dirty="0" smtClean="0"/>
              <a:t>- Serbian brandy or </a:t>
            </a:r>
            <a:r>
              <a:rPr lang="en-US" dirty="0" err="1" smtClean="0"/>
              <a:t>sajkaca</a:t>
            </a:r>
            <a:r>
              <a:rPr lang="en-US" dirty="0" smtClean="0"/>
              <a:t>, a traditional hat.</a:t>
            </a:r>
            <a:endParaRPr lang="sr-Latn-C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10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Conclusion </a:t>
            </a:r>
            <a:r>
              <a:rPr lang="en-US" dirty="0" smtClean="0"/>
              <a:t>( a photo of the city)</a:t>
            </a:r>
          </a:p>
          <a:p>
            <a:r>
              <a:rPr lang="en-US" dirty="0" smtClean="0"/>
              <a:t>Come and visit Belgrade, the capital of Serbia. </a:t>
            </a:r>
          </a:p>
          <a:p>
            <a:pPr>
              <a:buNone/>
            </a:pPr>
            <a:r>
              <a:rPr lang="en-US" dirty="0" smtClean="0"/>
              <a:t>    It is a wonderful historic city which also offers the best nightlife in the region.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(Explore, experience, feel…)</a:t>
            </a:r>
            <a:endParaRPr lang="sr-Latn-C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Student`s name and surname</a:t>
            </a:r>
          </a:p>
          <a:p>
            <a:r>
              <a:rPr lang="en-US" dirty="0" smtClean="0"/>
              <a:t>Student ID number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e.g. </a:t>
            </a:r>
            <a:r>
              <a:rPr lang="en-US" dirty="0" err="1" smtClean="0"/>
              <a:t>Petar</a:t>
            </a:r>
            <a:r>
              <a:rPr lang="en-US" dirty="0" smtClean="0"/>
              <a:t> </a:t>
            </a:r>
            <a:r>
              <a:rPr lang="en-US" dirty="0" err="1" smtClean="0"/>
              <a:t>Petrovi</a:t>
            </a:r>
            <a:r>
              <a:rPr lang="en-US" dirty="0" err="1"/>
              <a:t>c</a:t>
            </a:r>
            <a:r>
              <a:rPr lang="en-US" dirty="0" smtClean="0"/>
              <a:t> 1/2014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1126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310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B1-PRESENTATION 1 (the name of the city)</vt:lpstr>
      <vt:lpstr>SLIDE 1</vt:lpstr>
      <vt:lpstr>SLIDE 2</vt:lpstr>
      <vt:lpstr>SLIDE 3</vt:lpstr>
      <vt:lpstr>SLIDE 4</vt:lpstr>
      <vt:lpstr>SLIDE 5</vt:lpstr>
      <vt:lpstr>SLIDE 6, 7, 8</vt:lpstr>
      <vt:lpstr>SLIDE 9</vt:lpstr>
      <vt:lpstr>SLIDE 10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1</dc:title>
  <dc:creator>Milina Kosanovic</dc:creator>
  <cp:lastModifiedBy>Borko</cp:lastModifiedBy>
  <cp:revision>6</cp:revision>
  <dcterms:created xsi:type="dcterms:W3CDTF">2006-08-16T00:00:00Z</dcterms:created>
  <dcterms:modified xsi:type="dcterms:W3CDTF">2014-11-03T12:45:00Z</dcterms:modified>
</cp:coreProperties>
</file>