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75" r:id="rId16"/>
    <p:sldId id="273" r:id="rId17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665"/>
  </p:normalViewPr>
  <p:slideViewPr>
    <p:cSldViewPr snapToGrid="0">
      <p:cViewPr varScale="1">
        <p:scale>
          <a:sx n="93" d="100"/>
          <a:sy n="93" d="100"/>
        </p:scale>
        <p:origin x="111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067DB-EA6C-40EE-ADD3-2329134F1E6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FE1CB3-B1F7-4EE8-AA80-35197A13C8AA}">
      <dgm:prSet/>
      <dgm:spPr/>
      <dgm:t>
        <a:bodyPr/>
        <a:lstStyle/>
        <a:p>
          <a:r>
            <a:rPr lang="en-US"/>
            <a:t>Судска власт припада судовима који су независни.</a:t>
          </a:r>
        </a:p>
      </dgm:t>
    </dgm:pt>
    <dgm:pt modelId="{43F89634-1D28-4599-B741-CF066DBBE6C5}" type="parTrans" cxnId="{6B38E3CE-F798-4321-AD2F-FA05B9F878AC}">
      <dgm:prSet/>
      <dgm:spPr/>
      <dgm:t>
        <a:bodyPr/>
        <a:lstStyle/>
        <a:p>
          <a:endParaRPr lang="en-US"/>
        </a:p>
      </dgm:t>
    </dgm:pt>
    <dgm:pt modelId="{BD981FC9-D97E-4575-91CC-042D83EDD4E5}" type="sibTrans" cxnId="{6B38E3CE-F798-4321-AD2F-FA05B9F878AC}">
      <dgm:prSet/>
      <dgm:spPr/>
      <dgm:t>
        <a:bodyPr/>
        <a:lstStyle/>
        <a:p>
          <a:endParaRPr lang="en-US"/>
        </a:p>
      </dgm:t>
    </dgm:pt>
    <dgm:pt modelId="{6C4516BB-C531-42A3-8961-0934125FDB55}">
      <dgm:prSet/>
      <dgm:spPr/>
      <dgm:t>
        <a:bodyPr/>
        <a:lstStyle/>
        <a:p>
          <a:r>
            <a:rPr lang="en-US"/>
            <a:t>Судска власт је јединствена на територији Републике Србије.</a:t>
          </a:r>
        </a:p>
      </dgm:t>
    </dgm:pt>
    <dgm:pt modelId="{11373FEB-F933-4A17-B70F-CE9A249ED99D}" type="parTrans" cxnId="{9C823811-AAB7-4D16-8F07-BEF7F9625384}">
      <dgm:prSet/>
      <dgm:spPr/>
      <dgm:t>
        <a:bodyPr/>
        <a:lstStyle/>
        <a:p>
          <a:endParaRPr lang="en-US"/>
        </a:p>
      </dgm:t>
    </dgm:pt>
    <dgm:pt modelId="{B6632D39-4C34-429F-BA75-734DCEBE91B7}" type="sibTrans" cxnId="{9C823811-AAB7-4D16-8F07-BEF7F9625384}">
      <dgm:prSet/>
      <dgm:spPr/>
      <dgm:t>
        <a:bodyPr/>
        <a:lstStyle/>
        <a:p>
          <a:endParaRPr lang="en-US"/>
        </a:p>
      </dgm:t>
    </dgm:pt>
    <dgm:pt modelId="{75E36A2F-F073-48CA-9171-708E804AF3CB}">
      <dgm:prSet/>
      <dgm:spPr/>
      <dgm:t>
        <a:bodyPr/>
        <a:lstStyle/>
        <a:p>
          <a:r>
            <a:rPr lang="en-US"/>
            <a:t>Судске одлуке се доносе у име народа.</a:t>
          </a:r>
        </a:p>
      </dgm:t>
    </dgm:pt>
    <dgm:pt modelId="{6989BF07-ED7E-467C-A22E-674BC0E6CFCE}" type="parTrans" cxnId="{CB4B0279-BABB-48BB-BD56-6691B3645873}">
      <dgm:prSet/>
      <dgm:spPr/>
      <dgm:t>
        <a:bodyPr/>
        <a:lstStyle/>
        <a:p>
          <a:endParaRPr lang="en-US"/>
        </a:p>
      </dgm:t>
    </dgm:pt>
    <dgm:pt modelId="{4B4BBB5E-A2A4-4FC5-A37A-FA49FAC9F8A4}" type="sibTrans" cxnId="{CB4B0279-BABB-48BB-BD56-6691B3645873}">
      <dgm:prSet/>
      <dgm:spPr/>
      <dgm:t>
        <a:bodyPr/>
        <a:lstStyle/>
        <a:p>
          <a:endParaRPr lang="en-US"/>
        </a:p>
      </dgm:t>
    </dgm:pt>
    <dgm:pt modelId="{A934DEB0-A2DB-4F93-A011-446AFD734791}">
      <dgm:prSet/>
      <dgm:spPr/>
      <dgm:t>
        <a:bodyPr/>
        <a:lstStyle/>
        <a:p>
          <a:r>
            <a:rPr lang="en-US"/>
            <a:t>Судску одлуку може преиспитивати само надлежни суд у законом прописаном поступку, као и Уставни суд у поступку по уставној жалби.</a:t>
          </a:r>
        </a:p>
      </dgm:t>
    </dgm:pt>
    <dgm:pt modelId="{F6578EA7-F6AF-4DDC-B0DC-FA9FC6EE60B7}" type="parTrans" cxnId="{0478BC8B-30BB-41BE-A699-29A8DC31B795}">
      <dgm:prSet/>
      <dgm:spPr/>
      <dgm:t>
        <a:bodyPr/>
        <a:lstStyle/>
        <a:p>
          <a:endParaRPr lang="en-US"/>
        </a:p>
      </dgm:t>
    </dgm:pt>
    <dgm:pt modelId="{5786CB06-5D8A-4F5A-A844-DE273418131E}" type="sibTrans" cxnId="{0478BC8B-30BB-41BE-A699-29A8DC31B795}">
      <dgm:prSet/>
      <dgm:spPr/>
      <dgm:t>
        <a:bodyPr/>
        <a:lstStyle/>
        <a:p>
          <a:endParaRPr lang="en-US"/>
        </a:p>
      </dgm:t>
    </dgm:pt>
    <dgm:pt modelId="{05C067A3-7EC9-AE46-B3BF-DD656CEEF863}" type="pres">
      <dgm:prSet presAssocID="{105067DB-EA6C-40EE-ADD3-2329134F1E63}" presName="linear" presStyleCnt="0">
        <dgm:presLayoutVars>
          <dgm:animLvl val="lvl"/>
          <dgm:resizeHandles val="exact"/>
        </dgm:presLayoutVars>
      </dgm:prSet>
      <dgm:spPr/>
    </dgm:pt>
    <dgm:pt modelId="{FB2D8DD2-6064-9643-B11E-6B6D1CC094FF}" type="pres">
      <dgm:prSet presAssocID="{37FE1CB3-B1F7-4EE8-AA80-35197A13C8A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556B4D8-582E-7C45-A1CE-250B56BF75F8}" type="pres">
      <dgm:prSet presAssocID="{BD981FC9-D97E-4575-91CC-042D83EDD4E5}" presName="spacer" presStyleCnt="0"/>
      <dgm:spPr/>
    </dgm:pt>
    <dgm:pt modelId="{F662F1DA-E264-7A48-8D3E-DE721B3F767E}" type="pres">
      <dgm:prSet presAssocID="{6C4516BB-C531-42A3-8961-0934125FDB5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602A5F8-C0FF-E946-8B1A-B9B4BAC33F6C}" type="pres">
      <dgm:prSet presAssocID="{B6632D39-4C34-429F-BA75-734DCEBE91B7}" presName="spacer" presStyleCnt="0"/>
      <dgm:spPr/>
    </dgm:pt>
    <dgm:pt modelId="{3592C0CD-242F-2144-B997-86ACF788969A}" type="pres">
      <dgm:prSet presAssocID="{75E36A2F-F073-48CA-9171-708E804AF3C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46497EA-04D8-5147-ADEF-F0559D967AFE}" type="pres">
      <dgm:prSet presAssocID="{4B4BBB5E-A2A4-4FC5-A37A-FA49FAC9F8A4}" presName="spacer" presStyleCnt="0"/>
      <dgm:spPr/>
    </dgm:pt>
    <dgm:pt modelId="{762E7881-7DC6-9C4A-9478-79B322CAE7B8}" type="pres">
      <dgm:prSet presAssocID="{A934DEB0-A2DB-4F93-A011-446AFD73479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C823811-AAB7-4D16-8F07-BEF7F9625384}" srcId="{105067DB-EA6C-40EE-ADD3-2329134F1E63}" destId="{6C4516BB-C531-42A3-8961-0934125FDB55}" srcOrd="1" destOrd="0" parTransId="{11373FEB-F933-4A17-B70F-CE9A249ED99D}" sibTransId="{B6632D39-4C34-429F-BA75-734DCEBE91B7}"/>
    <dgm:cxn modelId="{B600C517-DBFF-D74A-8D49-33FEB3BD93C0}" type="presOf" srcId="{75E36A2F-F073-48CA-9171-708E804AF3CB}" destId="{3592C0CD-242F-2144-B997-86ACF788969A}" srcOrd="0" destOrd="0" presId="urn:microsoft.com/office/officeart/2005/8/layout/vList2"/>
    <dgm:cxn modelId="{66109141-CEF8-9546-A886-D5C59EDB7851}" type="presOf" srcId="{A934DEB0-A2DB-4F93-A011-446AFD734791}" destId="{762E7881-7DC6-9C4A-9478-79B322CAE7B8}" srcOrd="0" destOrd="0" presId="urn:microsoft.com/office/officeart/2005/8/layout/vList2"/>
    <dgm:cxn modelId="{CB4B0279-BABB-48BB-BD56-6691B3645873}" srcId="{105067DB-EA6C-40EE-ADD3-2329134F1E63}" destId="{75E36A2F-F073-48CA-9171-708E804AF3CB}" srcOrd="2" destOrd="0" parTransId="{6989BF07-ED7E-467C-A22E-674BC0E6CFCE}" sibTransId="{4B4BBB5E-A2A4-4FC5-A37A-FA49FAC9F8A4}"/>
    <dgm:cxn modelId="{B2F23C7A-55F0-134F-820B-F3EEEFAF7EE7}" type="presOf" srcId="{6C4516BB-C531-42A3-8961-0934125FDB55}" destId="{F662F1DA-E264-7A48-8D3E-DE721B3F767E}" srcOrd="0" destOrd="0" presId="urn:microsoft.com/office/officeart/2005/8/layout/vList2"/>
    <dgm:cxn modelId="{0478BC8B-30BB-41BE-A699-29A8DC31B795}" srcId="{105067DB-EA6C-40EE-ADD3-2329134F1E63}" destId="{A934DEB0-A2DB-4F93-A011-446AFD734791}" srcOrd="3" destOrd="0" parTransId="{F6578EA7-F6AF-4DDC-B0DC-FA9FC6EE60B7}" sibTransId="{5786CB06-5D8A-4F5A-A844-DE273418131E}"/>
    <dgm:cxn modelId="{823019AD-25F7-2B4F-962D-340B61A0BC45}" type="presOf" srcId="{105067DB-EA6C-40EE-ADD3-2329134F1E63}" destId="{05C067A3-7EC9-AE46-B3BF-DD656CEEF863}" srcOrd="0" destOrd="0" presId="urn:microsoft.com/office/officeart/2005/8/layout/vList2"/>
    <dgm:cxn modelId="{6B38E3CE-F798-4321-AD2F-FA05B9F878AC}" srcId="{105067DB-EA6C-40EE-ADD3-2329134F1E63}" destId="{37FE1CB3-B1F7-4EE8-AA80-35197A13C8AA}" srcOrd="0" destOrd="0" parTransId="{43F89634-1D28-4599-B741-CF066DBBE6C5}" sibTransId="{BD981FC9-D97E-4575-91CC-042D83EDD4E5}"/>
    <dgm:cxn modelId="{9F0D8DDF-CBA1-694C-8AD9-C4A12C181EB0}" type="presOf" srcId="{37FE1CB3-B1F7-4EE8-AA80-35197A13C8AA}" destId="{FB2D8DD2-6064-9643-B11E-6B6D1CC094FF}" srcOrd="0" destOrd="0" presId="urn:microsoft.com/office/officeart/2005/8/layout/vList2"/>
    <dgm:cxn modelId="{412425D7-AE0D-664D-8E24-913545C55EBD}" type="presParOf" srcId="{05C067A3-7EC9-AE46-B3BF-DD656CEEF863}" destId="{FB2D8DD2-6064-9643-B11E-6B6D1CC094FF}" srcOrd="0" destOrd="0" presId="urn:microsoft.com/office/officeart/2005/8/layout/vList2"/>
    <dgm:cxn modelId="{4D2954A1-AF67-6643-A0B4-C23ADED1CC24}" type="presParOf" srcId="{05C067A3-7EC9-AE46-B3BF-DD656CEEF863}" destId="{3556B4D8-582E-7C45-A1CE-250B56BF75F8}" srcOrd="1" destOrd="0" presId="urn:microsoft.com/office/officeart/2005/8/layout/vList2"/>
    <dgm:cxn modelId="{6796ABCD-2A0B-3349-97B2-6A7AF0210F6E}" type="presParOf" srcId="{05C067A3-7EC9-AE46-B3BF-DD656CEEF863}" destId="{F662F1DA-E264-7A48-8D3E-DE721B3F767E}" srcOrd="2" destOrd="0" presId="urn:microsoft.com/office/officeart/2005/8/layout/vList2"/>
    <dgm:cxn modelId="{190C8BBF-5FF8-C547-ABBE-F0CBF4D340AA}" type="presParOf" srcId="{05C067A3-7EC9-AE46-B3BF-DD656CEEF863}" destId="{6602A5F8-C0FF-E946-8B1A-B9B4BAC33F6C}" srcOrd="3" destOrd="0" presId="urn:microsoft.com/office/officeart/2005/8/layout/vList2"/>
    <dgm:cxn modelId="{1E27B406-2727-CE49-B1EA-6D88227D20C9}" type="presParOf" srcId="{05C067A3-7EC9-AE46-B3BF-DD656CEEF863}" destId="{3592C0CD-242F-2144-B997-86ACF788969A}" srcOrd="4" destOrd="0" presId="urn:microsoft.com/office/officeart/2005/8/layout/vList2"/>
    <dgm:cxn modelId="{D483AB76-DBF4-5445-8966-15FD23F57881}" type="presParOf" srcId="{05C067A3-7EC9-AE46-B3BF-DD656CEEF863}" destId="{A46497EA-04D8-5147-ADEF-F0559D967AFE}" srcOrd="5" destOrd="0" presId="urn:microsoft.com/office/officeart/2005/8/layout/vList2"/>
    <dgm:cxn modelId="{C17FEF48-2D46-5D42-B830-2CB7390BE50B}" type="presParOf" srcId="{05C067A3-7EC9-AE46-B3BF-DD656CEEF863}" destId="{762E7881-7DC6-9C4A-9478-79B322CAE7B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55D9C6-0917-4CAF-B751-BA29E35427D3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5A78471-E1BD-4AC3-80E5-D9C64F000B0A}">
      <dgm:prSet/>
      <dgm:spPr/>
      <dgm:t>
        <a:bodyPr/>
        <a:lstStyle/>
        <a:p>
          <a:r>
            <a:rPr lang="en-US"/>
            <a:t>Високи савет судства је независан државни орган који обезбеђује и јемчи независност судова, судија, председника судова и судија поротника.</a:t>
          </a:r>
        </a:p>
      </dgm:t>
    </dgm:pt>
    <dgm:pt modelId="{6287ACD9-4A78-44ED-8FD8-1E0D3AC82562}" type="parTrans" cxnId="{3B52B0F4-C472-4637-BDE8-B3129302972B}">
      <dgm:prSet/>
      <dgm:spPr/>
      <dgm:t>
        <a:bodyPr/>
        <a:lstStyle/>
        <a:p>
          <a:endParaRPr lang="en-US"/>
        </a:p>
      </dgm:t>
    </dgm:pt>
    <dgm:pt modelId="{FE28CBE0-F92D-404D-BBC3-404032AEDA56}" type="sibTrans" cxnId="{3B52B0F4-C472-4637-BDE8-B3129302972B}">
      <dgm:prSet/>
      <dgm:spPr/>
      <dgm:t>
        <a:bodyPr/>
        <a:lstStyle/>
        <a:p>
          <a:endParaRPr lang="en-US"/>
        </a:p>
      </dgm:t>
    </dgm:pt>
    <dgm:pt modelId="{081ADC29-D0ED-4655-A556-57EA081BDFD0}">
      <dgm:prSet/>
      <dgm:spPr/>
      <dgm:t>
        <a:bodyPr/>
        <a:lstStyle/>
        <a:p>
          <a:r>
            <a:rPr lang="en-US"/>
            <a:t>Високи савет судства бира судије и судије поротнике и одлучује о престанку њихове функције, бира председника Врховног суда и председнике осталих судова и одлучује о престанку њихове функције, одлучује о премештају и упућивању судија, одређује потребан број судија и судија поротника, одлучује о другим питањима положаја судија, председника судова и судија поротника и врши друге надлежности одређене Уставом и законом.</a:t>
          </a:r>
        </a:p>
      </dgm:t>
    </dgm:pt>
    <dgm:pt modelId="{15AEA460-4740-4B1C-A063-0448C5AEA5D3}" type="parTrans" cxnId="{2F64D2DD-97F7-481B-9237-AED548413962}">
      <dgm:prSet/>
      <dgm:spPr/>
      <dgm:t>
        <a:bodyPr/>
        <a:lstStyle/>
        <a:p>
          <a:endParaRPr lang="en-US"/>
        </a:p>
      </dgm:t>
    </dgm:pt>
    <dgm:pt modelId="{BEFE57E5-4DF6-4150-BA08-0DF37A8E3710}" type="sibTrans" cxnId="{2F64D2DD-97F7-481B-9237-AED548413962}">
      <dgm:prSet/>
      <dgm:spPr/>
      <dgm:t>
        <a:bodyPr/>
        <a:lstStyle/>
        <a:p>
          <a:endParaRPr lang="en-US"/>
        </a:p>
      </dgm:t>
    </dgm:pt>
    <dgm:pt modelId="{DB5298DB-0CC2-F54C-B29A-9D927055744D}" type="pres">
      <dgm:prSet presAssocID="{DF55D9C6-0917-4CAF-B751-BA29E35427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8D337CE-3AC6-3F43-9712-5003A664E3DE}" type="pres">
      <dgm:prSet presAssocID="{C5A78471-E1BD-4AC3-80E5-D9C64F000B0A}" presName="hierRoot1" presStyleCnt="0"/>
      <dgm:spPr/>
    </dgm:pt>
    <dgm:pt modelId="{281A7846-F459-C840-93F8-43BAD7341267}" type="pres">
      <dgm:prSet presAssocID="{C5A78471-E1BD-4AC3-80E5-D9C64F000B0A}" presName="composite" presStyleCnt="0"/>
      <dgm:spPr/>
    </dgm:pt>
    <dgm:pt modelId="{64DFA76D-B1A2-4043-BF3C-C8C495607509}" type="pres">
      <dgm:prSet presAssocID="{C5A78471-E1BD-4AC3-80E5-D9C64F000B0A}" presName="background" presStyleLbl="node0" presStyleIdx="0" presStyleCnt="2"/>
      <dgm:spPr/>
    </dgm:pt>
    <dgm:pt modelId="{C311C01A-9EC9-9A4C-92FA-76E404016642}" type="pres">
      <dgm:prSet presAssocID="{C5A78471-E1BD-4AC3-80E5-D9C64F000B0A}" presName="text" presStyleLbl="fgAcc0" presStyleIdx="0" presStyleCnt="2">
        <dgm:presLayoutVars>
          <dgm:chPref val="3"/>
        </dgm:presLayoutVars>
      </dgm:prSet>
      <dgm:spPr/>
    </dgm:pt>
    <dgm:pt modelId="{691BE027-FE9B-CB41-A2CB-F0A15F9C3873}" type="pres">
      <dgm:prSet presAssocID="{C5A78471-E1BD-4AC3-80E5-D9C64F000B0A}" presName="hierChild2" presStyleCnt="0"/>
      <dgm:spPr/>
    </dgm:pt>
    <dgm:pt modelId="{D0E08C0A-8ADE-BD46-9265-6E8370731C8D}" type="pres">
      <dgm:prSet presAssocID="{081ADC29-D0ED-4655-A556-57EA081BDFD0}" presName="hierRoot1" presStyleCnt="0"/>
      <dgm:spPr/>
    </dgm:pt>
    <dgm:pt modelId="{C2215C8B-B55E-B544-86A9-D89F806E9A0E}" type="pres">
      <dgm:prSet presAssocID="{081ADC29-D0ED-4655-A556-57EA081BDFD0}" presName="composite" presStyleCnt="0"/>
      <dgm:spPr/>
    </dgm:pt>
    <dgm:pt modelId="{0041C932-9258-5D40-B986-07507C3A4D18}" type="pres">
      <dgm:prSet presAssocID="{081ADC29-D0ED-4655-A556-57EA081BDFD0}" presName="background" presStyleLbl="node0" presStyleIdx="1" presStyleCnt="2"/>
      <dgm:spPr/>
    </dgm:pt>
    <dgm:pt modelId="{85E04D74-D400-7647-8C15-24FAF64C8ECB}" type="pres">
      <dgm:prSet presAssocID="{081ADC29-D0ED-4655-A556-57EA081BDFD0}" presName="text" presStyleLbl="fgAcc0" presStyleIdx="1" presStyleCnt="2">
        <dgm:presLayoutVars>
          <dgm:chPref val="3"/>
        </dgm:presLayoutVars>
      </dgm:prSet>
      <dgm:spPr/>
    </dgm:pt>
    <dgm:pt modelId="{ABADD26B-BA13-3146-AED2-4AB940C5CEAC}" type="pres">
      <dgm:prSet presAssocID="{081ADC29-D0ED-4655-A556-57EA081BDFD0}" presName="hierChild2" presStyleCnt="0"/>
      <dgm:spPr/>
    </dgm:pt>
  </dgm:ptLst>
  <dgm:cxnLst>
    <dgm:cxn modelId="{9370429A-24C1-DA45-A361-5D315562D6CC}" type="presOf" srcId="{DF55D9C6-0917-4CAF-B751-BA29E35427D3}" destId="{DB5298DB-0CC2-F54C-B29A-9D927055744D}" srcOrd="0" destOrd="0" presId="urn:microsoft.com/office/officeart/2005/8/layout/hierarchy1"/>
    <dgm:cxn modelId="{2F64D2DD-97F7-481B-9237-AED548413962}" srcId="{DF55D9C6-0917-4CAF-B751-BA29E35427D3}" destId="{081ADC29-D0ED-4655-A556-57EA081BDFD0}" srcOrd="1" destOrd="0" parTransId="{15AEA460-4740-4B1C-A063-0448C5AEA5D3}" sibTransId="{BEFE57E5-4DF6-4150-BA08-0DF37A8E3710}"/>
    <dgm:cxn modelId="{2155E2E8-F479-FE4B-A4BF-35CA68F0F0BD}" type="presOf" srcId="{C5A78471-E1BD-4AC3-80E5-D9C64F000B0A}" destId="{C311C01A-9EC9-9A4C-92FA-76E404016642}" srcOrd="0" destOrd="0" presId="urn:microsoft.com/office/officeart/2005/8/layout/hierarchy1"/>
    <dgm:cxn modelId="{3B52B0F4-C472-4637-BDE8-B3129302972B}" srcId="{DF55D9C6-0917-4CAF-B751-BA29E35427D3}" destId="{C5A78471-E1BD-4AC3-80E5-D9C64F000B0A}" srcOrd="0" destOrd="0" parTransId="{6287ACD9-4A78-44ED-8FD8-1E0D3AC82562}" sibTransId="{FE28CBE0-F92D-404D-BBC3-404032AEDA56}"/>
    <dgm:cxn modelId="{3DEC42FC-D539-A84B-AE38-1A496DFD3F09}" type="presOf" srcId="{081ADC29-D0ED-4655-A556-57EA081BDFD0}" destId="{85E04D74-D400-7647-8C15-24FAF64C8ECB}" srcOrd="0" destOrd="0" presId="urn:microsoft.com/office/officeart/2005/8/layout/hierarchy1"/>
    <dgm:cxn modelId="{3BF88D70-B400-A84D-8259-BE72DD421419}" type="presParOf" srcId="{DB5298DB-0CC2-F54C-B29A-9D927055744D}" destId="{28D337CE-3AC6-3F43-9712-5003A664E3DE}" srcOrd="0" destOrd="0" presId="urn:microsoft.com/office/officeart/2005/8/layout/hierarchy1"/>
    <dgm:cxn modelId="{979DF3FA-59B2-9A46-9689-A7FF9FA0B48F}" type="presParOf" srcId="{28D337CE-3AC6-3F43-9712-5003A664E3DE}" destId="{281A7846-F459-C840-93F8-43BAD7341267}" srcOrd="0" destOrd="0" presId="urn:microsoft.com/office/officeart/2005/8/layout/hierarchy1"/>
    <dgm:cxn modelId="{A9DEF873-4881-3844-B493-A3A161BCCA7E}" type="presParOf" srcId="{281A7846-F459-C840-93F8-43BAD7341267}" destId="{64DFA76D-B1A2-4043-BF3C-C8C495607509}" srcOrd="0" destOrd="0" presId="urn:microsoft.com/office/officeart/2005/8/layout/hierarchy1"/>
    <dgm:cxn modelId="{AF75FC72-9DFF-A944-A6DE-9E66AB3D55C3}" type="presParOf" srcId="{281A7846-F459-C840-93F8-43BAD7341267}" destId="{C311C01A-9EC9-9A4C-92FA-76E404016642}" srcOrd="1" destOrd="0" presId="urn:microsoft.com/office/officeart/2005/8/layout/hierarchy1"/>
    <dgm:cxn modelId="{24FF869A-E495-0E4E-9314-57B4205BCA9A}" type="presParOf" srcId="{28D337CE-3AC6-3F43-9712-5003A664E3DE}" destId="{691BE027-FE9B-CB41-A2CB-F0A15F9C3873}" srcOrd="1" destOrd="0" presId="urn:microsoft.com/office/officeart/2005/8/layout/hierarchy1"/>
    <dgm:cxn modelId="{47E610EC-5CF5-F64F-8B46-9A1479225C91}" type="presParOf" srcId="{DB5298DB-0CC2-F54C-B29A-9D927055744D}" destId="{D0E08C0A-8ADE-BD46-9265-6E8370731C8D}" srcOrd="1" destOrd="0" presId="urn:microsoft.com/office/officeart/2005/8/layout/hierarchy1"/>
    <dgm:cxn modelId="{BA33B541-873F-F64E-9C58-E928B6F804D1}" type="presParOf" srcId="{D0E08C0A-8ADE-BD46-9265-6E8370731C8D}" destId="{C2215C8B-B55E-B544-86A9-D89F806E9A0E}" srcOrd="0" destOrd="0" presId="urn:microsoft.com/office/officeart/2005/8/layout/hierarchy1"/>
    <dgm:cxn modelId="{77939338-F579-8A43-9E34-E52686BD5D75}" type="presParOf" srcId="{C2215C8B-B55E-B544-86A9-D89F806E9A0E}" destId="{0041C932-9258-5D40-B986-07507C3A4D18}" srcOrd="0" destOrd="0" presId="urn:microsoft.com/office/officeart/2005/8/layout/hierarchy1"/>
    <dgm:cxn modelId="{434F512C-838D-7C47-AA50-3D8F5E44E007}" type="presParOf" srcId="{C2215C8B-B55E-B544-86A9-D89F806E9A0E}" destId="{85E04D74-D400-7647-8C15-24FAF64C8ECB}" srcOrd="1" destOrd="0" presId="urn:microsoft.com/office/officeart/2005/8/layout/hierarchy1"/>
    <dgm:cxn modelId="{9AB125DD-FBBD-0440-A30D-8D4734C34AA5}" type="presParOf" srcId="{D0E08C0A-8ADE-BD46-9265-6E8370731C8D}" destId="{ABADD26B-BA13-3146-AED2-4AB940C5CEA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17C2B3-4C3C-4402-9FB9-38A746B50547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28AF0DB8-C3B8-4069-9533-1A6B91E336F1}">
      <dgm:prSet/>
      <dgm:spPr/>
      <dgm:t>
        <a:bodyPr/>
        <a:lstStyle/>
        <a:p>
          <a:r>
            <a:rPr lang="en-US"/>
            <a:t>Високи савет судства чини 11 чланова: шест судија које бирају судије, четири истакнута правника које бира Народна скупштина и председник Врховног суда</a:t>
          </a:r>
          <a:r>
            <a:rPr lang="sr-Cyrl-RS"/>
            <a:t>.</a:t>
          </a:r>
          <a:endParaRPr lang="en-US"/>
        </a:p>
      </dgm:t>
    </dgm:pt>
    <dgm:pt modelId="{F316AACA-0BF7-43D5-BC60-D411D9870523}" type="parTrans" cxnId="{CDC009E4-D1F0-4BCE-A613-9910436FD497}">
      <dgm:prSet/>
      <dgm:spPr/>
      <dgm:t>
        <a:bodyPr/>
        <a:lstStyle/>
        <a:p>
          <a:endParaRPr lang="en-US"/>
        </a:p>
      </dgm:t>
    </dgm:pt>
    <dgm:pt modelId="{64C1B685-7D64-44C6-A979-985A64C9B2EA}" type="sibTrans" cxnId="{CDC009E4-D1F0-4BCE-A613-9910436FD497}">
      <dgm:prSet/>
      <dgm:spPr/>
      <dgm:t>
        <a:bodyPr/>
        <a:lstStyle/>
        <a:p>
          <a:endParaRPr lang="en-US"/>
        </a:p>
      </dgm:t>
    </dgm:pt>
    <dgm:pt modelId="{47DC0C84-F461-4F7C-AC19-CA5AF744E6D0}">
      <dgm:prSet/>
      <dgm:spPr/>
      <dgm:t>
        <a:bodyPr/>
        <a:lstStyle/>
        <a:p>
          <a:r>
            <a:rPr lang="en-US"/>
            <a:t>Избор чланова Високог савета судства из реда судија уређује се законом.</a:t>
          </a:r>
        </a:p>
      </dgm:t>
    </dgm:pt>
    <dgm:pt modelId="{5CCC8405-9930-4FFC-A92E-26827CD468BB}" type="parTrans" cxnId="{8EF5BF40-3AB5-42D7-B697-E09CF05B93B2}">
      <dgm:prSet/>
      <dgm:spPr/>
      <dgm:t>
        <a:bodyPr/>
        <a:lstStyle/>
        <a:p>
          <a:endParaRPr lang="en-US"/>
        </a:p>
      </dgm:t>
    </dgm:pt>
    <dgm:pt modelId="{D9ED19CB-ACC0-4EEB-A2BD-39D434358C0E}" type="sibTrans" cxnId="{8EF5BF40-3AB5-42D7-B697-E09CF05B93B2}">
      <dgm:prSet/>
      <dgm:spPr/>
      <dgm:t>
        <a:bodyPr/>
        <a:lstStyle/>
        <a:p>
          <a:endParaRPr lang="en-US"/>
        </a:p>
      </dgm:t>
    </dgm:pt>
    <dgm:pt modelId="{BA2A793B-4630-40BB-AD9C-EA8F0682D222}">
      <dgm:prSet/>
      <dgm:spPr/>
      <dgm:t>
        <a:bodyPr/>
        <a:lstStyle/>
        <a:p>
          <a:r>
            <a:rPr lang="en-US"/>
            <a:t>Приликом избора судија у Високи савет судства води се рачуна о најширој представљености судија.</a:t>
          </a:r>
        </a:p>
      </dgm:t>
    </dgm:pt>
    <dgm:pt modelId="{7BE6E034-2DE0-4375-9FC0-7571A269BB29}" type="parTrans" cxnId="{7A8337EC-D71F-4FC4-803E-B56761B36249}">
      <dgm:prSet/>
      <dgm:spPr/>
      <dgm:t>
        <a:bodyPr/>
        <a:lstStyle/>
        <a:p>
          <a:endParaRPr lang="en-US"/>
        </a:p>
      </dgm:t>
    </dgm:pt>
    <dgm:pt modelId="{891A1A9E-3203-4613-9E51-84830422BC29}" type="sibTrans" cxnId="{7A8337EC-D71F-4FC4-803E-B56761B36249}">
      <dgm:prSet/>
      <dgm:spPr/>
      <dgm:t>
        <a:bodyPr/>
        <a:lstStyle/>
        <a:p>
          <a:endParaRPr lang="en-US"/>
        </a:p>
      </dgm:t>
    </dgm:pt>
    <dgm:pt modelId="{84B882E2-BBE9-4BBA-A117-CEBA8AC4786B}">
      <dgm:prSet/>
      <dgm:spPr/>
      <dgm:t>
        <a:bodyPr/>
        <a:lstStyle/>
        <a:p>
          <a:r>
            <a:rPr lang="en-US"/>
            <a:t>Народна скупштина бира чланове Високог савета судства међу истакнутим правницима са најмање десет година искуства у правној струци, од осам кандидата које предложи надлежни одбор Народне скупштине, после јавног конкурса, гласовима две трећине свих народних посланика, у складу са законом.</a:t>
          </a:r>
        </a:p>
      </dgm:t>
    </dgm:pt>
    <dgm:pt modelId="{574067AA-7665-4BD7-B308-4C140AEECB93}" type="parTrans" cxnId="{8016B1E6-EB4E-4FE6-B166-3C13C38E6FCE}">
      <dgm:prSet/>
      <dgm:spPr/>
      <dgm:t>
        <a:bodyPr/>
        <a:lstStyle/>
        <a:p>
          <a:endParaRPr lang="en-US"/>
        </a:p>
      </dgm:t>
    </dgm:pt>
    <dgm:pt modelId="{1CF18065-8A1D-4E63-8036-8A1A133276B0}" type="sibTrans" cxnId="{8016B1E6-EB4E-4FE6-B166-3C13C38E6FCE}">
      <dgm:prSet/>
      <dgm:spPr/>
      <dgm:t>
        <a:bodyPr/>
        <a:lstStyle/>
        <a:p>
          <a:endParaRPr lang="en-US"/>
        </a:p>
      </dgm:t>
    </dgm:pt>
    <dgm:pt modelId="{5D976050-8527-834E-8168-9B85C178F9F9}" type="pres">
      <dgm:prSet presAssocID="{8217C2B3-4C3C-4402-9FB9-38A746B50547}" presName="vert0" presStyleCnt="0">
        <dgm:presLayoutVars>
          <dgm:dir/>
          <dgm:animOne val="branch"/>
          <dgm:animLvl val="lvl"/>
        </dgm:presLayoutVars>
      </dgm:prSet>
      <dgm:spPr/>
    </dgm:pt>
    <dgm:pt modelId="{E5E554E5-F78B-EE4F-ADDF-45FE2147DC0E}" type="pres">
      <dgm:prSet presAssocID="{28AF0DB8-C3B8-4069-9533-1A6B91E336F1}" presName="thickLine" presStyleLbl="alignNode1" presStyleIdx="0" presStyleCnt="4"/>
      <dgm:spPr/>
    </dgm:pt>
    <dgm:pt modelId="{C81ADD0E-280C-D244-BEBC-DF157E0DDD1A}" type="pres">
      <dgm:prSet presAssocID="{28AF0DB8-C3B8-4069-9533-1A6B91E336F1}" presName="horz1" presStyleCnt="0"/>
      <dgm:spPr/>
    </dgm:pt>
    <dgm:pt modelId="{E3605CDA-C4E2-AB4C-B1C7-185E1C27AB04}" type="pres">
      <dgm:prSet presAssocID="{28AF0DB8-C3B8-4069-9533-1A6B91E336F1}" presName="tx1" presStyleLbl="revTx" presStyleIdx="0" presStyleCnt="4"/>
      <dgm:spPr/>
    </dgm:pt>
    <dgm:pt modelId="{5D86CBC2-4B77-F14E-BB40-39DF837C9AA7}" type="pres">
      <dgm:prSet presAssocID="{28AF0DB8-C3B8-4069-9533-1A6B91E336F1}" presName="vert1" presStyleCnt="0"/>
      <dgm:spPr/>
    </dgm:pt>
    <dgm:pt modelId="{3033E7A4-CC09-C046-BEB4-A722AD57FBE9}" type="pres">
      <dgm:prSet presAssocID="{47DC0C84-F461-4F7C-AC19-CA5AF744E6D0}" presName="thickLine" presStyleLbl="alignNode1" presStyleIdx="1" presStyleCnt="4"/>
      <dgm:spPr/>
    </dgm:pt>
    <dgm:pt modelId="{50CC29BF-1B0C-2747-808D-EF9BF60D4B62}" type="pres">
      <dgm:prSet presAssocID="{47DC0C84-F461-4F7C-AC19-CA5AF744E6D0}" presName="horz1" presStyleCnt="0"/>
      <dgm:spPr/>
    </dgm:pt>
    <dgm:pt modelId="{92259623-98C6-DC46-92D6-849241EA2D37}" type="pres">
      <dgm:prSet presAssocID="{47DC0C84-F461-4F7C-AC19-CA5AF744E6D0}" presName="tx1" presStyleLbl="revTx" presStyleIdx="1" presStyleCnt="4"/>
      <dgm:spPr/>
    </dgm:pt>
    <dgm:pt modelId="{B5DB8CF4-2E73-AF4B-A3CA-311D83BC191D}" type="pres">
      <dgm:prSet presAssocID="{47DC0C84-F461-4F7C-AC19-CA5AF744E6D0}" presName="vert1" presStyleCnt="0"/>
      <dgm:spPr/>
    </dgm:pt>
    <dgm:pt modelId="{3E894DCC-CA24-F347-B15C-01A61498CE1C}" type="pres">
      <dgm:prSet presAssocID="{BA2A793B-4630-40BB-AD9C-EA8F0682D222}" presName="thickLine" presStyleLbl="alignNode1" presStyleIdx="2" presStyleCnt="4"/>
      <dgm:spPr/>
    </dgm:pt>
    <dgm:pt modelId="{43360DE2-F78D-3645-9A6E-23B5DFF79425}" type="pres">
      <dgm:prSet presAssocID="{BA2A793B-4630-40BB-AD9C-EA8F0682D222}" presName="horz1" presStyleCnt="0"/>
      <dgm:spPr/>
    </dgm:pt>
    <dgm:pt modelId="{AD4DD35E-0932-B848-ACB4-7E33E056D382}" type="pres">
      <dgm:prSet presAssocID="{BA2A793B-4630-40BB-AD9C-EA8F0682D222}" presName="tx1" presStyleLbl="revTx" presStyleIdx="2" presStyleCnt="4"/>
      <dgm:spPr/>
    </dgm:pt>
    <dgm:pt modelId="{6F308DA1-5189-F94E-811F-2A3017E549F5}" type="pres">
      <dgm:prSet presAssocID="{BA2A793B-4630-40BB-AD9C-EA8F0682D222}" presName="vert1" presStyleCnt="0"/>
      <dgm:spPr/>
    </dgm:pt>
    <dgm:pt modelId="{D3D48344-9319-AA4F-9C23-24F835CB315D}" type="pres">
      <dgm:prSet presAssocID="{84B882E2-BBE9-4BBA-A117-CEBA8AC4786B}" presName="thickLine" presStyleLbl="alignNode1" presStyleIdx="3" presStyleCnt="4"/>
      <dgm:spPr/>
    </dgm:pt>
    <dgm:pt modelId="{F2EBF12B-B071-4249-ABFD-2F5C3444BEAE}" type="pres">
      <dgm:prSet presAssocID="{84B882E2-BBE9-4BBA-A117-CEBA8AC4786B}" presName="horz1" presStyleCnt="0"/>
      <dgm:spPr/>
    </dgm:pt>
    <dgm:pt modelId="{379AACC0-8692-7348-B051-FC8D78D5D228}" type="pres">
      <dgm:prSet presAssocID="{84B882E2-BBE9-4BBA-A117-CEBA8AC4786B}" presName="tx1" presStyleLbl="revTx" presStyleIdx="3" presStyleCnt="4"/>
      <dgm:spPr/>
    </dgm:pt>
    <dgm:pt modelId="{09A7E628-A973-794D-B57D-29317165CA40}" type="pres">
      <dgm:prSet presAssocID="{84B882E2-BBE9-4BBA-A117-CEBA8AC4786B}" presName="vert1" presStyleCnt="0"/>
      <dgm:spPr/>
    </dgm:pt>
  </dgm:ptLst>
  <dgm:cxnLst>
    <dgm:cxn modelId="{ACBB2A0B-B3A7-8347-921D-D97CACE4F750}" type="presOf" srcId="{BA2A793B-4630-40BB-AD9C-EA8F0682D222}" destId="{AD4DD35E-0932-B848-ACB4-7E33E056D382}" srcOrd="0" destOrd="0" presId="urn:microsoft.com/office/officeart/2008/layout/LinedList"/>
    <dgm:cxn modelId="{8369F512-339F-C841-96FF-C820DB78D005}" type="presOf" srcId="{47DC0C84-F461-4F7C-AC19-CA5AF744E6D0}" destId="{92259623-98C6-DC46-92D6-849241EA2D37}" srcOrd="0" destOrd="0" presId="urn:microsoft.com/office/officeart/2008/layout/LinedList"/>
    <dgm:cxn modelId="{8EF5BF40-3AB5-42D7-B697-E09CF05B93B2}" srcId="{8217C2B3-4C3C-4402-9FB9-38A746B50547}" destId="{47DC0C84-F461-4F7C-AC19-CA5AF744E6D0}" srcOrd="1" destOrd="0" parTransId="{5CCC8405-9930-4FFC-A92E-26827CD468BB}" sibTransId="{D9ED19CB-ACC0-4EEB-A2BD-39D434358C0E}"/>
    <dgm:cxn modelId="{EE52FC6B-C9FA-7746-84C5-BCFEFFACE500}" type="presOf" srcId="{84B882E2-BBE9-4BBA-A117-CEBA8AC4786B}" destId="{379AACC0-8692-7348-B051-FC8D78D5D228}" srcOrd="0" destOrd="0" presId="urn:microsoft.com/office/officeart/2008/layout/LinedList"/>
    <dgm:cxn modelId="{D4169E71-1E21-4C48-9CE4-C1C5BD85BD64}" type="presOf" srcId="{8217C2B3-4C3C-4402-9FB9-38A746B50547}" destId="{5D976050-8527-834E-8168-9B85C178F9F9}" srcOrd="0" destOrd="0" presId="urn:microsoft.com/office/officeart/2008/layout/LinedList"/>
    <dgm:cxn modelId="{A07BE5DB-88C7-EC4D-9B53-E7F4B5FABFA5}" type="presOf" srcId="{28AF0DB8-C3B8-4069-9533-1A6B91E336F1}" destId="{E3605CDA-C4E2-AB4C-B1C7-185E1C27AB04}" srcOrd="0" destOrd="0" presId="urn:microsoft.com/office/officeart/2008/layout/LinedList"/>
    <dgm:cxn modelId="{CDC009E4-D1F0-4BCE-A613-9910436FD497}" srcId="{8217C2B3-4C3C-4402-9FB9-38A746B50547}" destId="{28AF0DB8-C3B8-4069-9533-1A6B91E336F1}" srcOrd="0" destOrd="0" parTransId="{F316AACA-0BF7-43D5-BC60-D411D9870523}" sibTransId="{64C1B685-7D64-44C6-A979-985A64C9B2EA}"/>
    <dgm:cxn modelId="{8016B1E6-EB4E-4FE6-B166-3C13C38E6FCE}" srcId="{8217C2B3-4C3C-4402-9FB9-38A746B50547}" destId="{84B882E2-BBE9-4BBA-A117-CEBA8AC4786B}" srcOrd="3" destOrd="0" parTransId="{574067AA-7665-4BD7-B308-4C140AEECB93}" sibTransId="{1CF18065-8A1D-4E63-8036-8A1A133276B0}"/>
    <dgm:cxn modelId="{7A8337EC-D71F-4FC4-803E-B56761B36249}" srcId="{8217C2B3-4C3C-4402-9FB9-38A746B50547}" destId="{BA2A793B-4630-40BB-AD9C-EA8F0682D222}" srcOrd="2" destOrd="0" parTransId="{7BE6E034-2DE0-4375-9FC0-7571A269BB29}" sibTransId="{891A1A9E-3203-4613-9E51-84830422BC29}"/>
    <dgm:cxn modelId="{51B70339-27A0-E344-8B05-4616348F9702}" type="presParOf" srcId="{5D976050-8527-834E-8168-9B85C178F9F9}" destId="{E5E554E5-F78B-EE4F-ADDF-45FE2147DC0E}" srcOrd="0" destOrd="0" presId="urn:microsoft.com/office/officeart/2008/layout/LinedList"/>
    <dgm:cxn modelId="{4FABC59E-257E-DE4F-ACFD-CA3252C1AA79}" type="presParOf" srcId="{5D976050-8527-834E-8168-9B85C178F9F9}" destId="{C81ADD0E-280C-D244-BEBC-DF157E0DDD1A}" srcOrd="1" destOrd="0" presId="urn:microsoft.com/office/officeart/2008/layout/LinedList"/>
    <dgm:cxn modelId="{67F579DB-3F9F-5242-A4B7-F21EA5F03EC2}" type="presParOf" srcId="{C81ADD0E-280C-D244-BEBC-DF157E0DDD1A}" destId="{E3605CDA-C4E2-AB4C-B1C7-185E1C27AB04}" srcOrd="0" destOrd="0" presId="urn:microsoft.com/office/officeart/2008/layout/LinedList"/>
    <dgm:cxn modelId="{FF0C1165-A5C5-9E47-A54A-0EC802AC4BBC}" type="presParOf" srcId="{C81ADD0E-280C-D244-BEBC-DF157E0DDD1A}" destId="{5D86CBC2-4B77-F14E-BB40-39DF837C9AA7}" srcOrd="1" destOrd="0" presId="urn:microsoft.com/office/officeart/2008/layout/LinedList"/>
    <dgm:cxn modelId="{86100D1A-B8F0-7246-8C30-E0F897DFAAC3}" type="presParOf" srcId="{5D976050-8527-834E-8168-9B85C178F9F9}" destId="{3033E7A4-CC09-C046-BEB4-A722AD57FBE9}" srcOrd="2" destOrd="0" presId="urn:microsoft.com/office/officeart/2008/layout/LinedList"/>
    <dgm:cxn modelId="{BF3A7369-1FC2-9F47-96E4-4DB59AF4A482}" type="presParOf" srcId="{5D976050-8527-834E-8168-9B85C178F9F9}" destId="{50CC29BF-1B0C-2747-808D-EF9BF60D4B62}" srcOrd="3" destOrd="0" presId="urn:microsoft.com/office/officeart/2008/layout/LinedList"/>
    <dgm:cxn modelId="{12D1E267-3C77-674C-AA01-F99B351A12D1}" type="presParOf" srcId="{50CC29BF-1B0C-2747-808D-EF9BF60D4B62}" destId="{92259623-98C6-DC46-92D6-849241EA2D37}" srcOrd="0" destOrd="0" presId="urn:microsoft.com/office/officeart/2008/layout/LinedList"/>
    <dgm:cxn modelId="{391A822A-56A7-6345-B1FB-6DE4FEC00857}" type="presParOf" srcId="{50CC29BF-1B0C-2747-808D-EF9BF60D4B62}" destId="{B5DB8CF4-2E73-AF4B-A3CA-311D83BC191D}" srcOrd="1" destOrd="0" presId="urn:microsoft.com/office/officeart/2008/layout/LinedList"/>
    <dgm:cxn modelId="{E952B16C-219E-E744-AF0F-C9F3812D7D98}" type="presParOf" srcId="{5D976050-8527-834E-8168-9B85C178F9F9}" destId="{3E894DCC-CA24-F347-B15C-01A61498CE1C}" srcOrd="4" destOrd="0" presId="urn:microsoft.com/office/officeart/2008/layout/LinedList"/>
    <dgm:cxn modelId="{633663AF-7020-514A-A679-A1CB671EE278}" type="presParOf" srcId="{5D976050-8527-834E-8168-9B85C178F9F9}" destId="{43360DE2-F78D-3645-9A6E-23B5DFF79425}" srcOrd="5" destOrd="0" presId="urn:microsoft.com/office/officeart/2008/layout/LinedList"/>
    <dgm:cxn modelId="{97CA9B9A-5B4F-3748-983F-09737B95D95B}" type="presParOf" srcId="{43360DE2-F78D-3645-9A6E-23B5DFF79425}" destId="{AD4DD35E-0932-B848-ACB4-7E33E056D382}" srcOrd="0" destOrd="0" presId="urn:microsoft.com/office/officeart/2008/layout/LinedList"/>
    <dgm:cxn modelId="{3C788DED-D116-7043-97C2-81C596851869}" type="presParOf" srcId="{43360DE2-F78D-3645-9A6E-23B5DFF79425}" destId="{6F308DA1-5189-F94E-811F-2A3017E549F5}" srcOrd="1" destOrd="0" presId="urn:microsoft.com/office/officeart/2008/layout/LinedList"/>
    <dgm:cxn modelId="{4350FF90-24DF-C54A-9396-A1E97D272507}" type="presParOf" srcId="{5D976050-8527-834E-8168-9B85C178F9F9}" destId="{D3D48344-9319-AA4F-9C23-24F835CB315D}" srcOrd="6" destOrd="0" presId="urn:microsoft.com/office/officeart/2008/layout/LinedList"/>
    <dgm:cxn modelId="{6BC24FE0-E9B6-C64B-8760-19CE094D05DA}" type="presParOf" srcId="{5D976050-8527-834E-8168-9B85C178F9F9}" destId="{F2EBF12B-B071-4249-ABFD-2F5C3444BEAE}" srcOrd="7" destOrd="0" presId="urn:microsoft.com/office/officeart/2008/layout/LinedList"/>
    <dgm:cxn modelId="{87CC0BFD-3444-EA49-AA9B-D4FA28A8852C}" type="presParOf" srcId="{F2EBF12B-B071-4249-ABFD-2F5C3444BEAE}" destId="{379AACC0-8692-7348-B051-FC8D78D5D228}" srcOrd="0" destOrd="0" presId="urn:microsoft.com/office/officeart/2008/layout/LinedList"/>
    <dgm:cxn modelId="{9B86A371-8D37-2743-A603-131B80154AB3}" type="presParOf" srcId="{F2EBF12B-B071-4249-ABFD-2F5C3444BEAE}" destId="{09A7E628-A973-794D-B57D-29317165CA4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4D8258-981E-42A1-8A1B-2D055D03E19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B1929A0-4CCE-43E1-A70F-74F8E5691677}">
      <dgm:prSet/>
      <dgm:spPr/>
      <dgm:t>
        <a:bodyPr/>
        <a:lstStyle/>
        <a:p>
          <a:r>
            <a:rPr lang="en-US"/>
            <a:t>Врховни јавни тужилац одговара за рад јавног тужилаштва и свој рад Народној скупштини. Врховни јавни тужилац није одговоран Народној скупштини за поступање у поједином предмету.</a:t>
          </a:r>
        </a:p>
      </dgm:t>
    </dgm:pt>
    <dgm:pt modelId="{4C56FDB9-C290-46B7-BE35-8DA0D524149D}" type="parTrans" cxnId="{EE3FD9C9-D9C6-4F6F-803E-C846DE4604EA}">
      <dgm:prSet/>
      <dgm:spPr/>
      <dgm:t>
        <a:bodyPr/>
        <a:lstStyle/>
        <a:p>
          <a:endParaRPr lang="en-US"/>
        </a:p>
      </dgm:t>
    </dgm:pt>
    <dgm:pt modelId="{33C180AC-C4B7-4572-A4FC-B1F37CB15845}" type="sibTrans" cxnId="{EE3FD9C9-D9C6-4F6F-803E-C846DE4604EA}">
      <dgm:prSet/>
      <dgm:spPr/>
      <dgm:t>
        <a:bodyPr/>
        <a:lstStyle/>
        <a:p>
          <a:endParaRPr lang="en-US"/>
        </a:p>
      </dgm:t>
    </dgm:pt>
    <dgm:pt modelId="{D5C97E36-9A00-4C88-B2DE-ACA02E70A295}">
      <dgm:prSet/>
      <dgm:spPr/>
      <dgm:t>
        <a:bodyPr/>
        <a:lstStyle/>
        <a:p>
          <a:r>
            <a:rPr lang="en-US"/>
            <a:t>Главни јавни тужилац одговара за рад јавног тужилаштва и за свој рад Врховном јавном тужиоцу и непосредно вишем главном јавном тужиоцу, у складу са законом.</a:t>
          </a:r>
        </a:p>
      </dgm:t>
    </dgm:pt>
    <dgm:pt modelId="{AF9FA68E-1187-43DC-AAE5-A4FCA704CFA4}" type="parTrans" cxnId="{7B4C467C-D792-47CD-A52F-8966AFF64E4E}">
      <dgm:prSet/>
      <dgm:spPr/>
      <dgm:t>
        <a:bodyPr/>
        <a:lstStyle/>
        <a:p>
          <a:endParaRPr lang="en-US"/>
        </a:p>
      </dgm:t>
    </dgm:pt>
    <dgm:pt modelId="{70034D6F-44D6-4254-9BA0-90E01DA56239}" type="sibTrans" cxnId="{7B4C467C-D792-47CD-A52F-8966AFF64E4E}">
      <dgm:prSet/>
      <dgm:spPr/>
      <dgm:t>
        <a:bodyPr/>
        <a:lstStyle/>
        <a:p>
          <a:endParaRPr lang="en-US"/>
        </a:p>
      </dgm:t>
    </dgm:pt>
    <dgm:pt modelId="{441F395E-DD58-4A20-8C7C-3FF7A68D39CF}">
      <dgm:prSet/>
      <dgm:spPr/>
      <dgm:t>
        <a:bodyPr/>
        <a:lstStyle/>
        <a:p>
          <a:r>
            <a:rPr lang="en-US"/>
            <a:t>Јавни тужиоци одговарају за свој рад главном јавном тужиоцу, у складу са законом.</a:t>
          </a:r>
        </a:p>
      </dgm:t>
    </dgm:pt>
    <dgm:pt modelId="{DEC6A2F5-21B0-490C-A539-A2E7F29DFF82}" type="parTrans" cxnId="{D565A1CF-CD25-47DE-88CB-CB6994876DE5}">
      <dgm:prSet/>
      <dgm:spPr/>
      <dgm:t>
        <a:bodyPr/>
        <a:lstStyle/>
        <a:p>
          <a:endParaRPr lang="en-US"/>
        </a:p>
      </dgm:t>
    </dgm:pt>
    <dgm:pt modelId="{DE5B80F2-2F0B-486C-B16D-8A8163E03305}" type="sibTrans" cxnId="{D565A1CF-CD25-47DE-88CB-CB6994876DE5}">
      <dgm:prSet/>
      <dgm:spPr/>
      <dgm:t>
        <a:bodyPr/>
        <a:lstStyle/>
        <a:p>
          <a:endParaRPr lang="en-US"/>
        </a:p>
      </dgm:t>
    </dgm:pt>
    <dgm:pt modelId="{57443494-119E-874B-B078-4ED1A44938D3}" type="pres">
      <dgm:prSet presAssocID="{DA4D8258-981E-42A1-8A1B-2D055D03E193}" presName="vert0" presStyleCnt="0">
        <dgm:presLayoutVars>
          <dgm:dir/>
          <dgm:animOne val="branch"/>
          <dgm:animLvl val="lvl"/>
        </dgm:presLayoutVars>
      </dgm:prSet>
      <dgm:spPr/>
    </dgm:pt>
    <dgm:pt modelId="{36FEDE2E-59AE-1D4A-A73E-7DFB1AB5F176}" type="pres">
      <dgm:prSet presAssocID="{8B1929A0-4CCE-43E1-A70F-74F8E5691677}" presName="thickLine" presStyleLbl="alignNode1" presStyleIdx="0" presStyleCnt="3"/>
      <dgm:spPr/>
    </dgm:pt>
    <dgm:pt modelId="{6761C8E6-8CA3-6848-AE72-31AE07956818}" type="pres">
      <dgm:prSet presAssocID="{8B1929A0-4CCE-43E1-A70F-74F8E5691677}" presName="horz1" presStyleCnt="0"/>
      <dgm:spPr/>
    </dgm:pt>
    <dgm:pt modelId="{3D01F780-ACA1-1944-B0FF-1D04ADD98567}" type="pres">
      <dgm:prSet presAssocID="{8B1929A0-4CCE-43E1-A70F-74F8E5691677}" presName="tx1" presStyleLbl="revTx" presStyleIdx="0" presStyleCnt="3"/>
      <dgm:spPr/>
    </dgm:pt>
    <dgm:pt modelId="{D6D655D4-2DAD-9841-A89E-6CD5BE7CDD05}" type="pres">
      <dgm:prSet presAssocID="{8B1929A0-4CCE-43E1-A70F-74F8E5691677}" presName="vert1" presStyleCnt="0"/>
      <dgm:spPr/>
    </dgm:pt>
    <dgm:pt modelId="{BDD94774-7371-3543-9E8C-AA9EC50A507D}" type="pres">
      <dgm:prSet presAssocID="{D5C97E36-9A00-4C88-B2DE-ACA02E70A295}" presName="thickLine" presStyleLbl="alignNode1" presStyleIdx="1" presStyleCnt="3"/>
      <dgm:spPr/>
    </dgm:pt>
    <dgm:pt modelId="{08303E94-5A6B-2A4C-9AFC-15C7CBD77E17}" type="pres">
      <dgm:prSet presAssocID="{D5C97E36-9A00-4C88-B2DE-ACA02E70A295}" presName="horz1" presStyleCnt="0"/>
      <dgm:spPr/>
    </dgm:pt>
    <dgm:pt modelId="{1B1D0DB9-B2D5-3744-B67A-3B9671CC042E}" type="pres">
      <dgm:prSet presAssocID="{D5C97E36-9A00-4C88-B2DE-ACA02E70A295}" presName="tx1" presStyleLbl="revTx" presStyleIdx="1" presStyleCnt="3"/>
      <dgm:spPr/>
    </dgm:pt>
    <dgm:pt modelId="{11B8D6E8-11D9-824E-A250-526BA7BA1D20}" type="pres">
      <dgm:prSet presAssocID="{D5C97E36-9A00-4C88-B2DE-ACA02E70A295}" presName="vert1" presStyleCnt="0"/>
      <dgm:spPr/>
    </dgm:pt>
    <dgm:pt modelId="{18EC3B50-59BB-0E41-B986-EEA3DF613946}" type="pres">
      <dgm:prSet presAssocID="{441F395E-DD58-4A20-8C7C-3FF7A68D39CF}" presName="thickLine" presStyleLbl="alignNode1" presStyleIdx="2" presStyleCnt="3"/>
      <dgm:spPr/>
    </dgm:pt>
    <dgm:pt modelId="{96CEEB88-B467-B24F-8085-86B61F650B7C}" type="pres">
      <dgm:prSet presAssocID="{441F395E-DD58-4A20-8C7C-3FF7A68D39CF}" presName="horz1" presStyleCnt="0"/>
      <dgm:spPr/>
    </dgm:pt>
    <dgm:pt modelId="{8FA6071F-7197-C440-AA7B-FC94CFBAEE3D}" type="pres">
      <dgm:prSet presAssocID="{441F395E-DD58-4A20-8C7C-3FF7A68D39CF}" presName="tx1" presStyleLbl="revTx" presStyleIdx="2" presStyleCnt="3"/>
      <dgm:spPr/>
    </dgm:pt>
    <dgm:pt modelId="{09A2C8E2-CB90-D44D-8272-5F41EAA03512}" type="pres">
      <dgm:prSet presAssocID="{441F395E-DD58-4A20-8C7C-3FF7A68D39CF}" presName="vert1" presStyleCnt="0"/>
      <dgm:spPr/>
    </dgm:pt>
  </dgm:ptLst>
  <dgm:cxnLst>
    <dgm:cxn modelId="{D165A315-3FAC-374F-8EB3-7C87F6DA9179}" type="presOf" srcId="{D5C97E36-9A00-4C88-B2DE-ACA02E70A295}" destId="{1B1D0DB9-B2D5-3744-B67A-3B9671CC042E}" srcOrd="0" destOrd="0" presId="urn:microsoft.com/office/officeart/2008/layout/LinedList"/>
    <dgm:cxn modelId="{D8856818-7912-EC4C-AF57-B0AEBFE7CCAB}" type="presOf" srcId="{441F395E-DD58-4A20-8C7C-3FF7A68D39CF}" destId="{8FA6071F-7197-C440-AA7B-FC94CFBAEE3D}" srcOrd="0" destOrd="0" presId="urn:microsoft.com/office/officeart/2008/layout/LinedList"/>
    <dgm:cxn modelId="{7B4C467C-D792-47CD-A52F-8966AFF64E4E}" srcId="{DA4D8258-981E-42A1-8A1B-2D055D03E193}" destId="{D5C97E36-9A00-4C88-B2DE-ACA02E70A295}" srcOrd="1" destOrd="0" parTransId="{AF9FA68E-1187-43DC-AAE5-A4FCA704CFA4}" sibTransId="{70034D6F-44D6-4254-9BA0-90E01DA56239}"/>
    <dgm:cxn modelId="{B8A253C9-7761-4C4E-AD50-EBCC4C5409BD}" type="presOf" srcId="{DA4D8258-981E-42A1-8A1B-2D055D03E193}" destId="{57443494-119E-874B-B078-4ED1A44938D3}" srcOrd="0" destOrd="0" presId="urn:microsoft.com/office/officeart/2008/layout/LinedList"/>
    <dgm:cxn modelId="{EE3FD9C9-D9C6-4F6F-803E-C846DE4604EA}" srcId="{DA4D8258-981E-42A1-8A1B-2D055D03E193}" destId="{8B1929A0-4CCE-43E1-A70F-74F8E5691677}" srcOrd="0" destOrd="0" parTransId="{4C56FDB9-C290-46B7-BE35-8DA0D524149D}" sibTransId="{33C180AC-C4B7-4572-A4FC-B1F37CB15845}"/>
    <dgm:cxn modelId="{D565A1CF-CD25-47DE-88CB-CB6994876DE5}" srcId="{DA4D8258-981E-42A1-8A1B-2D055D03E193}" destId="{441F395E-DD58-4A20-8C7C-3FF7A68D39CF}" srcOrd="2" destOrd="0" parTransId="{DEC6A2F5-21B0-490C-A539-A2E7F29DFF82}" sibTransId="{DE5B80F2-2F0B-486C-B16D-8A8163E03305}"/>
    <dgm:cxn modelId="{39DC8ADB-A29E-C642-B3E7-C8EF82A47BD8}" type="presOf" srcId="{8B1929A0-4CCE-43E1-A70F-74F8E5691677}" destId="{3D01F780-ACA1-1944-B0FF-1D04ADD98567}" srcOrd="0" destOrd="0" presId="urn:microsoft.com/office/officeart/2008/layout/LinedList"/>
    <dgm:cxn modelId="{85D1D20E-1C82-0448-8189-9893519C1E21}" type="presParOf" srcId="{57443494-119E-874B-B078-4ED1A44938D3}" destId="{36FEDE2E-59AE-1D4A-A73E-7DFB1AB5F176}" srcOrd="0" destOrd="0" presId="urn:microsoft.com/office/officeart/2008/layout/LinedList"/>
    <dgm:cxn modelId="{B358BA29-CEED-0E4E-A73C-B708BA2F221C}" type="presParOf" srcId="{57443494-119E-874B-B078-4ED1A44938D3}" destId="{6761C8E6-8CA3-6848-AE72-31AE07956818}" srcOrd="1" destOrd="0" presId="urn:microsoft.com/office/officeart/2008/layout/LinedList"/>
    <dgm:cxn modelId="{CE00ACE5-32EF-4347-8A82-767A72A01EAC}" type="presParOf" srcId="{6761C8E6-8CA3-6848-AE72-31AE07956818}" destId="{3D01F780-ACA1-1944-B0FF-1D04ADD98567}" srcOrd="0" destOrd="0" presId="urn:microsoft.com/office/officeart/2008/layout/LinedList"/>
    <dgm:cxn modelId="{8ADF648D-AE30-E74E-A3CE-A1A06057C967}" type="presParOf" srcId="{6761C8E6-8CA3-6848-AE72-31AE07956818}" destId="{D6D655D4-2DAD-9841-A89E-6CD5BE7CDD05}" srcOrd="1" destOrd="0" presId="urn:microsoft.com/office/officeart/2008/layout/LinedList"/>
    <dgm:cxn modelId="{51A94465-416D-DF4E-A440-A2545F57A2A1}" type="presParOf" srcId="{57443494-119E-874B-B078-4ED1A44938D3}" destId="{BDD94774-7371-3543-9E8C-AA9EC50A507D}" srcOrd="2" destOrd="0" presId="urn:microsoft.com/office/officeart/2008/layout/LinedList"/>
    <dgm:cxn modelId="{65FF26E1-D6FA-854B-8B6E-9763DAE6A79A}" type="presParOf" srcId="{57443494-119E-874B-B078-4ED1A44938D3}" destId="{08303E94-5A6B-2A4C-9AFC-15C7CBD77E17}" srcOrd="3" destOrd="0" presId="urn:microsoft.com/office/officeart/2008/layout/LinedList"/>
    <dgm:cxn modelId="{127D25E1-5008-5141-BEC3-E966BBAAFE1F}" type="presParOf" srcId="{08303E94-5A6B-2A4C-9AFC-15C7CBD77E17}" destId="{1B1D0DB9-B2D5-3744-B67A-3B9671CC042E}" srcOrd="0" destOrd="0" presId="urn:microsoft.com/office/officeart/2008/layout/LinedList"/>
    <dgm:cxn modelId="{8A38D134-98A0-4D44-8D82-DD603ADD66BC}" type="presParOf" srcId="{08303E94-5A6B-2A4C-9AFC-15C7CBD77E17}" destId="{11B8D6E8-11D9-824E-A250-526BA7BA1D20}" srcOrd="1" destOrd="0" presId="urn:microsoft.com/office/officeart/2008/layout/LinedList"/>
    <dgm:cxn modelId="{9FE23A9F-321A-FF4D-B15F-68ECA28740A1}" type="presParOf" srcId="{57443494-119E-874B-B078-4ED1A44938D3}" destId="{18EC3B50-59BB-0E41-B986-EEA3DF613946}" srcOrd="4" destOrd="0" presId="urn:microsoft.com/office/officeart/2008/layout/LinedList"/>
    <dgm:cxn modelId="{20B13135-BF01-9A42-94D1-E19AC56440FF}" type="presParOf" srcId="{57443494-119E-874B-B078-4ED1A44938D3}" destId="{96CEEB88-B467-B24F-8085-86B61F650B7C}" srcOrd="5" destOrd="0" presId="urn:microsoft.com/office/officeart/2008/layout/LinedList"/>
    <dgm:cxn modelId="{72D23B60-9C84-8246-AE93-1BFA1B92BFFE}" type="presParOf" srcId="{96CEEB88-B467-B24F-8085-86B61F650B7C}" destId="{8FA6071F-7197-C440-AA7B-FC94CFBAEE3D}" srcOrd="0" destOrd="0" presId="urn:microsoft.com/office/officeart/2008/layout/LinedList"/>
    <dgm:cxn modelId="{EA540BB0-8F8F-FB4E-A3B3-003001AD6CAC}" type="presParOf" srcId="{96CEEB88-B467-B24F-8085-86B61F650B7C}" destId="{09A2C8E2-CB90-D44D-8272-5F41EAA0351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D8DD2-6064-9643-B11E-6B6D1CC094FF}">
      <dsp:nvSpPr>
        <dsp:cNvPr id="0" name=""/>
        <dsp:cNvSpPr/>
      </dsp:nvSpPr>
      <dsp:spPr>
        <a:xfrm>
          <a:off x="0" y="54331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Судска власт припада судовима који су независни.</a:t>
          </a:r>
        </a:p>
      </dsp:txBody>
      <dsp:txXfrm>
        <a:off x="62808" y="117139"/>
        <a:ext cx="6541217" cy="1161018"/>
      </dsp:txXfrm>
    </dsp:sp>
    <dsp:sp modelId="{F662F1DA-E264-7A48-8D3E-DE721B3F767E}">
      <dsp:nvSpPr>
        <dsp:cNvPr id="0" name=""/>
        <dsp:cNvSpPr/>
      </dsp:nvSpPr>
      <dsp:spPr>
        <a:xfrm>
          <a:off x="0" y="1407205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Судска власт је јединствена на територији Републике Србије.</a:t>
          </a:r>
        </a:p>
      </dsp:txBody>
      <dsp:txXfrm>
        <a:off x="62808" y="1470013"/>
        <a:ext cx="6541217" cy="1161018"/>
      </dsp:txXfrm>
    </dsp:sp>
    <dsp:sp modelId="{3592C0CD-242F-2144-B997-86ACF788969A}">
      <dsp:nvSpPr>
        <dsp:cNvPr id="0" name=""/>
        <dsp:cNvSpPr/>
      </dsp:nvSpPr>
      <dsp:spPr>
        <a:xfrm>
          <a:off x="0" y="2760080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4295742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2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2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Судске одлуке се доносе у име народа.</a:t>
          </a:r>
        </a:p>
      </dsp:txBody>
      <dsp:txXfrm>
        <a:off x="62808" y="2822888"/>
        <a:ext cx="6541217" cy="1161018"/>
      </dsp:txXfrm>
    </dsp:sp>
    <dsp:sp modelId="{762E7881-7DC6-9C4A-9478-79B322CAE7B8}">
      <dsp:nvSpPr>
        <dsp:cNvPr id="0" name=""/>
        <dsp:cNvSpPr/>
      </dsp:nvSpPr>
      <dsp:spPr>
        <a:xfrm>
          <a:off x="0" y="4112954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Судску одлуку може преиспитивати само надлежни суд у законом прописаном поступку, као и Уставни суд у поступку по уставној жалби.</a:t>
          </a:r>
        </a:p>
      </dsp:txBody>
      <dsp:txXfrm>
        <a:off x="62808" y="4175762"/>
        <a:ext cx="6541217" cy="1161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FA76D-B1A2-4043-BF3C-C8C495607509}">
      <dsp:nvSpPr>
        <dsp:cNvPr id="0" name=""/>
        <dsp:cNvSpPr/>
      </dsp:nvSpPr>
      <dsp:spPr>
        <a:xfrm>
          <a:off x="1283" y="507350"/>
          <a:ext cx="4505585" cy="2861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11C01A-9EC9-9A4C-92FA-76E404016642}">
      <dsp:nvSpPr>
        <dsp:cNvPr id="0" name=""/>
        <dsp:cNvSpPr/>
      </dsp:nvSpPr>
      <dsp:spPr>
        <a:xfrm>
          <a:off x="501904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Високи савет судства је независан државни орган који обезбеђује и јемчи независност судова, судија, председника судова и судија поротника.</a:t>
          </a:r>
        </a:p>
      </dsp:txBody>
      <dsp:txXfrm>
        <a:off x="585701" y="1066737"/>
        <a:ext cx="4337991" cy="2693452"/>
      </dsp:txXfrm>
    </dsp:sp>
    <dsp:sp modelId="{0041C932-9258-5D40-B986-07507C3A4D18}">
      <dsp:nvSpPr>
        <dsp:cNvPr id="0" name=""/>
        <dsp:cNvSpPr/>
      </dsp:nvSpPr>
      <dsp:spPr>
        <a:xfrm>
          <a:off x="5508110" y="507350"/>
          <a:ext cx="4505585" cy="2861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E04D74-D400-7647-8C15-24FAF64C8ECB}">
      <dsp:nvSpPr>
        <dsp:cNvPr id="0" name=""/>
        <dsp:cNvSpPr/>
      </dsp:nvSpPr>
      <dsp:spPr>
        <a:xfrm>
          <a:off x="6008730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Високи савет судства бира судије и судије поротнике и одлучује о престанку њихове функције, бира председника Врховног суда и председнике осталих судова и одлучује о престанку њихове функције, одлучује о премештају и упућивању судија, одређује потребан број судија и судија поротника, одлучује о другим питањима положаја судија, председника судова и судија поротника и врши друге надлежности одређене Уставом и законом.</a:t>
          </a:r>
        </a:p>
      </dsp:txBody>
      <dsp:txXfrm>
        <a:off x="6092527" y="1066737"/>
        <a:ext cx="4337991" cy="2693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554E5-F78B-EE4F-ADDF-45FE2147DC0E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05CDA-C4E2-AB4C-B1C7-185E1C27AB04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Високи савет судства чини 11 чланова: шест судија које бирају судије, четири истакнута правника које бира Народна скупштина и председник Врховног суда</a:t>
          </a:r>
          <a:r>
            <a:rPr lang="sr-Cyrl-RS" sz="1700" kern="1200"/>
            <a:t>.</a:t>
          </a:r>
          <a:endParaRPr lang="en-US" sz="1700" kern="1200"/>
        </a:p>
      </dsp:txBody>
      <dsp:txXfrm>
        <a:off x="0" y="0"/>
        <a:ext cx="10515600" cy="1087834"/>
      </dsp:txXfrm>
    </dsp:sp>
    <dsp:sp modelId="{3033E7A4-CC09-C046-BEB4-A722AD57FBE9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59623-98C6-DC46-92D6-849241EA2D37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Избор чланова Високог савета судства из реда судија уређује се законом.</a:t>
          </a:r>
        </a:p>
      </dsp:txBody>
      <dsp:txXfrm>
        <a:off x="0" y="1087834"/>
        <a:ext cx="10515600" cy="1087834"/>
      </dsp:txXfrm>
    </dsp:sp>
    <dsp:sp modelId="{3E894DCC-CA24-F347-B15C-01A61498CE1C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DD35E-0932-B848-ACB4-7E33E056D382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Приликом избора судија у Високи савет судства води се рачуна о најширој представљености судија.</a:t>
          </a:r>
        </a:p>
      </dsp:txBody>
      <dsp:txXfrm>
        <a:off x="0" y="2175669"/>
        <a:ext cx="10515600" cy="1087834"/>
      </dsp:txXfrm>
    </dsp:sp>
    <dsp:sp modelId="{D3D48344-9319-AA4F-9C23-24F835CB315D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AACC0-8692-7348-B051-FC8D78D5D228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Народна скупштина бира чланове Високог савета судства међу истакнутим правницима са најмање десет година искуства у правној струци, од осам кандидата које предложи надлежни одбор Народне скупштине, после јавног конкурса, гласовима две трећине свих народних посланика, у складу са законом.</a:t>
          </a:r>
        </a:p>
      </dsp:txBody>
      <dsp:txXfrm>
        <a:off x="0" y="3263503"/>
        <a:ext cx="10515600" cy="10878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EDE2E-59AE-1D4A-A73E-7DFB1AB5F176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1F780-ACA1-1944-B0FF-1D04ADD98567}">
      <dsp:nvSpPr>
        <dsp:cNvPr id="0" name=""/>
        <dsp:cNvSpPr/>
      </dsp:nvSpPr>
      <dsp:spPr>
        <a:xfrm>
          <a:off x="0" y="212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Врховни јавни тужилац одговара за рад јавног тужилаштва и свој рад Народној скупштини. Врховни јавни тужилац није одговоран Народној скупштини за поступање у поједином предмету.</a:t>
          </a:r>
        </a:p>
      </dsp:txBody>
      <dsp:txXfrm>
        <a:off x="0" y="2124"/>
        <a:ext cx="10515600" cy="1449029"/>
      </dsp:txXfrm>
    </dsp:sp>
    <dsp:sp modelId="{BDD94774-7371-3543-9E8C-AA9EC50A507D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D0DB9-B2D5-3744-B67A-3B9671CC042E}">
      <dsp:nvSpPr>
        <dsp:cNvPr id="0" name=""/>
        <dsp:cNvSpPr/>
      </dsp:nvSpPr>
      <dsp:spPr>
        <a:xfrm>
          <a:off x="0" y="145115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Главни јавни тужилац одговара за рад јавног тужилаштва и за свој рад Врховном јавном тужиоцу и непосредно вишем главном јавном тужиоцу, у складу са законом.</a:t>
          </a:r>
        </a:p>
      </dsp:txBody>
      <dsp:txXfrm>
        <a:off x="0" y="1451154"/>
        <a:ext cx="10515600" cy="1449029"/>
      </dsp:txXfrm>
    </dsp:sp>
    <dsp:sp modelId="{18EC3B50-59BB-0E41-B986-EEA3DF61394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6071F-7197-C440-AA7B-FC94CFBAEE3D}">
      <dsp:nvSpPr>
        <dsp:cNvPr id="0" name=""/>
        <dsp:cNvSpPr/>
      </dsp:nvSpPr>
      <dsp:spPr>
        <a:xfrm>
          <a:off x="0" y="2900183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Јавни тужиоци одговарају за свој рад главном јавном тужиоцу, у складу са законом.</a:t>
          </a:r>
        </a:p>
      </dsp:txBody>
      <dsp:txXfrm>
        <a:off x="0" y="2900183"/>
        <a:ext cx="10515600" cy="1449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B4695-2C46-7864-ACA6-305555515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D7091C-EE80-9D67-AA82-ACD618850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24D38-B787-C698-E53D-81284341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57D80-E354-8D34-CEDE-188821F1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CE9B7-456D-B8AB-027A-587ACBD5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757110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29065-18CD-DD0D-E151-2B53F771C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009C-895A-2C4E-FEFE-0AA247ABB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76DFF-C6A7-3369-F4D0-0B87D5640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C2ECB-B28F-7003-689A-84CAB271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5ABBE-DEED-F138-A2C5-CAB1A1C3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33520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1A3EA-E7A7-CE98-0626-0142EEAD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81423-A4D4-5E12-AB14-AB49DB9FB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A3398-632C-96FA-1986-59837913D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923B9-0BF7-CE92-62FA-12F92526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FC386-05CC-3DB0-DA3C-C15C971A7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25845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8EBE-58FA-B594-30AF-FD54BB8F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F3AAA-172E-1AE8-01BF-118BAC65A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39255-CCFB-2832-C4EE-EA5A9F8E9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367C5-6367-6FF4-5A10-D953B7D29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B81C5-DD66-6C76-38E7-99D0E6D96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C748F-59FE-65C3-DCA9-83508A12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50784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2E80-886C-F0C2-487F-94CB13A5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0E723-9A92-0A58-B931-3E03FBB5D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346C-1A11-4A14-DEDA-5712C0FD9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9C5CEB-4861-781A-8F1C-E56665D15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832F7-DCC6-266F-6AA9-6297AEC5D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D60D5B-C661-D3EB-F906-24FE8369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408BF7-100D-9B91-311C-8E540C044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A4D4DA-FECC-0FE3-0CCE-B1DA3BF4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53947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AC22-FB53-DF0E-538E-C3E7A6A2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80061-A6DF-FE2F-48AC-E05BAC3F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D0B12-A302-BD24-DB38-487355A3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3C0E2-75C0-FCD6-3BCD-0465E14A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56957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56BD3-47B9-0CD4-DAA9-62E7960CA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D721BD-A001-5B4F-F86F-22F99E17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C7032-AB8C-3F67-4CE3-2BEBA1C3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9817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B7FB3-AABE-ABEA-B1B8-5758D964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5C262-49BB-9549-6E31-4A2D76CC1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AA3B2-1759-3893-CD58-A38FE9A92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3CD2B-9E80-CF32-C990-6CACFBF2C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1FF23C-FA02-12E7-B186-43863DBF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5F665-88A2-BFB3-0482-5F95F9F0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858791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CBA0-2E4D-FB9A-36D1-2FB6937F2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384743-9058-7EEB-9124-5A944A5DC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39BBE-2724-698D-E555-BACA72DF2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89AD0-05C7-F06B-AA73-83B32DE6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1E91F-E1E6-F5D8-7B8C-1D483E85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D2C6C-499D-2494-32D0-B04A7A1DC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78807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8831-A563-4457-0F28-C3D1F904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580B1-E15C-EA34-6C43-F9768B384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4E380-6021-FCDF-5AA6-AA771079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044AC-3150-0222-99B8-5964C165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65FD6-B64E-EF1F-0300-EC409409B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54774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23AF89-38A8-8F4B-EBE5-03B6C5AF1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72BEE-4F09-5927-F7E8-0CF0F969C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1FCF1-96AB-70D6-EFA7-CE0FC312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1031F-5725-2963-91A4-9D30024BC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0EDA9-4E77-29A9-9D94-AE101AEF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067508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DAF7C8-DDC1-FD92-47AE-87DE87B9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8BB5F-A94D-233A-8D57-9A9135ABB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4B81B-6FA3-D8C6-E959-0820C8AF4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622E2-7675-E843-9E31-670CE56C769A}" type="datetimeFigureOut">
              <a:rPr lang="en-RS" smtClean="0"/>
              <a:t>28.5.26.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1452E-CB4B-F0E6-2743-D827FD3B9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72B95-C22F-1DDA-7AA9-259990195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1CB45-319B-0445-A08A-5E82ED188C23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60255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8A618-9BD9-E5B1-89B3-A54C8A6B5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Уставноправно </a:t>
            </a:r>
            <a:r>
              <a:rPr lang="en-US" sz="4800" dirty="0" err="1">
                <a:solidFill>
                  <a:srgbClr val="FFFFFF"/>
                </a:solidFill>
              </a:rPr>
              <a:t>уређење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Републике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Србије</a:t>
            </a:r>
            <a:r>
              <a:rPr lang="en-US" sz="4800" dirty="0">
                <a:solidFill>
                  <a:srgbClr val="FFFFFF"/>
                </a:solidFill>
              </a:rPr>
              <a:t> (V</a:t>
            </a:r>
            <a:r>
              <a:rPr lang="sr-Cyrl-R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део</a:t>
            </a:r>
            <a:r>
              <a:rPr lang="en-US" sz="4800" dirty="0">
                <a:solidFill>
                  <a:srgbClr val="FFFFFF"/>
                </a:solidFill>
              </a:rPr>
              <a:t>)</a:t>
            </a:r>
            <a:endParaRPr lang="en-RS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299632-9713-6165-31D4-697481CD8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700"/>
              <a:t>Академија </a:t>
            </a:r>
            <a:r>
              <a:rPr lang="en-US" sz="1700" err="1"/>
              <a:t>струковних</a:t>
            </a:r>
            <a:r>
              <a:rPr lang="en-US" sz="1700"/>
              <a:t> </a:t>
            </a:r>
            <a:r>
              <a:rPr lang="en-US" sz="1700" err="1"/>
              <a:t>студија</a:t>
            </a:r>
            <a:r>
              <a:rPr lang="en-US" sz="1700"/>
              <a:t> </a:t>
            </a:r>
            <a:r>
              <a:rPr lang="en-US" sz="1700" err="1"/>
              <a:t>Београд</a:t>
            </a:r>
            <a:endParaRPr lang="en-US" sz="170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700" err="1"/>
              <a:t>Одсек</a:t>
            </a:r>
            <a:r>
              <a:rPr lang="en-US" sz="1700"/>
              <a:t> </a:t>
            </a:r>
            <a:r>
              <a:rPr lang="en-US" sz="1700" err="1"/>
              <a:t>Висока</a:t>
            </a:r>
            <a:r>
              <a:rPr lang="en-US" sz="1700"/>
              <a:t> </a:t>
            </a:r>
            <a:r>
              <a:rPr lang="en-US" sz="1700" err="1"/>
              <a:t>туристичка</a:t>
            </a:r>
            <a:r>
              <a:rPr lang="en-US" sz="1700"/>
              <a:t> </a:t>
            </a:r>
            <a:r>
              <a:rPr lang="en-US" sz="1700" err="1"/>
              <a:t>школа</a:t>
            </a:r>
            <a:endParaRPr lang="en-US" sz="170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700" err="1"/>
              <a:t>Школска</a:t>
            </a:r>
            <a:r>
              <a:rPr lang="en-US" sz="1700"/>
              <a:t> 2025/2026. </a:t>
            </a:r>
            <a:r>
              <a:rPr lang="en-US" sz="1700" err="1"/>
              <a:t>година</a:t>
            </a:r>
            <a:endParaRPr lang="en-US" sz="170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700" err="1"/>
              <a:t>Проф</a:t>
            </a:r>
            <a:r>
              <a:rPr lang="en-US" sz="1700"/>
              <a:t>. </a:t>
            </a:r>
            <a:r>
              <a:rPr lang="en-US" sz="1700" err="1"/>
              <a:t>др</a:t>
            </a:r>
            <a:r>
              <a:rPr lang="en-US" sz="1700"/>
              <a:t> </a:t>
            </a:r>
            <a:r>
              <a:rPr lang="en-US" sz="1700" err="1"/>
              <a:t>Борко</a:t>
            </a:r>
            <a:r>
              <a:rPr lang="en-US" sz="1700"/>
              <a:t> </a:t>
            </a:r>
            <a:r>
              <a:rPr lang="en-US" sz="1700" err="1"/>
              <a:t>Михајловић</a:t>
            </a:r>
            <a:endParaRPr lang="en-US" sz="1700"/>
          </a:p>
          <a:p>
            <a:pPr algn="l"/>
            <a:endParaRPr lang="en-RS" sz="1700"/>
          </a:p>
        </p:txBody>
      </p:sp>
    </p:spTree>
    <p:extLst>
      <p:ext uri="{BB962C8B-B14F-4D97-AF65-F5344CB8AC3E}">
        <p14:creationId xmlns:p14="http://schemas.microsoft.com/office/powerpoint/2010/main" val="1624082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5C237-3368-6D6C-1F01-E2427DE4B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sr-Cyrl-RS" sz="4000" dirty="0">
                <a:solidFill>
                  <a:srgbClr val="FFFFFF"/>
                </a:solidFill>
              </a:rPr>
              <a:t>Начела судства</a:t>
            </a:r>
            <a:endParaRPr lang="en-RS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E6BE2E-8FB8-7988-970F-1F2F1ACF1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25728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451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B5ADDC-551F-80F3-BAF6-E190F57BE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r-Cyrl-RS" sz="4000">
                <a:solidFill>
                  <a:srgbClr val="FFFFFF"/>
                </a:solidFill>
              </a:rPr>
              <a:t>Уређење судова</a:t>
            </a:r>
            <a:endParaRPr lang="en-R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FCC1F-69F9-D1AC-F8CA-495E687C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r-RS" sz="2000" dirty="0"/>
              <a:t>Највиши суд у Републици Србији је Врховни суд.</a:t>
            </a:r>
            <a:endParaRPr lang="sr-Cyrl-RS" sz="2000" dirty="0"/>
          </a:p>
          <a:p>
            <a:r>
              <a:rPr lang="sr-Cyrl-RS" sz="2000" dirty="0"/>
              <a:t>Постоје судови опште и посебне надлежности.</a:t>
            </a:r>
          </a:p>
          <a:p>
            <a:r>
              <a:rPr lang="sr-Cyrl-RS" sz="2000" dirty="0"/>
              <a:t>Судови опште надлежности су основни судови, виши судови, апелациони судови и Врховни суд.</a:t>
            </a:r>
          </a:p>
          <a:p>
            <a:r>
              <a:rPr lang="sr-Cyrl-RS" sz="2000" dirty="0"/>
              <a:t>Судови посебне надлежности су привредни судови, Привредни апелациони суд, прекршајни судови, Прекршајни апелациони суд и Управни суд.</a:t>
            </a:r>
            <a:endParaRPr lang="sr-RS" sz="2000" dirty="0"/>
          </a:p>
          <a:p>
            <a:r>
              <a:rPr lang="sr-RS" sz="2000" dirty="0"/>
              <a:t>Забрањено је оснивање преких, привремених или ванредних судова.</a:t>
            </a:r>
            <a:endParaRPr lang="en-RS" sz="2000" dirty="0"/>
          </a:p>
        </p:txBody>
      </p:sp>
    </p:spTree>
    <p:extLst>
      <p:ext uri="{BB962C8B-B14F-4D97-AF65-F5344CB8AC3E}">
        <p14:creationId xmlns:p14="http://schemas.microsoft.com/office/powerpoint/2010/main" val="1452875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63CBBB-2D8F-2375-E436-785D275E1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r-Cyrl-RS" sz="4000">
                <a:solidFill>
                  <a:srgbClr val="FFFFFF"/>
                </a:solidFill>
              </a:rPr>
              <a:t>Независност судија </a:t>
            </a:r>
            <a:endParaRPr lang="en-R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1C5FD-38B9-EA2C-7EFA-1A772EA50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r-RS" sz="2000" dirty="0"/>
              <a:t>Судија је независан и суди на основу Устава, потврђених међународних уговора, закона, општеприхваћених правила међународног права и других општих аката, донетих у складу са законом.</a:t>
            </a:r>
          </a:p>
          <a:p>
            <a:r>
              <a:rPr lang="sr-RS" sz="2000" dirty="0"/>
              <a:t>Забрањен је сваки непримерен утицај на судију у вршењу судијске функције.</a:t>
            </a:r>
            <a:endParaRPr lang="en-RS" sz="2000" dirty="0"/>
          </a:p>
        </p:txBody>
      </p:sp>
    </p:spTree>
    <p:extLst>
      <p:ext uri="{BB962C8B-B14F-4D97-AF65-F5344CB8AC3E}">
        <p14:creationId xmlns:p14="http://schemas.microsoft.com/office/powerpoint/2010/main" val="1851977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8B9549-EFF7-327D-10EC-F507D1BB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r-Cyrl-RS" sz="4000" dirty="0">
                <a:solidFill>
                  <a:srgbClr val="FFFFFF"/>
                </a:solidFill>
              </a:rPr>
              <a:t>Сталност судијске функције</a:t>
            </a:r>
            <a:endParaRPr lang="en-R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FB5F9-D63D-24C5-7989-B33CD2A0F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r-RS" sz="1700"/>
              <a:t>Судијска функција је стална.</a:t>
            </a:r>
          </a:p>
          <a:p>
            <a:r>
              <a:rPr lang="sr-RS" sz="1700"/>
              <a:t>Судијска функција траје од избора за судију док судија не наврши радни век.</a:t>
            </a:r>
          </a:p>
          <a:p>
            <a:r>
              <a:rPr lang="sr-RS" sz="1700"/>
              <a:t>Судији престаје функција пре навршења радног века: ако сам то затражи, ако трајно изгуби радну способност за вршење судијске функције, ако му престане држављанство Републике Србије или ако буде разрешен.</a:t>
            </a:r>
          </a:p>
          <a:p>
            <a:r>
              <a:rPr lang="sr-RS" sz="1700"/>
              <a:t>Судија се разрешава ако буде осуђен за кривично дело на казну затвора од најмање шест месеци или ако је у дисциплинском поступку утврђено да је учинио тежак дисциплински прекршај који, према оцени Високог савета судства, озбиљно штети угледу судијске функције или поверењу јавности у судове.</a:t>
            </a:r>
          </a:p>
          <a:p>
            <a:r>
              <a:rPr lang="sr-RS" sz="1700"/>
              <a:t>Одлуку о престанку судијске функције доноси Високи савет судства.</a:t>
            </a:r>
          </a:p>
          <a:p>
            <a:r>
              <a:rPr lang="sr-RS" sz="1700"/>
              <a:t>Против одлуке Високог савета судства о престанку функције судија има право на жалбу Уставном суду, која искључује право на уставну жалбу.</a:t>
            </a:r>
            <a:endParaRPr lang="en-RS" sz="1700"/>
          </a:p>
        </p:txBody>
      </p:sp>
    </p:spTree>
    <p:extLst>
      <p:ext uri="{BB962C8B-B14F-4D97-AF65-F5344CB8AC3E}">
        <p14:creationId xmlns:p14="http://schemas.microsoft.com/office/powerpoint/2010/main" val="883165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3953C4-6205-CEC4-11D7-72CF4217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75E15-E043-D9B8-DDFC-D560B5F7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dirty="0"/>
              <a:t>Високи савет судства </a:t>
            </a:r>
            <a:endParaRPr lang="en-R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351D11-C1B4-AE49-2D10-D949FE2550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0612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963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72B801-2416-FC07-DCE6-A1F8B2CB38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31BE1-0CA9-476B-562A-243971F86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dirty="0"/>
              <a:t>Састав Високог савета судства</a:t>
            </a:r>
            <a:endParaRPr lang="en-R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5BECAD-4409-62C4-6B14-8EE578834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1343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6175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C26CA-6413-0698-8608-38B7D1AB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dirty="0"/>
              <a:t>Јавна тужилаштва</a:t>
            </a:r>
            <a:endParaRPr lang="en-R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35A91-29B6-36A6-CCC3-508E9118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r-RS" sz="1800"/>
              <a:t>Јавно тужилаштво је јединствен и самосталан државни орган који гони учиниоце кривичних и других кажњивих дела и врши друге надлежности којима се штити јавни интерес одређен законом.</a:t>
            </a:r>
          </a:p>
          <a:p>
            <a:r>
              <a:rPr lang="sr-RS" sz="1800"/>
              <a:t>Јавно тужилаштво врши своје надлежности на основу Устава, потврђених међународних уговора, закона, општеприхваћених правила међународног права и других општих аката, донетих у складу са законом.</a:t>
            </a:r>
          </a:p>
          <a:p>
            <a:r>
              <a:rPr lang="sr-RS" sz="1800"/>
              <a:t>Нико изван јавног тужилаштва не може утицати на јавно тужилаштво и носиоце </a:t>
            </a:r>
            <a:r>
              <a:rPr lang="sr-RS" sz="1800" err="1"/>
              <a:t>јавнотужилачке</a:t>
            </a:r>
            <a:r>
              <a:rPr lang="sr-RS" sz="1800"/>
              <a:t> функције у поступању и одлучивању у поједином предмету.</a:t>
            </a:r>
          </a:p>
          <a:p>
            <a:r>
              <a:rPr lang="sr-RS" sz="1800"/>
              <a:t>Највише јавно тужилаштво у Републици Србији је Врховно јавно тужилаштво, којим руководи Врховни јавни тужилац.</a:t>
            </a:r>
          </a:p>
          <a:p>
            <a:r>
              <a:rPr lang="sr-RS" sz="1800"/>
              <a:t>Функцију јавног тужилаштва врше Врховни јавни тужилац, главни јавни тужиоци и јавни тужиоци.</a:t>
            </a:r>
          </a:p>
          <a:p>
            <a:r>
              <a:rPr lang="sr-RS" sz="1800"/>
              <a:t>Врховни јавни тужилац и главни јавни тужилац у руковођењу јавним тужилаштвима имају хијерархијска овлашћења у односу на поступање нижих главних јавних тужилаца и јавних тужилаца у конкретном предмету.</a:t>
            </a:r>
            <a:endParaRPr lang="en-RS" sz="1800"/>
          </a:p>
        </p:txBody>
      </p:sp>
    </p:spTree>
    <p:extLst>
      <p:ext uri="{BB962C8B-B14F-4D97-AF65-F5344CB8AC3E}">
        <p14:creationId xmlns:p14="http://schemas.microsoft.com/office/powerpoint/2010/main" val="1611536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78C557-F6D1-892B-AFD9-3FC067E5C2E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1931" b="38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FF23BE-0179-F41E-6D74-5463ED0A0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dirty="0"/>
              <a:t>Одговорност </a:t>
            </a:r>
            <a:endParaRPr lang="en-R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208E5B1-B801-AFDA-4240-6F6F85C50E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0873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924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115FA0-AB70-7B96-3486-9D9CABD67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r-Cyrl-RS" sz="4000" dirty="0">
                <a:solidFill>
                  <a:srgbClr val="FFFFFF"/>
                </a:solidFill>
              </a:rPr>
              <a:t>Обавезна упутства </a:t>
            </a:r>
            <a:endParaRPr lang="en-R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81D51-FB7A-4BB2-ACCF-FD30339AE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r-RS" sz="1700"/>
              <a:t>Врховни јавни тужилац издаје општа обавезна упутства за поступање свих главних јавних тужилаца ради постизања законитости, делотворности и једнообразности у поступању.</a:t>
            </a:r>
          </a:p>
          <a:p>
            <a:r>
              <a:rPr lang="sr-RS" sz="1700"/>
              <a:t>Непосредно виши главни јавни тужилац може издати нижем главном јавном тужиоцу обавезно упутство за поступање у поједином предмету ако постоји сумња у ефикасност или законитост његовог поступања. Врховни јавни тужилац може такво упутство издати сваком главном јавном тужиоцу.</a:t>
            </a:r>
          </a:p>
          <a:p>
            <a:r>
              <a:rPr lang="sr-RS" sz="1700"/>
              <a:t>Главни јавни тужилац може јавном тужиоцу издати обавезно упутство за рад и поступање.</a:t>
            </a:r>
          </a:p>
          <a:p>
            <a:r>
              <a:rPr lang="sr-RS" sz="1700"/>
              <a:t>Главни јавни тужилац и јавни тужилац дужни су да поступају по обавезном упутству.</a:t>
            </a:r>
          </a:p>
          <a:p>
            <a:r>
              <a:rPr lang="sr-RS" sz="1700"/>
              <a:t>Нижи главни јавни тужилац или јавни тужилац који сматра да је обавезно упутство незаконито или неосновано има право на приговор, у складу са законом.</a:t>
            </a:r>
            <a:endParaRPr lang="en-RS" sz="1700"/>
          </a:p>
        </p:txBody>
      </p:sp>
    </p:spTree>
    <p:extLst>
      <p:ext uri="{BB962C8B-B14F-4D97-AF65-F5344CB8AC3E}">
        <p14:creationId xmlns:p14="http://schemas.microsoft.com/office/powerpoint/2010/main" val="1934517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EB0600-3899-9203-E968-EA80D6DED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r-Cyrl-RS" sz="4000" dirty="0">
                <a:solidFill>
                  <a:srgbClr val="FFFFFF"/>
                </a:solidFill>
              </a:rPr>
              <a:t>Сталност функције јавног тужиоца</a:t>
            </a:r>
            <a:endParaRPr lang="en-R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D5341-2CA4-6426-8D3A-66C4CB1B8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r-RS" sz="1700" dirty="0"/>
              <a:t>Функција јавног тужиоца је стална.</a:t>
            </a:r>
          </a:p>
          <a:p>
            <a:r>
              <a:rPr lang="sr-RS" sz="1700" dirty="0"/>
              <a:t>Пре </a:t>
            </a:r>
            <a:r>
              <a:rPr lang="sr-RS" sz="1700" dirty="0" err="1"/>
              <a:t>навршења</a:t>
            </a:r>
            <a:r>
              <a:rPr lang="sr-RS" sz="1700" dirty="0"/>
              <a:t> радног века јавном тужиоцу престаје функција: ако сам то затражи, ако трајно изгуби радну способност за вршење функције јавног тужиоца, ако му престане држављанство Републике Србије или ако буде разрешен.</a:t>
            </a:r>
          </a:p>
          <a:p>
            <a:r>
              <a:rPr lang="sr-RS" sz="1700" dirty="0"/>
              <a:t>Јавни тужилац разрешава се ако буде осуђен за кривично дело на казну затвора од најмање шест месеци или ако је у дисциплинском поступку утврђено да је учинио тежак дисциплински прекршај који, према оцени Високог савета тужилаштва, озбиљно штети угледу јавног тужилаштва или поверењу јавности у јавно тужилаштво.</a:t>
            </a:r>
          </a:p>
          <a:p>
            <a:r>
              <a:rPr lang="sr-RS" sz="1700" dirty="0"/>
              <a:t>Одлуку о престанку функције јавног тужиоца доноси Високи савет тужилаштва.</a:t>
            </a:r>
          </a:p>
          <a:p>
            <a:r>
              <a:rPr lang="sr-RS" sz="1700" dirty="0"/>
              <a:t>Против одлуке Високог савета тужилаштва о престанку функције јавни тужилац има право на жалбу Уставном суду, која искључује право на уставну жалбу.</a:t>
            </a:r>
            <a:endParaRPr lang="en-RS" sz="1700" dirty="0"/>
          </a:p>
        </p:txBody>
      </p:sp>
    </p:spTree>
    <p:extLst>
      <p:ext uri="{BB962C8B-B14F-4D97-AF65-F5344CB8AC3E}">
        <p14:creationId xmlns:p14="http://schemas.microsoft.com/office/powerpoint/2010/main" val="2875010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DF2A89-24BE-1E69-C394-13242E3E6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dirty="0"/>
              <a:t>Високи савет тужилаштва</a:t>
            </a:r>
            <a:endParaRPr lang="en-R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CD7D0-68CB-A48A-D0A8-EA1414FF0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r-RS" dirty="0"/>
              <a:t>Високи савет тужилаштва је самосталан државни орган који обезбеђује и јемчи самосталност јавног тужилаштва, Врховног јавног тужиоца, главних јавних тужилаца и јавних тужилаца.</a:t>
            </a:r>
          </a:p>
          <a:p>
            <a:r>
              <a:rPr lang="sr-RS" dirty="0"/>
              <a:t>Високи савет тужилаштва предлаже Народној скупштини избор и престанак функције Врховног јавног тужиоца, именује вршиоца функције Врховног јавног тужиоца, бира главне јавне тужиоце и јавне тужиоце и одлучује о престанку њихове функције, одлучује о другим питањима положаја Врховног јавног тужиоца, главних јавних тужилаца и јавних тужилаца и врши друге надлежности одређене Уставом и законом.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57482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CD163C-DE51-D9AC-7F87-B2333F2D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Cyrl-RS" dirty="0"/>
              <a:t>Састав Вис</a:t>
            </a:r>
            <a:r>
              <a:rPr lang="en-US" dirty="0"/>
              <a:t>o</a:t>
            </a:r>
            <a:r>
              <a:rPr lang="sr-Cyrl-RS" dirty="0"/>
              <a:t>ког савета тужилаштва</a:t>
            </a:r>
            <a:endParaRPr lang="en-R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22346-666F-5835-9CBE-61B6AD1DD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r-RS" sz="2000"/>
              <a:t>Високи савет тужилаштва чини 11 чланова: пет јавних тужилаца које бирају главни јавни тужиоци и јавни тужиоци, четири истакнута правника које бира Народна скупштина, Врховни јавни тужилац и министар надлежан за правосуђе.</a:t>
            </a:r>
          </a:p>
          <a:p>
            <a:r>
              <a:rPr lang="sr-RS" sz="2000"/>
              <a:t>Министар надлежан за правосуђе не гласа у поступку за утврђивање дисциплинске одговорности јавног тужиоца.</a:t>
            </a:r>
          </a:p>
          <a:p>
            <a:r>
              <a:rPr lang="sr-RS" sz="2000"/>
              <a:t>Приликом избора јавних тужилаца у Високи савет тужилаштва води се рачуна о најширој представљености јавних тужилаца.</a:t>
            </a:r>
          </a:p>
          <a:p>
            <a:r>
              <a:rPr lang="sr-RS" sz="2000"/>
              <a:t>Народна скупштина бира четири члана Високог савета тужилаштва међу истакнутим правницима са најмање десет година искуства у правној струци, од осам кандидата које предложи надлежни одбор Народне скупштине, после јавног конкурса, гласовима две трећине свих народних посланика, у складу са законом.</a:t>
            </a:r>
            <a:endParaRPr lang="en-RS" sz="2000"/>
          </a:p>
        </p:txBody>
      </p:sp>
    </p:spTree>
    <p:extLst>
      <p:ext uri="{BB962C8B-B14F-4D97-AF65-F5344CB8AC3E}">
        <p14:creationId xmlns:p14="http://schemas.microsoft.com/office/powerpoint/2010/main" val="2049308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D422A-F4F4-19C4-8E1D-167D57DD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r-Cyrl-RS" sz="4000" dirty="0">
                <a:solidFill>
                  <a:schemeClr val="bg1"/>
                </a:solidFill>
              </a:rPr>
              <a:t>Уставни суд - надлежности</a:t>
            </a:r>
            <a:endParaRPr lang="en-RS" sz="40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A7C45-EECE-5AF2-553E-2684471F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sr-RS" sz="2000"/>
              <a:t>Уставни суд одлучује о:</a:t>
            </a:r>
          </a:p>
          <a:p>
            <a:pPr marL="514350" indent="-514350">
              <a:buFont typeface="+mj-lt"/>
              <a:buAutoNum type="alphaLcParenR"/>
            </a:pPr>
            <a:r>
              <a:rPr lang="sr-RS" sz="2000"/>
              <a:t>сагласности закона и других општих аката са Уставом, општеприхваћеним правилима међународног права и потврђеним међународним уговорима,</a:t>
            </a:r>
          </a:p>
          <a:p>
            <a:pPr marL="514350" indent="-514350">
              <a:buFont typeface="+mj-lt"/>
              <a:buAutoNum type="alphaLcParenR"/>
            </a:pPr>
            <a:r>
              <a:rPr lang="sr-RS" sz="2000"/>
              <a:t>сагласности потврђених међународних уговора са Уставом,</a:t>
            </a:r>
          </a:p>
          <a:p>
            <a:pPr marL="514350" indent="-514350">
              <a:buFont typeface="+mj-lt"/>
              <a:buAutoNum type="alphaLcParenR"/>
            </a:pPr>
            <a:r>
              <a:rPr lang="sr-RS" sz="2000"/>
              <a:t>сагласности других општих аката са законом,</a:t>
            </a:r>
          </a:p>
          <a:p>
            <a:pPr marL="514350" indent="-514350">
              <a:buFont typeface="+mj-lt"/>
              <a:buAutoNum type="alphaLcParenR"/>
            </a:pPr>
            <a:r>
              <a:rPr lang="sr-RS" sz="2000"/>
              <a:t>сагласности статута и општих аката аутономних покрајина и јединица локалне самоуправе са Уставом и законом,</a:t>
            </a:r>
          </a:p>
          <a:p>
            <a:pPr marL="514350" indent="-514350">
              <a:buFont typeface="+mj-lt"/>
              <a:buAutoNum type="alphaLcParenR"/>
            </a:pPr>
            <a:r>
              <a:rPr lang="sr-RS" sz="2000"/>
              <a:t>сагласности општих аката организација којима су поверена јавна овлашћења, политичких странака, синдиката, удружења грађана и колективних уговора са Уставом и законом.</a:t>
            </a:r>
          </a:p>
          <a:p>
            <a:endParaRPr lang="en-RS" sz="2000"/>
          </a:p>
        </p:txBody>
      </p:sp>
    </p:spTree>
    <p:extLst>
      <p:ext uri="{BB962C8B-B14F-4D97-AF65-F5344CB8AC3E}">
        <p14:creationId xmlns:p14="http://schemas.microsoft.com/office/powerpoint/2010/main" val="2650183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A77A39-7A74-9651-1EDA-6C251F521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r-Cyrl-RS" sz="4000">
                <a:solidFill>
                  <a:schemeClr val="bg1"/>
                </a:solidFill>
              </a:rPr>
              <a:t>Избор и именовање судија Уставног суда</a:t>
            </a:r>
            <a:endParaRPr lang="en-RS" sz="4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9A51B-B5B7-DF69-4F8D-C4A043D3F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sr-RS" sz="1500"/>
              <a:t>Уставни суд чини 15 судија који се бирају и именују на девет година.</a:t>
            </a:r>
          </a:p>
          <a:p>
            <a:r>
              <a:rPr lang="sr-RS" sz="1500"/>
              <a:t>Пет судија Уставног суда бира Народна скупштина, пет именује председник Републике, а пет општа седница Врховног суда.</a:t>
            </a:r>
          </a:p>
          <a:p>
            <a:r>
              <a:rPr lang="sr-RS" sz="1500"/>
              <a:t>Народна скупштина бира пет судија Уставног суда између десет кандидата које предложи председник Републике, председник Републике именује пет судија Уставног суда између десет кандидата које предложи Народна скупштина, а општа седница Врховног суда именује пет судија између десет кандидата које на заједничкој седници предложе Високи савет судства и Високи савет тужилаштва.</a:t>
            </a:r>
          </a:p>
          <a:p>
            <a:r>
              <a:rPr lang="sr-RS" sz="1500"/>
              <a:t>Са сваке од предложених листа кандидата један од изабраних кандидата мора бити са територије аутономних покрајина.</a:t>
            </a:r>
          </a:p>
          <a:p>
            <a:r>
              <a:rPr lang="sr-RS" sz="1500"/>
              <a:t>Судија Уставног суда се бира и именује међу истакнутим правницима са најмање 40 година живота и 15 година искуства у правној струци.</a:t>
            </a:r>
          </a:p>
          <a:p>
            <a:r>
              <a:rPr lang="sr-RS" sz="1500"/>
              <a:t>Једно лице може бити бирано или именовано за судију Уставног суда највише два пута.</a:t>
            </a:r>
          </a:p>
          <a:p>
            <a:r>
              <a:rPr lang="sr-RS" sz="1500"/>
              <a:t>Судије Уставног суда из свог састава бирају председника на период од три године, тајним гласањем.</a:t>
            </a:r>
          </a:p>
          <a:p>
            <a:pPr marL="0" indent="0">
              <a:buNone/>
            </a:pPr>
            <a:endParaRPr lang="en-RS" sz="1500"/>
          </a:p>
        </p:txBody>
      </p:sp>
    </p:spTree>
    <p:extLst>
      <p:ext uri="{BB962C8B-B14F-4D97-AF65-F5344CB8AC3E}">
        <p14:creationId xmlns:p14="http://schemas.microsoft.com/office/powerpoint/2010/main" val="1613231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8AD73-DBAA-C1E0-6FC0-8EAF3B190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RS" sz="4800">
                <a:solidFill>
                  <a:srgbClr val="FFFFFF"/>
                </a:solidFill>
              </a:rPr>
              <a:t> </a:t>
            </a:r>
            <a:r>
              <a:rPr lang="sr-Cyrl-RS" sz="4800">
                <a:solidFill>
                  <a:srgbClr val="FFFFFF"/>
                </a:solidFill>
              </a:rPr>
              <a:t>Хвала на пажњи!</a:t>
            </a:r>
            <a:endParaRPr lang="en-RS" sz="48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2929B-95B3-6EC7-ACF4-F7B888BB2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r-Cyrl-RS" dirty="0"/>
              <a:t>Контакт: </a:t>
            </a:r>
            <a:r>
              <a:rPr lang="en-US" dirty="0" err="1"/>
              <a:t>bmihajlovic@jura.kg.ac.rs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68359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4392</TotalTime>
  <Words>1447</Words>
  <Application>Microsoft Macintosh PowerPoint</Application>
  <PresentationFormat>Widescreen</PresentationFormat>
  <Paragraphs>82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Уставноправно уређење Републике Србије (V део)</vt:lpstr>
      <vt:lpstr>Начела судства</vt:lpstr>
      <vt:lpstr>Уређење судова</vt:lpstr>
      <vt:lpstr>Независност судија </vt:lpstr>
      <vt:lpstr>Сталност судијске функције</vt:lpstr>
      <vt:lpstr>Високи савет судства </vt:lpstr>
      <vt:lpstr>Састав Високог савета судства</vt:lpstr>
      <vt:lpstr>Јавна тужилаштва</vt:lpstr>
      <vt:lpstr>Одговорност </vt:lpstr>
      <vt:lpstr>Обавезна упутства </vt:lpstr>
      <vt:lpstr>Сталност функције јавног тужиоца</vt:lpstr>
      <vt:lpstr>Високи савет тужилаштва</vt:lpstr>
      <vt:lpstr>Састав Висoког савета тужилаштва</vt:lpstr>
      <vt:lpstr>Уставни суд - надлежности</vt:lpstr>
      <vt:lpstr>Избор и именовање судија Уставног суда</vt:lpstr>
      <vt:lpstr> Хвала на пажњи!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Borko Mihajlovic</dc:creator>
  <cp:lastModifiedBy>Borko Mihajlovic</cp:lastModifiedBy>
  <cp:revision>5</cp:revision>
  <dcterms:created xsi:type="dcterms:W3CDTF">2026-05-25T05:39:32Z</dcterms:created>
  <dcterms:modified xsi:type="dcterms:W3CDTF">2026-05-28T06:53:29Z</dcterms:modified>
</cp:coreProperties>
</file>