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6" r:id="rId8"/>
    <p:sldId id="265" r:id="rId9"/>
    <p:sldId id="264" r:id="rId10"/>
    <p:sldId id="263" r:id="rId11"/>
    <p:sldId id="267" r:id="rId12"/>
    <p:sldId id="268" r:id="rId13"/>
    <p:sldId id="269" r:id="rId14"/>
    <p:sldId id="272" r:id="rId15"/>
    <p:sldId id="271" r:id="rId16"/>
    <p:sldId id="270" r:id="rId17"/>
    <p:sldId id="273" r:id="rId18"/>
  </p:sldIdLst>
  <p:sldSz cx="12192000" cy="6858000"/>
  <p:notesSz cx="6858000" cy="9144000"/>
  <p:defaultTextStyle>
    <a:defPPr>
      <a:defRPr lang="e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2"/>
  </p:normalViewPr>
  <p:slideViewPr>
    <p:cSldViewPr snapToGrid="0">
      <p:cViewPr varScale="1">
        <p:scale>
          <a:sx n="90" d="100"/>
          <a:sy n="90" d="100"/>
        </p:scale>
        <p:origin x="232"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B7A8F0-69D5-4F36-9074-A10C205C3461}"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9DC365EF-8492-4A17-B0F3-E95667040372}">
      <dgm:prSet/>
      <dgm:spPr/>
      <dgm:t>
        <a:bodyPr/>
        <a:lstStyle/>
        <a:p>
          <a:r>
            <a:rPr lang="sr-Cyrl-RS"/>
            <a:t>Прва генерација личних и политичких права</a:t>
          </a:r>
          <a:endParaRPr lang="en-US"/>
        </a:p>
      </dgm:t>
    </dgm:pt>
    <dgm:pt modelId="{1CBFF367-9656-4A55-A578-ABF931F91D02}" type="parTrans" cxnId="{73F66F43-5B45-4B87-B3E1-04397B7B03E0}">
      <dgm:prSet/>
      <dgm:spPr/>
      <dgm:t>
        <a:bodyPr/>
        <a:lstStyle/>
        <a:p>
          <a:endParaRPr lang="en-US"/>
        </a:p>
      </dgm:t>
    </dgm:pt>
    <dgm:pt modelId="{D97F495F-D57D-408A-BA5B-E31DD5679223}" type="sibTrans" cxnId="{73F66F43-5B45-4B87-B3E1-04397B7B03E0}">
      <dgm:prSet/>
      <dgm:spPr/>
      <dgm:t>
        <a:bodyPr/>
        <a:lstStyle/>
        <a:p>
          <a:endParaRPr lang="en-US"/>
        </a:p>
      </dgm:t>
    </dgm:pt>
    <dgm:pt modelId="{FA6288DE-8F65-473B-B38C-55F7C7588E67}">
      <dgm:prSet/>
      <dgm:spPr/>
      <dgm:t>
        <a:bodyPr/>
        <a:lstStyle/>
        <a:p>
          <a:r>
            <a:rPr lang="sr-Cyrl-RS"/>
            <a:t>Друга генерација економских, социјалних и културних права</a:t>
          </a:r>
          <a:endParaRPr lang="en-US"/>
        </a:p>
      </dgm:t>
    </dgm:pt>
    <dgm:pt modelId="{FFF95C86-93F9-40C0-9BBE-DC789626E3E2}" type="parTrans" cxnId="{11126B77-3C01-4601-9446-80B886992900}">
      <dgm:prSet/>
      <dgm:spPr/>
      <dgm:t>
        <a:bodyPr/>
        <a:lstStyle/>
        <a:p>
          <a:endParaRPr lang="en-US"/>
        </a:p>
      </dgm:t>
    </dgm:pt>
    <dgm:pt modelId="{19738163-464D-4DB2-9BCE-CFF5C2D6DD9C}" type="sibTrans" cxnId="{11126B77-3C01-4601-9446-80B886992900}">
      <dgm:prSet/>
      <dgm:spPr/>
      <dgm:t>
        <a:bodyPr/>
        <a:lstStyle/>
        <a:p>
          <a:endParaRPr lang="en-US"/>
        </a:p>
      </dgm:t>
    </dgm:pt>
    <dgm:pt modelId="{6D622D8D-8E0E-49A4-8E72-4748B896A86D}">
      <dgm:prSet/>
      <dgm:spPr/>
      <dgm:t>
        <a:bodyPr/>
        <a:lstStyle/>
        <a:p>
          <a:r>
            <a:rPr lang="sr-Cyrl-RS"/>
            <a:t>Трећа генерација права солидарности</a:t>
          </a:r>
          <a:endParaRPr lang="en-US"/>
        </a:p>
      </dgm:t>
    </dgm:pt>
    <dgm:pt modelId="{E1791977-F1BD-4826-BB66-83B9C0FA9F08}" type="parTrans" cxnId="{F42E8D70-D6F1-4640-A720-24614C8CAF04}">
      <dgm:prSet/>
      <dgm:spPr/>
      <dgm:t>
        <a:bodyPr/>
        <a:lstStyle/>
        <a:p>
          <a:endParaRPr lang="en-US"/>
        </a:p>
      </dgm:t>
    </dgm:pt>
    <dgm:pt modelId="{4A029C1C-3C65-4873-AA5C-4688AEB170A7}" type="sibTrans" cxnId="{F42E8D70-D6F1-4640-A720-24614C8CAF04}">
      <dgm:prSet/>
      <dgm:spPr/>
      <dgm:t>
        <a:bodyPr/>
        <a:lstStyle/>
        <a:p>
          <a:endParaRPr lang="en-US"/>
        </a:p>
      </dgm:t>
    </dgm:pt>
    <dgm:pt modelId="{27409FB3-F7C2-7848-A26B-B603BAD7703A}" type="pres">
      <dgm:prSet presAssocID="{8CB7A8F0-69D5-4F36-9074-A10C205C3461}" presName="hierChild1" presStyleCnt="0">
        <dgm:presLayoutVars>
          <dgm:chPref val="1"/>
          <dgm:dir/>
          <dgm:animOne val="branch"/>
          <dgm:animLvl val="lvl"/>
          <dgm:resizeHandles/>
        </dgm:presLayoutVars>
      </dgm:prSet>
      <dgm:spPr/>
    </dgm:pt>
    <dgm:pt modelId="{CDDAB2EB-7B9A-7F40-9AC3-78E76D5EAB21}" type="pres">
      <dgm:prSet presAssocID="{9DC365EF-8492-4A17-B0F3-E95667040372}" presName="hierRoot1" presStyleCnt="0"/>
      <dgm:spPr/>
    </dgm:pt>
    <dgm:pt modelId="{21D2A0CF-8868-9645-8EDC-B8E6DA54F15B}" type="pres">
      <dgm:prSet presAssocID="{9DC365EF-8492-4A17-B0F3-E95667040372}" presName="composite" presStyleCnt="0"/>
      <dgm:spPr/>
    </dgm:pt>
    <dgm:pt modelId="{1E0ADB5A-B555-A242-9FA2-C3D7DC9B84D0}" type="pres">
      <dgm:prSet presAssocID="{9DC365EF-8492-4A17-B0F3-E95667040372}" presName="background" presStyleLbl="node0" presStyleIdx="0" presStyleCnt="3"/>
      <dgm:spPr/>
    </dgm:pt>
    <dgm:pt modelId="{DA563422-D977-9A45-8293-739A9E2547F7}" type="pres">
      <dgm:prSet presAssocID="{9DC365EF-8492-4A17-B0F3-E95667040372}" presName="text" presStyleLbl="fgAcc0" presStyleIdx="0" presStyleCnt="3">
        <dgm:presLayoutVars>
          <dgm:chPref val="3"/>
        </dgm:presLayoutVars>
      </dgm:prSet>
      <dgm:spPr/>
    </dgm:pt>
    <dgm:pt modelId="{963081B9-02D1-AC45-9FED-E7A36B58B334}" type="pres">
      <dgm:prSet presAssocID="{9DC365EF-8492-4A17-B0F3-E95667040372}" presName="hierChild2" presStyleCnt="0"/>
      <dgm:spPr/>
    </dgm:pt>
    <dgm:pt modelId="{1029EDEC-B870-5148-8A59-8C0D430BCFA7}" type="pres">
      <dgm:prSet presAssocID="{FA6288DE-8F65-473B-B38C-55F7C7588E67}" presName="hierRoot1" presStyleCnt="0"/>
      <dgm:spPr/>
    </dgm:pt>
    <dgm:pt modelId="{C1F4CDB1-D0EB-CC4C-BB7E-1C9317A5A46D}" type="pres">
      <dgm:prSet presAssocID="{FA6288DE-8F65-473B-B38C-55F7C7588E67}" presName="composite" presStyleCnt="0"/>
      <dgm:spPr/>
    </dgm:pt>
    <dgm:pt modelId="{299BD840-DC31-3240-A1F8-8C943DF5F70C}" type="pres">
      <dgm:prSet presAssocID="{FA6288DE-8F65-473B-B38C-55F7C7588E67}" presName="background" presStyleLbl="node0" presStyleIdx="1" presStyleCnt="3"/>
      <dgm:spPr/>
    </dgm:pt>
    <dgm:pt modelId="{23A9BF90-6809-5442-B334-E8E68F240BC4}" type="pres">
      <dgm:prSet presAssocID="{FA6288DE-8F65-473B-B38C-55F7C7588E67}" presName="text" presStyleLbl="fgAcc0" presStyleIdx="1" presStyleCnt="3">
        <dgm:presLayoutVars>
          <dgm:chPref val="3"/>
        </dgm:presLayoutVars>
      </dgm:prSet>
      <dgm:spPr/>
    </dgm:pt>
    <dgm:pt modelId="{0B5EE216-C44E-714F-B425-7850CC63284E}" type="pres">
      <dgm:prSet presAssocID="{FA6288DE-8F65-473B-B38C-55F7C7588E67}" presName="hierChild2" presStyleCnt="0"/>
      <dgm:spPr/>
    </dgm:pt>
    <dgm:pt modelId="{21B8B5C2-96AD-ED48-861B-E60A900DF416}" type="pres">
      <dgm:prSet presAssocID="{6D622D8D-8E0E-49A4-8E72-4748B896A86D}" presName="hierRoot1" presStyleCnt="0"/>
      <dgm:spPr/>
    </dgm:pt>
    <dgm:pt modelId="{A9409B48-5A0F-5A49-9B1E-87E9B9A73ADE}" type="pres">
      <dgm:prSet presAssocID="{6D622D8D-8E0E-49A4-8E72-4748B896A86D}" presName="composite" presStyleCnt="0"/>
      <dgm:spPr/>
    </dgm:pt>
    <dgm:pt modelId="{937C7938-A690-6B40-BA03-41FE63202940}" type="pres">
      <dgm:prSet presAssocID="{6D622D8D-8E0E-49A4-8E72-4748B896A86D}" presName="background" presStyleLbl="node0" presStyleIdx="2" presStyleCnt="3"/>
      <dgm:spPr/>
    </dgm:pt>
    <dgm:pt modelId="{B7B487AC-ABBA-2D49-AA99-6771284E5119}" type="pres">
      <dgm:prSet presAssocID="{6D622D8D-8E0E-49A4-8E72-4748B896A86D}" presName="text" presStyleLbl="fgAcc0" presStyleIdx="2" presStyleCnt="3">
        <dgm:presLayoutVars>
          <dgm:chPref val="3"/>
        </dgm:presLayoutVars>
      </dgm:prSet>
      <dgm:spPr/>
    </dgm:pt>
    <dgm:pt modelId="{21BEFEE4-59D9-E747-9618-A4CF41322E15}" type="pres">
      <dgm:prSet presAssocID="{6D622D8D-8E0E-49A4-8E72-4748B896A86D}" presName="hierChild2" presStyleCnt="0"/>
      <dgm:spPr/>
    </dgm:pt>
  </dgm:ptLst>
  <dgm:cxnLst>
    <dgm:cxn modelId="{73F66F43-5B45-4B87-B3E1-04397B7B03E0}" srcId="{8CB7A8F0-69D5-4F36-9074-A10C205C3461}" destId="{9DC365EF-8492-4A17-B0F3-E95667040372}" srcOrd="0" destOrd="0" parTransId="{1CBFF367-9656-4A55-A578-ABF931F91D02}" sibTransId="{D97F495F-D57D-408A-BA5B-E31DD5679223}"/>
    <dgm:cxn modelId="{F42E8D70-D6F1-4640-A720-24614C8CAF04}" srcId="{8CB7A8F0-69D5-4F36-9074-A10C205C3461}" destId="{6D622D8D-8E0E-49A4-8E72-4748B896A86D}" srcOrd="2" destOrd="0" parTransId="{E1791977-F1BD-4826-BB66-83B9C0FA9F08}" sibTransId="{4A029C1C-3C65-4873-AA5C-4688AEB170A7}"/>
    <dgm:cxn modelId="{11126B77-3C01-4601-9446-80B886992900}" srcId="{8CB7A8F0-69D5-4F36-9074-A10C205C3461}" destId="{FA6288DE-8F65-473B-B38C-55F7C7588E67}" srcOrd="1" destOrd="0" parTransId="{FFF95C86-93F9-40C0-9BBE-DC789626E3E2}" sibTransId="{19738163-464D-4DB2-9BCE-CFF5C2D6DD9C}"/>
    <dgm:cxn modelId="{E51F0DAF-566B-A54D-9412-B6771202852F}" type="presOf" srcId="{6D622D8D-8E0E-49A4-8E72-4748B896A86D}" destId="{B7B487AC-ABBA-2D49-AA99-6771284E5119}" srcOrd="0" destOrd="0" presId="urn:microsoft.com/office/officeart/2005/8/layout/hierarchy1"/>
    <dgm:cxn modelId="{6BFD7FE4-5EF8-7C4B-9C47-FE037E93F6C8}" type="presOf" srcId="{FA6288DE-8F65-473B-B38C-55F7C7588E67}" destId="{23A9BF90-6809-5442-B334-E8E68F240BC4}" srcOrd="0" destOrd="0" presId="urn:microsoft.com/office/officeart/2005/8/layout/hierarchy1"/>
    <dgm:cxn modelId="{2D61C0FA-CC90-EB4A-AAC5-4FF8CA05F9E5}" type="presOf" srcId="{8CB7A8F0-69D5-4F36-9074-A10C205C3461}" destId="{27409FB3-F7C2-7848-A26B-B603BAD7703A}" srcOrd="0" destOrd="0" presId="urn:microsoft.com/office/officeart/2005/8/layout/hierarchy1"/>
    <dgm:cxn modelId="{D2EEE7FE-7267-BB4E-9FA9-09C44F843E57}" type="presOf" srcId="{9DC365EF-8492-4A17-B0F3-E95667040372}" destId="{DA563422-D977-9A45-8293-739A9E2547F7}" srcOrd="0" destOrd="0" presId="urn:microsoft.com/office/officeart/2005/8/layout/hierarchy1"/>
    <dgm:cxn modelId="{CA86801B-2768-4344-95AA-B052D4D4D1F6}" type="presParOf" srcId="{27409FB3-F7C2-7848-A26B-B603BAD7703A}" destId="{CDDAB2EB-7B9A-7F40-9AC3-78E76D5EAB21}" srcOrd="0" destOrd="0" presId="urn:microsoft.com/office/officeart/2005/8/layout/hierarchy1"/>
    <dgm:cxn modelId="{8CD27CD5-A40A-D84A-A79B-D9E0D1E6CEF1}" type="presParOf" srcId="{CDDAB2EB-7B9A-7F40-9AC3-78E76D5EAB21}" destId="{21D2A0CF-8868-9645-8EDC-B8E6DA54F15B}" srcOrd="0" destOrd="0" presId="urn:microsoft.com/office/officeart/2005/8/layout/hierarchy1"/>
    <dgm:cxn modelId="{CEC96591-59A8-744C-8EEF-E8D212CCFC8F}" type="presParOf" srcId="{21D2A0CF-8868-9645-8EDC-B8E6DA54F15B}" destId="{1E0ADB5A-B555-A242-9FA2-C3D7DC9B84D0}" srcOrd="0" destOrd="0" presId="urn:microsoft.com/office/officeart/2005/8/layout/hierarchy1"/>
    <dgm:cxn modelId="{DFFDE723-21B2-3143-A033-40A049405133}" type="presParOf" srcId="{21D2A0CF-8868-9645-8EDC-B8E6DA54F15B}" destId="{DA563422-D977-9A45-8293-739A9E2547F7}" srcOrd="1" destOrd="0" presId="urn:microsoft.com/office/officeart/2005/8/layout/hierarchy1"/>
    <dgm:cxn modelId="{92FFB6C0-CCCE-3047-9467-708E186D081B}" type="presParOf" srcId="{CDDAB2EB-7B9A-7F40-9AC3-78E76D5EAB21}" destId="{963081B9-02D1-AC45-9FED-E7A36B58B334}" srcOrd="1" destOrd="0" presId="urn:microsoft.com/office/officeart/2005/8/layout/hierarchy1"/>
    <dgm:cxn modelId="{7BA21D2A-D0E5-064F-9BD3-4DF17C9EA8E3}" type="presParOf" srcId="{27409FB3-F7C2-7848-A26B-B603BAD7703A}" destId="{1029EDEC-B870-5148-8A59-8C0D430BCFA7}" srcOrd="1" destOrd="0" presId="urn:microsoft.com/office/officeart/2005/8/layout/hierarchy1"/>
    <dgm:cxn modelId="{4007F195-CBEE-4348-8FC0-98FB85111B9A}" type="presParOf" srcId="{1029EDEC-B870-5148-8A59-8C0D430BCFA7}" destId="{C1F4CDB1-D0EB-CC4C-BB7E-1C9317A5A46D}" srcOrd="0" destOrd="0" presId="urn:microsoft.com/office/officeart/2005/8/layout/hierarchy1"/>
    <dgm:cxn modelId="{E44FD3F7-BE67-2244-B08C-1CF73030B4E0}" type="presParOf" srcId="{C1F4CDB1-D0EB-CC4C-BB7E-1C9317A5A46D}" destId="{299BD840-DC31-3240-A1F8-8C943DF5F70C}" srcOrd="0" destOrd="0" presId="urn:microsoft.com/office/officeart/2005/8/layout/hierarchy1"/>
    <dgm:cxn modelId="{C71ED68E-F3E0-144A-B069-405DE4173EB5}" type="presParOf" srcId="{C1F4CDB1-D0EB-CC4C-BB7E-1C9317A5A46D}" destId="{23A9BF90-6809-5442-B334-E8E68F240BC4}" srcOrd="1" destOrd="0" presId="urn:microsoft.com/office/officeart/2005/8/layout/hierarchy1"/>
    <dgm:cxn modelId="{C12C5FDF-34E8-B84D-A2F2-1EA90D4F0D30}" type="presParOf" srcId="{1029EDEC-B870-5148-8A59-8C0D430BCFA7}" destId="{0B5EE216-C44E-714F-B425-7850CC63284E}" srcOrd="1" destOrd="0" presId="urn:microsoft.com/office/officeart/2005/8/layout/hierarchy1"/>
    <dgm:cxn modelId="{74FB6B72-10B5-554E-97F3-978896083656}" type="presParOf" srcId="{27409FB3-F7C2-7848-A26B-B603BAD7703A}" destId="{21B8B5C2-96AD-ED48-861B-E60A900DF416}" srcOrd="2" destOrd="0" presId="urn:microsoft.com/office/officeart/2005/8/layout/hierarchy1"/>
    <dgm:cxn modelId="{17C16291-CAA7-5C48-9ED9-CD8466A23C83}" type="presParOf" srcId="{21B8B5C2-96AD-ED48-861B-E60A900DF416}" destId="{A9409B48-5A0F-5A49-9B1E-87E9B9A73ADE}" srcOrd="0" destOrd="0" presId="urn:microsoft.com/office/officeart/2005/8/layout/hierarchy1"/>
    <dgm:cxn modelId="{781EDBA2-6D15-4748-BDEC-3AF18AAD444F}" type="presParOf" srcId="{A9409B48-5A0F-5A49-9B1E-87E9B9A73ADE}" destId="{937C7938-A690-6B40-BA03-41FE63202940}" srcOrd="0" destOrd="0" presId="urn:microsoft.com/office/officeart/2005/8/layout/hierarchy1"/>
    <dgm:cxn modelId="{2C461539-22FE-DB4F-BAE6-35B924C45F9A}" type="presParOf" srcId="{A9409B48-5A0F-5A49-9B1E-87E9B9A73ADE}" destId="{B7B487AC-ABBA-2D49-AA99-6771284E5119}" srcOrd="1" destOrd="0" presId="urn:microsoft.com/office/officeart/2005/8/layout/hierarchy1"/>
    <dgm:cxn modelId="{73EF2420-53EB-CF47-BAC1-913C966C25FD}" type="presParOf" srcId="{21B8B5C2-96AD-ED48-861B-E60A900DF416}" destId="{21BEFEE4-59D9-E747-9618-A4CF41322E1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6E96D2-5F27-4747-82C6-39C3F26100E6}" type="doc">
      <dgm:prSet loTypeId="urn:microsoft.com/office/officeart/2005/8/layout/vList5" loCatId="list" qsTypeId="urn:microsoft.com/office/officeart/2005/8/quickstyle/simple5" qsCatId="simple" csTypeId="urn:microsoft.com/office/officeart/2005/8/colors/colorful1" csCatId="colorful"/>
      <dgm:spPr/>
      <dgm:t>
        <a:bodyPr/>
        <a:lstStyle/>
        <a:p>
          <a:endParaRPr lang="en-US"/>
        </a:p>
      </dgm:t>
    </dgm:pt>
    <dgm:pt modelId="{977AB28A-C6E5-4FE3-995C-84FC996297F2}">
      <dgm:prSet/>
      <dgm:spPr/>
      <dgm:t>
        <a:bodyPr/>
        <a:lstStyle/>
        <a:p>
          <a:r>
            <a:rPr lang="sr-Cyrl-RS"/>
            <a:t>Универзална декларација УН о људским правима из 1948. године</a:t>
          </a:r>
          <a:endParaRPr lang="en-US"/>
        </a:p>
      </dgm:t>
    </dgm:pt>
    <dgm:pt modelId="{5F8B7A0E-6081-40BC-A1A9-B39B9A2FC827}" type="parTrans" cxnId="{76D1D366-FD2D-4158-B8A7-085DB6874F04}">
      <dgm:prSet/>
      <dgm:spPr/>
      <dgm:t>
        <a:bodyPr/>
        <a:lstStyle/>
        <a:p>
          <a:endParaRPr lang="en-US"/>
        </a:p>
      </dgm:t>
    </dgm:pt>
    <dgm:pt modelId="{120A2C5C-9399-438D-9F70-9365998B794F}" type="sibTrans" cxnId="{76D1D366-FD2D-4158-B8A7-085DB6874F04}">
      <dgm:prSet/>
      <dgm:spPr/>
      <dgm:t>
        <a:bodyPr/>
        <a:lstStyle/>
        <a:p>
          <a:endParaRPr lang="en-US"/>
        </a:p>
      </dgm:t>
    </dgm:pt>
    <dgm:pt modelId="{5BB18997-B989-43EB-919F-C891DFF1069C}">
      <dgm:prSet/>
      <dgm:spPr/>
      <dgm:t>
        <a:bodyPr/>
        <a:lstStyle/>
        <a:p>
          <a:r>
            <a:rPr lang="sr-Cyrl-RS"/>
            <a:t>Међународни пакт о грађанским и политичким правима и Међународни пакт о економским, социјалним и културним правима (1966)</a:t>
          </a:r>
          <a:endParaRPr lang="en-US"/>
        </a:p>
      </dgm:t>
    </dgm:pt>
    <dgm:pt modelId="{0BE8F1EF-6C54-48FA-84F5-9A0066734FB2}" type="parTrans" cxnId="{0A6FD971-F4A9-4162-B94F-E7841001B3CD}">
      <dgm:prSet/>
      <dgm:spPr/>
      <dgm:t>
        <a:bodyPr/>
        <a:lstStyle/>
        <a:p>
          <a:endParaRPr lang="en-US"/>
        </a:p>
      </dgm:t>
    </dgm:pt>
    <dgm:pt modelId="{4C5EFAE7-6393-4A4B-BEB1-96D9B7A5F424}" type="sibTrans" cxnId="{0A6FD971-F4A9-4162-B94F-E7841001B3CD}">
      <dgm:prSet/>
      <dgm:spPr/>
      <dgm:t>
        <a:bodyPr/>
        <a:lstStyle/>
        <a:p>
          <a:endParaRPr lang="en-US"/>
        </a:p>
      </dgm:t>
    </dgm:pt>
    <dgm:pt modelId="{1A2ED77C-15CE-483F-82F0-9F145582D6F6}">
      <dgm:prSet/>
      <dgm:spPr/>
      <dgm:t>
        <a:bodyPr/>
        <a:lstStyle/>
        <a:p>
          <a:r>
            <a:rPr lang="sr-Cyrl-RS"/>
            <a:t>Европска конвенција о заштити људских права и основних слобода (1950) -  Европски суд за људска права у Стразбуру</a:t>
          </a:r>
          <a:endParaRPr lang="en-US"/>
        </a:p>
      </dgm:t>
    </dgm:pt>
    <dgm:pt modelId="{E5B0929E-F460-49CD-A4AF-2C8C950BDF0E}" type="parTrans" cxnId="{6AFD1BFC-BE88-406A-97B6-663E4CF2712C}">
      <dgm:prSet/>
      <dgm:spPr/>
      <dgm:t>
        <a:bodyPr/>
        <a:lstStyle/>
        <a:p>
          <a:endParaRPr lang="en-US"/>
        </a:p>
      </dgm:t>
    </dgm:pt>
    <dgm:pt modelId="{57F35CC0-FB48-4462-851F-145D176BDDA4}" type="sibTrans" cxnId="{6AFD1BFC-BE88-406A-97B6-663E4CF2712C}">
      <dgm:prSet/>
      <dgm:spPr/>
      <dgm:t>
        <a:bodyPr/>
        <a:lstStyle/>
        <a:p>
          <a:endParaRPr lang="en-US"/>
        </a:p>
      </dgm:t>
    </dgm:pt>
    <dgm:pt modelId="{78F3B388-2CDC-A74C-A498-AF1625CB252D}" type="pres">
      <dgm:prSet presAssocID="{A16E96D2-5F27-4747-82C6-39C3F26100E6}" presName="Name0" presStyleCnt="0">
        <dgm:presLayoutVars>
          <dgm:dir/>
          <dgm:animLvl val="lvl"/>
          <dgm:resizeHandles val="exact"/>
        </dgm:presLayoutVars>
      </dgm:prSet>
      <dgm:spPr/>
    </dgm:pt>
    <dgm:pt modelId="{C99C4581-2ABD-1B47-BDA2-493E6594015C}" type="pres">
      <dgm:prSet presAssocID="{977AB28A-C6E5-4FE3-995C-84FC996297F2}" presName="linNode" presStyleCnt="0"/>
      <dgm:spPr/>
    </dgm:pt>
    <dgm:pt modelId="{59A87F44-CAE6-D24C-88E0-77BB36481D66}" type="pres">
      <dgm:prSet presAssocID="{977AB28A-C6E5-4FE3-995C-84FC996297F2}" presName="parentText" presStyleLbl="node1" presStyleIdx="0" presStyleCnt="3">
        <dgm:presLayoutVars>
          <dgm:chMax val="1"/>
          <dgm:bulletEnabled val="1"/>
        </dgm:presLayoutVars>
      </dgm:prSet>
      <dgm:spPr/>
    </dgm:pt>
    <dgm:pt modelId="{098328C6-8F56-DE4F-9FDE-835447E55721}" type="pres">
      <dgm:prSet presAssocID="{120A2C5C-9399-438D-9F70-9365998B794F}" presName="sp" presStyleCnt="0"/>
      <dgm:spPr/>
    </dgm:pt>
    <dgm:pt modelId="{71C4765E-5FDD-1343-9730-67125869C9AF}" type="pres">
      <dgm:prSet presAssocID="{5BB18997-B989-43EB-919F-C891DFF1069C}" presName="linNode" presStyleCnt="0"/>
      <dgm:spPr/>
    </dgm:pt>
    <dgm:pt modelId="{CABE749A-F45F-3547-B91F-EE77EEB9E515}" type="pres">
      <dgm:prSet presAssocID="{5BB18997-B989-43EB-919F-C891DFF1069C}" presName="parentText" presStyleLbl="node1" presStyleIdx="1" presStyleCnt="3">
        <dgm:presLayoutVars>
          <dgm:chMax val="1"/>
          <dgm:bulletEnabled val="1"/>
        </dgm:presLayoutVars>
      </dgm:prSet>
      <dgm:spPr/>
    </dgm:pt>
    <dgm:pt modelId="{ED165A29-18C5-2A4A-9F06-109CDDA4E645}" type="pres">
      <dgm:prSet presAssocID="{4C5EFAE7-6393-4A4B-BEB1-96D9B7A5F424}" presName="sp" presStyleCnt="0"/>
      <dgm:spPr/>
    </dgm:pt>
    <dgm:pt modelId="{F52E7CB6-6A5D-D248-A945-099416DB4965}" type="pres">
      <dgm:prSet presAssocID="{1A2ED77C-15CE-483F-82F0-9F145582D6F6}" presName="linNode" presStyleCnt="0"/>
      <dgm:spPr/>
    </dgm:pt>
    <dgm:pt modelId="{D16BEC7D-F2F5-0841-93AD-80A418B2B198}" type="pres">
      <dgm:prSet presAssocID="{1A2ED77C-15CE-483F-82F0-9F145582D6F6}" presName="parentText" presStyleLbl="node1" presStyleIdx="2" presStyleCnt="3">
        <dgm:presLayoutVars>
          <dgm:chMax val="1"/>
          <dgm:bulletEnabled val="1"/>
        </dgm:presLayoutVars>
      </dgm:prSet>
      <dgm:spPr/>
    </dgm:pt>
  </dgm:ptLst>
  <dgm:cxnLst>
    <dgm:cxn modelId="{F3583106-8D90-6D40-81BF-28DE9F955972}" type="presOf" srcId="{5BB18997-B989-43EB-919F-C891DFF1069C}" destId="{CABE749A-F45F-3547-B91F-EE77EEB9E515}" srcOrd="0" destOrd="0" presId="urn:microsoft.com/office/officeart/2005/8/layout/vList5"/>
    <dgm:cxn modelId="{F3C6ED29-07DC-A442-B2FC-18E412B01F3D}" type="presOf" srcId="{1A2ED77C-15CE-483F-82F0-9F145582D6F6}" destId="{D16BEC7D-F2F5-0841-93AD-80A418B2B198}" srcOrd="0" destOrd="0" presId="urn:microsoft.com/office/officeart/2005/8/layout/vList5"/>
    <dgm:cxn modelId="{76D1D366-FD2D-4158-B8A7-085DB6874F04}" srcId="{A16E96D2-5F27-4747-82C6-39C3F26100E6}" destId="{977AB28A-C6E5-4FE3-995C-84FC996297F2}" srcOrd="0" destOrd="0" parTransId="{5F8B7A0E-6081-40BC-A1A9-B39B9A2FC827}" sibTransId="{120A2C5C-9399-438D-9F70-9365998B794F}"/>
    <dgm:cxn modelId="{0A6FD971-F4A9-4162-B94F-E7841001B3CD}" srcId="{A16E96D2-5F27-4747-82C6-39C3F26100E6}" destId="{5BB18997-B989-43EB-919F-C891DFF1069C}" srcOrd="1" destOrd="0" parTransId="{0BE8F1EF-6C54-48FA-84F5-9A0066734FB2}" sibTransId="{4C5EFAE7-6393-4A4B-BEB1-96D9B7A5F424}"/>
    <dgm:cxn modelId="{CFE6D2C9-3B88-5F41-9EE1-05985B569105}" type="presOf" srcId="{977AB28A-C6E5-4FE3-995C-84FC996297F2}" destId="{59A87F44-CAE6-D24C-88E0-77BB36481D66}" srcOrd="0" destOrd="0" presId="urn:microsoft.com/office/officeart/2005/8/layout/vList5"/>
    <dgm:cxn modelId="{0C5192CB-F8F5-7B49-9F9E-4CDCF1E3C30B}" type="presOf" srcId="{A16E96D2-5F27-4747-82C6-39C3F26100E6}" destId="{78F3B388-2CDC-A74C-A498-AF1625CB252D}" srcOrd="0" destOrd="0" presId="urn:microsoft.com/office/officeart/2005/8/layout/vList5"/>
    <dgm:cxn modelId="{6AFD1BFC-BE88-406A-97B6-663E4CF2712C}" srcId="{A16E96D2-5F27-4747-82C6-39C3F26100E6}" destId="{1A2ED77C-15CE-483F-82F0-9F145582D6F6}" srcOrd="2" destOrd="0" parTransId="{E5B0929E-F460-49CD-A4AF-2C8C950BDF0E}" sibTransId="{57F35CC0-FB48-4462-851F-145D176BDDA4}"/>
    <dgm:cxn modelId="{27158C89-8BA7-0B49-A5CD-C5A1718EB839}" type="presParOf" srcId="{78F3B388-2CDC-A74C-A498-AF1625CB252D}" destId="{C99C4581-2ABD-1B47-BDA2-493E6594015C}" srcOrd="0" destOrd="0" presId="urn:microsoft.com/office/officeart/2005/8/layout/vList5"/>
    <dgm:cxn modelId="{4F01BC3B-24C4-3240-9EEB-5C748C32BB2F}" type="presParOf" srcId="{C99C4581-2ABD-1B47-BDA2-493E6594015C}" destId="{59A87F44-CAE6-D24C-88E0-77BB36481D66}" srcOrd="0" destOrd="0" presId="urn:microsoft.com/office/officeart/2005/8/layout/vList5"/>
    <dgm:cxn modelId="{328675C3-D1C5-6843-A002-A4556A8AEF14}" type="presParOf" srcId="{78F3B388-2CDC-A74C-A498-AF1625CB252D}" destId="{098328C6-8F56-DE4F-9FDE-835447E55721}" srcOrd="1" destOrd="0" presId="urn:microsoft.com/office/officeart/2005/8/layout/vList5"/>
    <dgm:cxn modelId="{98E05167-546B-9543-BD5B-B16379BEDF53}" type="presParOf" srcId="{78F3B388-2CDC-A74C-A498-AF1625CB252D}" destId="{71C4765E-5FDD-1343-9730-67125869C9AF}" srcOrd="2" destOrd="0" presId="urn:microsoft.com/office/officeart/2005/8/layout/vList5"/>
    <dgm:cxn modelId="{BF538A2E-173F-064E-8933-006DB0D8F54D}" type="presParOf" srcId="{71C4765E-5FDD-1343-9730-67125869C9AF}" destId="{CABE749A-F45F-3547-B91F-EE77EEB9E515}" srcOrd="0" destOrd="0" presId="urn:microsoft.com/office/officeart/2005/8/layout/vList5"/>
    <dgm:cxn modelId="{B27FF7D1-7873-F046-B244-CA52EB273BA4}" type="presParOf" srcId="{78F3B388-2CDC-A74C-A498-AF1625CB252D}" destId="{ED165A29-18C5-2A4A-9F06-109CDDA4E645}" srcOrd="3" destOrd="0" presId="urn:microsoft.com/office/officeart/2005/8/layout/vList5"/>
    <dgm:cxn modelId="{CD51F0A7-1731-784A-BB76-0008D3BA5D8B}" type="presParOf" srcId="{78F3B388-2CDC-A74C-A498-AF1625CB252D}" destId="{F52E7CB6-6A5D-D248-A945-099416DB4965}" srcOrd="4" destOrd="0" presId="urn:microsoft.com/office/officeart/2005/8/layout/vList5"/>
    <dgm:cxn modelId="{6398042A-11F6-8147-8F27-4A2ABF1A6EB0}" type="presParOf" srcId="{F52E7CB6-6A5D-D248-A945-099416DB4965}" destId="{D16BEC7D-F2F5-0841-93AD-80A418B2B19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9D7E45-3F9D-4CBE-A1B3-0A24A290CC3C}"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018BEFE3-B5B6-46E5-81D1-F79C90365184}">
      <dgm:prSet/>
      <dgm:spPr/>
      <dgm:t>
        <a:bodyPr/>
        <a:lstStyle/>
        <a:p>
          <a:r>
            <a:rPr lang="sr-Cyrl-RS"/>
            <a:t>Право својине</a:t>
          </a:r>
          <a:endParaRPr lang="en-US"/>
        </a:p>
      </dgm:t>
    </dgm:pt>
    <dgm:pt modelId="{071014DB-1D06-4C77-9839-45AAC3D1102B}" type="parTrans" cxnId="{74EE4C6A-11E4-45EC-9F7F-9E0BEA0002D0}">
      <dgm:prSet/>
      <dgm:spPr/>
      <dgm:t>
        <a:bodyPr/>
        <a:lstStyle/>
        <a:p>
          <a:endParaRPr lang="en-US"/>
        </a:p>
      </dgm:t>
    </dgm:pt>
    <dgm:pt modelId="{D3C36290-6F7B-4C57-A123-7B1AAA86F2B9}" type="sibTrans" cxnId="{74EE4C6A-11E4-45EC-9F7F-9E0BEA0002D0}">
      <dgm:prSet/>
      <dgm:spPr/>
      <dgm:t>
        <a:bodyPr/>
        <a:lstStyle/>
        <a:p>
          <a:endParaRPr lang="en-US"/>
        </a:p>
      </dgm:t>
    </dgm:pt>
    <dgm:pt modelId="{EBCDFB39-79F0-4D36-B5E7-AA6265DF53D7}">
      <dgm:prSet/>
      <dgm:spPr/>
      <dgm:t>
        <a:bodyPr/>
        <a:lstStyle/>
        <a:p>
          <a:r>
            <a:rPr lang="sr-Cyrl-RS"/>
            <a:t>Право наслеђивања</a:t>
          </a:r>
          <a:endParaRPr lang="en-US"/>
        </a:p>
      </dgm:t>
    </dgm:pt>
    <dgm:pt modelId="{CF5D78E9-17F2-42A7-9DC9-507251F84DD4}" type="parTrans" cxnId="{B5E83C72-6CA1-42DD-931E-52057B102791}">
      <dgm:prSet/>
      <dgm:spPr/>
      <dgm:t>
        <a:bodyPr/>
        <a:lstStyle/>
        <a:p>
          <a:endParaRPr lang="en-US"/>
        </a:p>
      </dgm:t>
    </dgm:pt>
    <dgm:pt modelId="{C048C700-EE60-40FC-ADDC-E9774F2115B0}" type="sibTrans" cxnId="{B5E83C72-6CA1-42DD-931E-52057B102791}">
      <dgm:prSet/>
      <dgm:spPr/>
      <dgm:t>
        <a:bodyPr/>
        <a:lstStyle/>
        <a:p>
          <a:endParaRPr lang="en-US"/>
        </a:p>
      </dgm:t>
    </dgm:pt>
    <dgm:pt modelId="{BA7FC240-D8A0-4921-9359-59664E79B0B1}">
      <dgm:prSet/>
      <dgm:spPr/>
      <dgm:t>
        <a:bodyPr/>
        <a:lstStyle/>
        <a:p>
          <a:r>
            <a:rPr lang="sr-Cyrl-RS"/>
            <a:t>Право на рад</a:t>
          </a:r>
          <a:endParaRPr lang="en-US"/>
        </a:p>
      </dgm:t>
    </dgm:pt>
    <dgm:pt modelId="{441F565C-A577-48C4-863E-CBAE718A4331}" type="parTrans" cxnId="{124D024B-A58C-4629-AD80-0FBFAAFA7F1E}">
      <dgm:prSet/>
      <dgm:spPr/>
      <dgm:t>
        <a:bodyPr/>
        <a:lstStyle/>
        <a:p>
          <a:endParaRPr lang="en-US"/>
        </a:p>
      </dgm:t>
    </dgm:pt>
    <dgm:pt modelId="{E3AB4B5E-012C-440A-9569-DE7677BE2D61}" type="sibTrans" cxnId="{124D024B-A58C-4629-AD80-0FBFAAFA7F1E}">
      <dgm:prSet/>
      <dgm:spPr/>
      <dgm:t>
        <a:bodyPr/>
        <a:lstStyle/>
        <a:p>
          <a:endParaRPr lang="en-US"/>
        </a:p>
      </dgm:t>
    </dgm:pt>
    <dgm:pt modelId="{4B564C30-3E38-47B9-85E3-12E391FB1B68}">
      <dgm:prSet/>
      <dgm:spPr/>
      <dgm:t>
        <a:bodyPr/>
        <a:lstStyle/>
        <a:p>
          <a:r>
            <a:rPr lang="sr-Cyrl-RS"/>
            <a:t>Право на штрајк</a:t>
          </a:r>
          <a:endParaRPr lang="en-US"/>
        </a:p>
      </dgm:t>
    </dgm:pt>
    <dgm:pt modelId="{E3A3923B-A98D-46CE-8501-A1300B248EB7}" type="parTrans" cxnId="{1101B68A-B177-44A1-A6AC-EED15CCC7E92}">
      <dgm:prSet/>
      <dgm:spPr/>
      <dgm:t>
        <a:bodyPr/>
        <a:lstStyle/>
        <a:p>
          <a:endParaRPr lang="en-US"/>
        </a:p>
      </dgm:t>
    </dgm:pt>
    <dgm:pt modelId="{27952F11-3EC2-4B7E-8D33-1565655AF4F9}" type="sibTrans" cxnId="{1101B68A-B177-44A1-A6AC-EED15CCC7E92}">
      <dgm:prSet/>
      <dgm:spPr/>
      <dgm:t>
        <a:bodyPr/>
        <a:lstStyle/>
        <a:p>
          <a:endParaRPr lang="en-US"/>
        </a:p>
      </dgm:t>
    </dgm:pt>
    <dgm:pt modelId="{8A50B68A-A6C7-F74E-8878-3F05027F8C73}" type="pres">
      <dgm:prSet presAssocID="{D89D7E45-3F9D-4CBE-A1B3-0A24A290CC3C}" presName="matrix" presStyleCnt="0">
        <dgm:presLayoutVars>
          <dgm:chMax val="1"/>
          <dgm:dir/>
          <dgm:resizeHandles val="exact"/>
        </dgm:presLayoutVars>
      </dgm:prSet>
      <dgm:spPr/>
    </dgm:pt>
    <dgm:pt modelId="{DA8A150F-BEE8-1748-B87D-A1595A158824}" type="pres">
      <dgm:prSet presAssocID="{D89D7E45-3F9D-4CBE-A1B3-0A24A290CC3C}" presName="diamond" presStyleLbl="bgShp" presStyleIdx="0" presStyleCnt="1"/>
      <dgm:spPr/>
    </dgm:pt>
    <dgm:pt modelId="{A07F71C7-5E90-6E45-A465-6037BA2DAD12}" type="pres">
      <dgm:prSet presAssocID="{D89D7E45-3F9D-4CBE-A1B3-0A24A290CC3C}" presName="quad1" presStyleLbl="node1" presStyleIdx="0" presStyleCnt="4">
        <dgm:presLayoutVars>
          <dgm:chMax val="0"/>
          <dgm:chPref val="0"/>
          <dgm:bulletEnabled val="1"/>
        </dgm:presLayoutVars>
      </dgm:prSet>
      <dgm:spPr/>
    </dgm:pt>
    <dgm:pt modelId="{30EB40A1-BAD4-A64D-B38E-B904225EB39B}" type="pres">
      <dgm:prSet presAssocID="{D89D7E45-3F9D-4CBE-A1B3-0A24A290CC3C}" presName="quad2" presStyleLbl="node1" presStyleIdx="1" presStyleCnt="4">
        <dgm:presLayoutVars>
          <dgm:chMax val="0"/>
          <dgm:chPref val="0"/>
          <dgm:bulletEnabled val="1"/>
        </dgm:presLayoutVars>
      </dgm:prSet>
      <dgm:spPr/>
    </dgm:pt>
    <dgm:pt modelId="{59D3F0A8-65AC-A946-BEB6-91CC9DDAAAF7}" type="pres">
      <dgm:prSet presAssocID="{D89D7E45-3F9D-4CBE-A1B3-0A24A290CC3C}" presName="quad3" presStyleLbl="node1" presStyleIdx="2" presStyleCnt="4">
        <dgm:presLayoutVars>
          <dgm:chMax val="0"/>
          <dgm:chPref val="0"/>
          <dgm:bulletEnabled val="1"/>
        </dgm:presLayoutVars>
      </dgm:prSet>
      <dgm:spPr/>
    </dgm:pt>
    <dgm:pt modelId="{9F2B38ED-0BB9-354D-893C-96C4C4EF3603}" type="pres">
      <dgm:prSet presAssocID="{D89D7E45-3F9D-4CBE-A1B3-0A24A290CC3C}" presName="quad4" presStyleLbl="node1" presStyleIdx="3" presStyleCnt="4">
        <dgm:presLayoutVars>
          <dgm:chMax val="0"/>
          <dgm:chPref val="0"/>
          <dgm:bulletEnabled val="1"/>
        </dgm:presLayoutVars>
      </dgm:prSet>
      <dgm:spPr/>
    </dgm:pt>
  </dgm:ptLst>
  <dgm:cxnLst>
    <dgm:cxn modelId="{124D024B-A58C-4629-AD80-0FBFAAFA7F1E}" srcId="{D89D7E45-3F9D-4CBE-A1B3-0A24A290CC3C}" destId="{BA7FC240-D8A0-4921-9359-59664E79B0B1}" srcOrd="2" destOrd="0" parTransId="{441F565C-A577-48C4-863E-CBAE718A4331}" sibTransId="{E3AB4B5E-012C-440A-9569-DE7677BE2D61}"/>
    <dgm:cxn modelId="{74EE4C6A-11E4-45EC-9F7F-9E0BEA0002D0}" srcId="{D89D7E45-3F9D-4CBE-A1B3-0A24A290CC3C}" destId="{018BEFE3-B5B6-46E5-81D1-F79C90365184}" srcOrd="0" destOrd="0" parTransId="{071014DB-1D06-4C77-9839-45AAC3D1102B}" sibTransId="{D3C36290-6F7B-4C57-A123-7B1AAA86F2B9}"/>
    <dgm:cxn modelId="{B5E83C72-6CA1-42DD-931E-52057B102791}" srcId="{D89D7E45-3F9D-4CBE-A1B3-0A24A290CC3C}" destId="{EBCDFB39-79F0-4D36-B5E7-AA6265DF53D7}" srcOrd="1" destOrd="0" parTransId="{CF5D78E9-17F2-42A7-9DC9-507251F84DD4}" sibTransId="{C048C700-EE60-40FC-ADDC-E9774F2115B0}"/>
    <dgm:cxn modelId="{1101B68A-B177-44A1-A6AC-EED15CCC7E92}" srcId="{D89D7E45-3F9D-4CBE-A1B3-0A24A290CC3C}" destId="{4B564C30-3E38-47B9-85E3-12E391FB1B68}" srcOrd="3" destOrd="0" parTransId="{E3A3923B-A98D-46CE-8501-A1300B248EB7}" sibTransId="{27952F11-3EC2-4B7E-8D33-1565655AF4F9}"/>
    <dgm:cxn modelId="{9B2A728D-DFD6-0A40-A3C6-5EA544212152}" type="presOf" srcId="{EBCDFB39-79F0-4D36-B5E7-AA6265DF53D7}" destId="{30EB40A1-BAD4-A64D-B38E-B904225EB39B}" srcOrd="0" destOrd="0" presId="urn:microsoft.com/office/officeart/2005/8/layout/matrix3"/>
    <dgm:cxn modelId="{FD3C9390-67E4-8745-A960-EFD53C1C46ED}" type="presOf" srcId="{BA7FC240-D8A0-4921-9359-59664E79B0B1}" destId="{59D3F0A8-65AC-A946-BEB6-91CC9DDAAAF7}" srcOrd="0" destOrd="0" presId="urn:microsoft.com/office/officeart/2005/8/layout/matrix3"/>
    <dgm:cxn modelId="{FF7304A5-1772-A344-BE98-BDAF8D082180}" type="presOf" srcId="{D89D7E45-3F9D-4CBE-A1B3-0A24A290CC3C}" destId="{8A50B68A-A6C7-F74E-8878-3F05027F8C73}" srcOrd="0" destOrd="0" presId="urn:microsoft.com/office/officeart/2005/8/layout/matrix3"/>
    <dgm:cxn modelId="{1EF90EC3-836C-2145-B65E-8546FD52B6DD}" type="presOf" srcId="{018BEFE3-B5B6-46E5-81D1-F79C90365184}" destId="{A07F71C7-5E90-6E45-A465-6037BA2DAD12}" srcOrd="0" destOrd="0" presId="urn:microsoft.com/office/officeart/2005/8/layout/matrix3"/>
    <dgm:cxn modelId="{03FA69E7-D4EA-934E-9864-32AF30E86F07}" type="presOf" srcId="{4B564C30-3E38-47B9-85E3-12E391FB1B68}" destId="{9F2B38ED-0BB9-354D-893C-96C4C4EF3603}" srcOrd="0" destOrd="0" presId="urn:microsoft.com/office/officeart/2005/8/layout/matrix3"/>
    <dgm:cxn modelId="{31DA8787-C9E0-AF4B-B0D5-A606554514EE}" type="presParOf" srcId="{8A50B68A-A6C7-F74E-8878-3F05027F8C73}" destId="{DA8A150F-BEE8-1748-B87D-A1595A158824}" srcOrd="0" destOrd="0" presId="urn:microsoft.com/office/officeart/2005/8/layout/matrix3"/>
    <dgm:cxn modelId="{DC4AB9F5-610D-6045-9090-9DBD56401DB7}" type="presParOf" srcId="{8A50B68A-A6C7-F74E-8878-3F05027F8C73}" destId="{A07F71C7-5E90-6E45-A465-6037BA2DAD12}" srcOrd="1" destOrd="0" presId="urn:microsoft.com/office/officeart/2005/8/layout/matrix3"/>
    <dgm:cxn modelId="{22615A36-B84E-5943-BA06-4949315B6B4E}" type="presParOf" srcId="{8A50B68A-A6C7-F74E-8878-3F05027F8C73}" destId="{30EB40A1-BAD4-A64D-B38E-B904225EB39B}" srcOrd="2" destOrd="0" presId="urn:microsoft.com/office/officeart/2005/8/layout/matrix3"/>
    <dgm:cxn modelId="{C41D5EA5-D5D9-664E-9E1B-AF3C563DAC06}" type="presParOf" srcId="{8A50B68A-A6C7-F74E-8878-3F05027F8C73}" destId="{59D3F0A8-65AC-A946-BEB6-91CC9DDAAAF7}" srcOrd="3" destOrd="0" presId="urn:microsoft.com/office/officeart/2005/8/layout/matrix3"/>
    <dgm:cxn modelId="{99C460FD-FD99-384E-B653-4568AC29EFEB}" type="presParOf" srcId="{8A50B68A-A6C7-F74E-8878-3F05027F8C73}" destId="{9F2B38ED-0BB9-354D-893C-96C4C4EF3603}"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9A0EFF-9292-4826-AF73-F9FF167857BB}"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9C4C9AC-F37A-4541-B194-7D87DBE6889B}">
      <dgm:prSet/>
      <dgm:spPr/>
      <dgm:t>
        <a:bodyPr/>
        <a:lstStyle/>
        <a:p>
          <a:r>
            <a:rPr lang="sr-Cyrl-RS"/>
            <a:t>Право на образовање</a:t>
          </a:r>
          <a:endParaRPr lang="en-US"/>
        </a:p>
      </dgm:t>
    </dgm:pt>
    <dgm:pt modelId="{D5B25144-78CA-4F8E-A670-F6969C4E4467}" type="parTrans" cxnId="{8E5E462A-08D5-4E71-B9CB-57925C9C7701}">
      <dgm:prSet/>
      <dgm:spPr/>
      <dgm:t>
        <a:bodyPr/>
        <a:lstStyle/>
        <a:p>
          <a:endParaRPr lang="en-US"/>
        </a:p>
      </dgm:t>
    </dgm:pt>
    <dgm:pt modelId="{D2E61FAD-52FA-4B34-87A3-4C620595973F}" type="sibTrans" cxnId="{8E5E462A-08D5-4E71-B9CB-57925C9C7701}">
      <dgm:prSet/>
      <dgm:spPr/>
      <dgm:t>
        <a:bodyPr/>
        <a:lstStyle/>
        <a:p>
          <a:endParaRPr lang="en-US"/>
        </a:p>
      </dgm:t>
    </dgm:pt>
    <dgm:pt modelId="{C409214F-EA0C-4478-96A4-97818ABFA33A}">
      <dgm:prSet/>
      <dgm:spPr/>
      <dgm:t>
        <a:bodyPr/>
        <a:lstStyle/>
        <a:p>
          <a:r>
            <a:rPr lang="sr-Cyrl-RS"/>
            <a:t>Слобода научног и уметничког стваралаштва</a:t>
          </a:r>
          <a:endParaRPr lang="en-US"/>
        </a:p>
      </dgm:t>
    </dgm:pt>
    <dgm:pt modelId="{C6E816E4-FDBF-4F19-99DB-9E2ABE3825D5}" type="parTrans" cxnId="{EF91590F-3942-483F-A78C-445EF511DFDA}">
      <dgm:prSet/>
      <dgm:spPr/>
      <dgm:t>
        <a:bodyPr/>
        <a:lstStyle/>
        <a:p>
          <a:endParaRPr lang="en-US"/>
        </a:p>
      </dgm:t>
    </dgm:pt>
    <dgm:pt modelId="{F90344D3-08E5-4A8B-9CE6-E13EA38ABB00}" type="sibTrans" cxnId="{EF91590F-3942-483F-A78C-445EF511DFDA}">
      <dgm:prSet/>
      <dgm:spPr/>
      <dgm:t>
        <a:bodyPr/>
        <a:lstStyle/>
        <a:p>
          <a:endParaRPr lang="en-US"/>
        </a:p>
      </dgm:t>
    </dgm:pt>
    <dgm:pt modelId="{DECCB7F9-8F8E-4F9D-8A94-9085A3ADB4F6}">
      <dgm:prSet/>
      <dgm:spPr/>
      <dgm:t>
        <a:bodyPr/>
        <a:lstStyle/>
        <a:p>
          <a:r>
            <a:rPr lang="sr-Cyrl-RS"/>
            <a:t>Аутономија универзитета </a:t>
          </a:r>
          <a:endParaRPr lang="en-US"/>
        </a:p>
      </dgm:t>
    </dgm:pt>
    <dgm:pt modelId="{B87E8F98-0C62-4D49-9CC9-D1DBA0A22A3E}" type="parTrans" cxnId="{379E9A9A-F190-4BCC-A6EA-0982BCBFB30E}">
      <dgm:prSet/>
      <dgm:spPr/>
      <dgm:t>
        <a:bodyPr/>
        <a:lstStyle/>
        <a:p>
          <a:endParaRPr lang="en-US"/>
        </a:p>
      </dgm:t>
    </dgm:pt>
    <dgm:pt modelId="{0DF218FE-9C9A-483D-9461-DAEA11E117AF}" type="sibTrans" cxnId="{379E9A9A-F190-4BCC-A6EA-0982BCBFB30E}">
      <dgm:prSet/>
      <dgm:spPr/>
      <dgm:t>
        <a:bodyPr/>
        <a:lstStyle/>
        <a:p>
          <a:endParaRPr lang="en-US"/>
        </a:p>
      </dgm:t>
    </dgm:pt>
    <dgm:pt modelId="{65ECC981-A8B5-7648-9B07-22614A82486D}" type="pres">
      <dgm:prSet presAssocID="{729A0EFF-9292-4826-AF73-F9FF167857BB}" presName="hierChild1" presStyleCnt="0">
        <dgm:presLayoutVars>
          <dgm:chPref val="1"/>
          <dgm:dir/>
          <dgm:animOne val="branch"/>
          <dgm:animLvl val="lvl"/>
          <dgm:resizeHandles/>
        </dgm:presLayoutVars>
      </dgm:prSet>
      <dgm:spPr/>
    </dgm:pt>
    <dgm:pt modelId="{EFCF6901-7057-1A4B-B22B-7371738C61B3}" type="pres">
      <dgm:prSet presAssocID="{B9C4C9AC-F37A-4541-B194-7D87DBE6889B}" presName="hierRoot1" presStyleCnt="0"/>
      <dgm:spPr/>
    </dgm:pt>
    <dgm:pt modelId="{125F5ADA-E334-2442-828D-0BF70C21C205}" type="pres">
      <dgm:prSet presAssocID="{B9C4C9AC-F37A-4541-B194-7D87DBE6889B}" presName="composite" presStyleCnt="0"/>
      <dgm:spPr/>
    </dgm:pt>
    <dgm:pt modelId="{34C0E5A8-7FEF-3E45-89CF-70AE6DBE72B4}" type="pres">
      <dgm:prSet presAssocID="{B9C4C9AC-F37A-4541-B194-7D87DBE6889B}" presName="background" presStyleLbl="node0" presStyleIdx="0" presStyleCnt="3"/>
      <dgm:spPr/>
    </dgm:pt>
    <dgm:pt modelId="{BC9E9F7E-73F9-5443-BB9F-A8C9D37D153F}" type="pres">
      <dgm:prSet presAssocID="{B9C4C9AC-F37A-4541-B194-7D87DBE6889B}" presName="text" presStyleLbl="fgAcc0" presStyleIdx="0" presStyleCnt="3">
        <dgm:presLayoutVars>
          <dgm:chPref val="3"/>
        </dgm:presLayoutVars>
      </dgm:prSet>
      <dgm:spPr/>
    </dgm:pt>
    <dgm:pt modelId="{8FB06FAB-3255-1445-B5FA-A07C078C1F0D}" type="pres">
      <dgm:prSet presAssocID="{B9C4C9AC-F37A-4541-B194-7D87DBE6889B}" presName="hierChild2" presStyleCnt="0"/>
      <dgm:spPr/>
    </dgm:pt>
    <dgm:pt modelId="{3282D240-3B06-4D40-85D8-E6E6444C8AB6}" type="pres">
      <dgm:prSet presAssocID="{C409214F-EA0C-4478-96A4-97818ABFA33A}" presName="hierRoot1" presStyleCnt="0"/>
      <dgm:spPr/>
    </dgm:pt>
    <dgm:pt modelId="{130AF3ED-C859-D34F-897B-52D74855BAC3}" type="pres">
      <dgm:prSet presAssocID="{C409214F-EA0C-4478-96A4-97818ABFA33A}" presName="composite" presStyleCnt="0"/>
      <dgm:spPr/>
    </dgm:pt>
    <dgm:pt modelId="{3D3374B1-75BE-0840-A210-C549C91BBD1B}" type="pres">
      <dgm:prSet presAssocID="{C409214F-EA0C-4478-96A4-97818ABFA33A}" presName="background" presStyleLbl="node0" presStyleIdx="1" presStyleCnt="3"/>
      <dgm:spPr/>
    </dgm:pt>
    <dgm:pt modelId="{29020955-5BF7-E54E-B262-6E8C4ABA1C48}" type="pres">
      <dgm:prSet presAssocID="{C409214F-EA0C-4478-96A4-97818ABFA33A}" presName="text" presStyleLbl="fgAcc0" presStyleIdx="1" presStyleCnt="3">
        <dgm:presLayoutVars>
          <dgm:chPref val="3"/>
        </dgm:presLayoutVars>
      </dgm:prSet>
      <dgm:spPr/>
    </dgm:pt>
    <dgm:pt modelId="{46BD6411-EDAA-C44A-B27D-C17F7E06C308}" type="pres">
      <dgm:prSet presAssocID="{C409214F-EA0C-4478-96A4-97818ABFA33A}" presName="hierChild2" presStyleCnt="0"/>
      <dgm:spPr/>
    </dgm:pt>
    <dgm:pt modelId="{A733729E-E46B-7841-91F2-7610BFDF61D8}" type="pres">
      <dgm:prSet presAssocID="{DECCB7F9-8F8E-4F9D-8A94-9085A3ADB4F6}" presName="hierRoot1" presStyleCnt="0"/>
      <dgm:spPr/>
    </dgm:pt>
    <dgm:pt modelId="{B19745A8-EA53-FA45-908E-E9CF6CDE6FD7}" type="pres">
      <dgm:prSet presAssocID="{DECCB7F9-8F8E-4F9D-8A94-9085A3ADB4F6}" presName="composite" presStyleCnt="0"/>
      <dgm:spPr/>
    </dgm:pt>
    <dgm:pt modelId="{89DA4A7C-21DE-EA44-A598-FDD5033D7385}" type="pres">
      <dgm:prSet presAssocID="{DECCB7F9-8F8E-4F9D-8A94-9085A3ADB4F6}" presName="background" presStyleLbl="node0" presStyleIdx="2" presStyleCnt="3"/>
      <dgm:spPr/>
    </dgm:pt>
    <dgm:pt modelId="{A1C9A8D3-0C9A-494C-9787-139FCC60846F}" type="pres">
      <dgm:prSet presAssocID="{DECCB7F9-8F8E-4F9D-8A94-9085A3ADB4F6}" presName="text" presStyleLbl="fgAcc0" presStyleIdx="2" presStyleCnt="3">
        <dgm:presLayoutVars>
          <dgm:chPref val="3"/>
        </dgm:presLayoutVars>
      </dgm:prSet>
      <dgm:spPr/>
    </dgm:pt>
    <dgm:pt modelId="{473E0069-1272-B54F-A5F9-CEBE08A7D12F}" type="pres">
      <dgm:prSet presAssocID="{DECCB7F9-8F8E-4F9D-8A94-9085A3ADB4F6}" presName="hierChild2" presStyleCnt="0"/>
      <dgm:spPr/>
    </dgm:pt>
  </dgm:ptLst>
  <dgm:cxnLst>
    <dgm:cxn modelId="{EF91590F-3942-483F-A78C-445EF511DFDA}" srcId="{729A0EFF-9292-4826-AF73-F9FF167857BB}" destId="{C409214F-EA0C-4478-96A4-97818ABFA33A}" srcOrd="1" destOrd="0" parTransId="{C6E816E4-FDBF-4F19-99DB-9E2ABE3825D5}" sibTransId="{F90344D3-08E5-4A8B-9CE6-E13EA38ABB00}"/>
    <dgm:cxn modelId="{BB6AA61D-F9B1-3C4B-B5F0-7283F54457C2}" type="presOf" srcId="{B9C4C9AC-F37A-4541-B194-7D87DBE6889B}" destId="{BC9E9F7E-73F9-5443-BB9F-A8C9D37D153F}" srcOrd="0" destOrd="0" presId="urn:microsoft.com/office/officeart/2005/8/layout/hierarchy1"/>
    <dgm:cxn modelId="{8E5E462A-08D5-4E71-B9CB-57925C9C7701}" srcId="{729A0EFF-9292-4826-AF73-F9FF167857BB}" destId="{B9C4C9AC-F37A-4541-B194-7D87DBE6889B}" srcOrd="0" destOrd="0" parTransId="{D5B25144-78CA-4F8E-A670-F6969C4E4467}" sibTransId="{D2E61FAD-52FA-4B34-87A3-4C620595973F}"/>
    <dgm:cxn modelId="{28D4B859-D25F-1549-97CF-3550AB3E48C1}" type="presOf" srcId="{729A0EFF-9292-4826-AF73-F9FF167857BB}" destId="{65ECC981-A8B5-7648-9B07-22614A82486D}" srcOrd="0" destOrd="0" presId="urn:microsoft.com/office/officeart/2005/8/layout/hierarchy1"/>
    <dgm:cxn modelId="{00A8D374-79BB-4B45-8B74-413EF0C1C9F1}" type="presOf" srcId="{C409214F-EA0C-4478-96A4-97818ABFA33A}" destId="{29020955-5BF7-E54E-B262-6E8C4ABA1C48}" srcOrd="0" destOrd="0" presId="urn:microsoft.com/office/officeart/2005/8/layout/hierarchy1"/>
    <dgm:cxn modelId="{379E9A9A-F190-4BCC-A6EA-0982BCBFB30E}" srcId="{729A0EFF-9292-4826-AF73-F9FF167857BB}" destId="{DECCB7F9-8F8E-4F9D-8A94-9085A3ADB4F6}" srcOrd="2" destOrd="0" parTransId="{B87E8F98-0C62-4D49-9CC9-D1DBA0A22A3E}" sibTransId="{0DF218FE-9C9A-483D-9461-DAEA11E117AF}"/>
    <dgm:cxn modelId="{76790AE4-D437-AD41-A6F7-792248F2CB82}" type="presOf" srcId="{DECCB7F9-8F8E-4F9D-8A94-9085A3ADB4F6}" destId="{A1C9A8D3-0C9A-494C-9787-139FCC60846F}" srcOrd="0" destOrd="0" presId="urn:microsoft.com/office/officeart/2005/8/layout/hierarchy1"/>
    <dgm:cxn modelId="{EC9CC3E4-8DB1-4C4A-8DB9-FBD76F98C53A}" type="presParOf" srcId="{65ECC981-A8B5-7648-9B07-22614A82486D}" destId="{EFCF6901-7057-1A4B-B22B-7371738C61B3}" srcOrd="0" destOrd="0" presId="urn:microsoft.com/office/officeart/2005/8/layout/hierarchy1"/>
    <dgm:cxn modelId="{5405032A-C0D6-2E4F-A965-A0E60400A1D3}" type="presParOf" srcId="{EFCF6901-7057-1A4B-B22B-7371738C61B3}" destId="{125F5ADA-E334-2442-828D-0BF70C21C205}" srcOrd="0" destOrd="0" presId="urn:microsoft.com/office/officeart/2005/8/layout/hierarchy1"/>
    <dgm:cxn modelId="{6F21309B-1970-6147-A0CA-44902EEC4F2A}" type="presParOf" srcId="{125F5ADA-E334-2442-828D-0BF70C21C205}" destId="{34C0E5A8-7FEF-3E45-89CF-70AE6DBE72B4}" srcOrd="0" destOrd="0" presId="urn:microsoft.com/office/officeart/2005/8/layout/hierarchy1"/>
    <dgm:cxn modelId="{D743273B-0B41-E34A-8458-22AD07AD1566}" type="presParOf" srcId="{125F5ADA-E334-2442-828D-0BF70C21C205}" destId="{BC9E9F7E-73F9-5443-BB9F-A8C9D37D153F}" srcOrd="1" destOrd="0" presId="urn:microsoft.com/office/officeart/2005/8/layout/hierarchy1"/>
    <dgm:cxn modelId="{22739FE4-E06C-544C-BB8D-F07060D40ECD}" type="presParOf" srcId="{EFCF6901-7057-1A4B-B22B-7371738C61B3}" destId="{8FB06FAB-3255-1445-B5FA-A07C078C1F0D}" srcOrd="1" destOrd="0" presId="urn:microsoft.com/office/officeart/2005/8/layout/hierarchy1"/>
    <dgm:cxn modelId="{8BA377C6-2966-6849-841C-AC1F54E050D0}" type="presParOf" srcId="{65ECC981-A8B5-7648-9B07-22614A82486D}" destId="{3282D240-3B06-4D40-85D8-E6E6444C8AB6}" srcOrd="1" destOrd="0" presId="urn:microsoft.com/office/officeart/2005/8/layout/hierarchy1"/>
    <dgm:cxn modelId="{2E66CDC6-8521-C74F-8451-F8B293410C68}" type="presParOf" srcId="{3282D240-3B06-4D40-85D8-E6E6444C8AB6}" destId="{130AF3ED-C859-D34F-897B-52D74855BAC3}" srcOrd="0" destOrd="0" presId="urn:microsoft.com/office/officeart/2005/8/layout/hierarchy1"/>
    <dgm:cxn modelId="{2FDE7C67-4E9E-EF49-AF89-7B5AF7AB877A}" type="presParOf" srcId="{130AF3ED-C859-D34F-897B-52D74855BAC3}" destId="{3D3374B1-75BE-0840-A210-C549C91BBD1B}" srcOrd="0" destOrd="0" presId="urn:microsoft.com/office/officeart/2005/8/layout/hierarchy1"/>
    <dgm:cxn modelId="{44B0A850-D07C-3449-BB22-A48B883A5D09}" type="presParOf" srcId="{130AF3ED-C859-D34F-897B-52D74855BAC3}" destId="{29020955-5BF7-E54E-B262-6E8C4ABA1C48}" srcOrd="1" destOrd="0" presId="urn:microsoft.com/office/officeart/2005/8/layout/hierarchy1"/>
    <dgm:cxn modelId="{369E6D66-EAC2-8E4E-AE43-2CF2BBE2E0E0}" type="presParOf" srcId="{3282D240-3B06-4D40-85D8-E6E6444C8AB6}" destId="{46BD6411-EDAA-C44A-B27D-C17F7E06C308}" srcOrd="1" destOrd="0" presId="urn:microsoft.com/office/officeart/2005/8/layout/hierarchy1"/>
    <dgm:cxn modelId="{27F68329-3630-9A48-9B44-803A3E1940EF}" type="presParOf" srcId="{65ECC981-A8B5-7648-9B07-22614A82486D}" destId="{A733729E-E46B-7841-91F2-7610BFDF61D8}" srcOrd="2" destOrd="0" presId="urn:microsoft.com/office/officeart/2005/8/layout/hierarchy1"/>
    <dgm:cxn modelId="{166A01F2-A77F-4448-87AA-5EE2238F91D6}" type="presParOf" srcId="{A733729E-E46B-7841-91F2-7610BFDF61D8}" destId="{B19745A8-EA53-FA45-908E-E9CF6CDE6FD7}" srcOrd="0" destOrd="0" presId="urn:microsoft.com/office/officeart/2005/8/layout/hierarchy1"/>
    <dgm:cxn modelId="{3033B157-73BA-5B4F-9FB4-56313FBE2836}" type="presParOf" srcId="{B19745A8-EA53-FA45-908E-E9CF6CDE6FD7}" destId="{89DA4A7C-21DE-EA44-A598-FDD5033D7385}" srcOrd="0" destOrd="0" presId="urn:microsoft.com/office/officeart/2005/8/layout/hierarchy1"/>
    <dgm:cxn modelId="{F119C3CC-F003-9E41-B4B2-B957D117AB67}" type="presParOf" srcId="{B19745A8-EA53-FA45-908E-E9CF6CDE6FD7}" destId="{A1C9A8D3-0C9A-494C-9787-139FCC60846F}" srcOrd="1" destOrd="0" presId="urn:microsoft.com/office/officeart/2005/8/layout/hierarchy1"/>
    <dgm:cxn modelId="{D016A7E0-2677-3A40-BF8A-3D80CB1D6159}" type="presParOf" srcId="{A733729E-E46B-7841-91F2-7610BFDF61D8}" destId="{473E0069-1272-B54F-A5F9-CEBE08A7D12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0ADB5A-B555-A242-9FA2-C3D7DC9B84D0}">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563422-D977-9A45-8293-739A9E2547F7}">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sr-Cyrl-RS" sz="2600" kern="1200"/>
            <a:t>Прва генерација личних и политичких права</a:t>
          </a:r>
          <a:endParaRPr lang="en-US" sz="2600" kern="1200"/>
        </a:p>
      </dsp:txBody>
      <dsp:txXfrm>
        <a:off x="378614" y="886531"/>
        <a:ext cx="2810360" cy="1744948"/>
      </dsp:txXfrm>
    </dsp:sp>
    <dsp:sp modelId="{299BD840-DC31-3240-A1F8-8C943DF5F70C}">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A9BF90-6809-5442-B334-E8E68F240BC4}">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sr-Cyrl-RS" sz="2600" kern="1200"/>
            <a:t>Друга генерација економских, социјалних и културних права</a:t>
          </a:r>
          <a:endParaRPr lang="en-US" sz="2600" kern="1200"/>
        </a:p>
      </dsp:txBody>
      <dsp:txXfrm>
        <a:off x="3946203" y="886531"/>
        <a:ext cx="2810360" cy="1744948"/>
      </dsp:txXfrm>
    </dsp:sp>
    <dsp:sp modelId="{937C7938-A690-6B40-BA03-41FE63202940}">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B487AC-ABBA-2D49-AA99-6771284E5119}">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sr-Cyrl-RS" sz="2600" kern="1200"/>
            <a:t>Трећа генерација права солидарности</a:t>
          </a:r>
          <a:endParaRPr lang="en-US" sz="2600" kern="1200"/>
        </a:p>
      </dsp:txBody>
      <dsp:txXfrm>
        <a:off x="7513791" y="886531"/>
        <a:ext cx="2810360" cy="1744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87F44-CAE6-D24C-88E0-77BB36481D66}">
      <dsp:nvSpPr>
        <dsp:cNvPr id="0" name=""/>
        <dsp:cNvSpPr/>
      </dsp:nvSpPr>
      <dsp:spPr>
        <a:xfrm>
          <a:off x="1725875" y="2124"/>
          <a:ext cx="1941609" cy="140228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sr-Cyrl-RS" sz="1200" kern="1200"/>
            <a:t>Универзална декларација УН о људским правима из 1948. године</a:t>
          </a:r>
          <a:endParaRPr lang="en-US" sz="1200" kern="1200"/>
        </a:p>
      </dsp:txBody>
      <dsp:txXfrm>
        <a:off x="1794329" y="70578"/>
        <a:ext cx="1804701" cy="1265378"/>
      </dsp:txXfrm>
    </dsp:sp>
    <dsp:sp modelId="{CABE749A-F45F-3547-B91F-EE77EEB9E515}">
      <dsp:nvSpPr>
        <dsp:cNvPr id="0" name=""/>
        <dsp:cNvSpPr/>
      </dsp:nvSpPr>
      <dsp:spPr>
        <a:xfrm>
          <a:off x="1725875" y="1474525"/>
          <a:ext cx="1941609" cy="140228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sr-Cyrl-RS" sz="1200" kern="1200"/>
            <a:t>Међународни пакт о грађанским и политичким правима и Међународни пакт о економским, социјалним и културним правима (1966)</a:t>
          </a:r>
          <a:endParaRPr lang="en-US" sz="1200" kern="1200"/>
        </a:p>
      </dsp:txBody>
      <dsp:txXfrm>
        <a:off x="1794329" y="1542979"/>
        <a:ext cx="1804701" cy="1265378"/>
      </dsp:txXfrm>
    </dsp:sp>
    <dsp:sp modelId="{D16BEC7D-F2F5-0841-93AD-80A418B2B198}">
      <dsp:nvSpPr>
        <dsp:cNvPr id="0" name=""/>
        <dsp:cNvSpPr/>
      </dsp:nvSpPr>
      <dsp:spPr>
        <a:xfrm>
          <a:off x="1725875" y="2946926"/>
          <a:ext cx="1941609" cy="1402286"/>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sr-Cyrl-RS" sz="1200" kern="1200"/>
            <a:t>Европска конвенција о заштити људских права и основних слобода (1950) -  Европски суд за људска права у Стразбуру</a:t>
          </a:r>
          <a:endParaRPr lang="en-US" sz="1200" kern="1200"/>
        </a:p>
      </dsp:txBody>
      <dsp:txXfrm>
        <a:off x="1794329" y="3015380"/>
        <a:ext cx="1804701" cy="12653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A150F-BEE8-1748-B87D-A1595A158824}">
      <dsp:nvSpPr>
        <dsp:cNvPr id="0" name=""/>
        <dsp:cNvSpPr/>
      </dsp:nvSpPr>
      <dsp:spPr>
        <a:xfrm>
          <a:off x="3367512" y="0"/>
          <a:ext cx="4192805" cy="419280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7F71C7-5E90-6E45-A465-6037BA2DAD12}">
      <dsp:nvSpPr>
        <dsp:cNvPr id="0" name=""/>
        <dsp:cNvSpPr/>
      </dsp:nvSpPr>
      <dsp:spPr>
        <a:xfrm>
          <a:off x="3765828" y="398316"/>
          <a:ext cx="1635193" cy="16351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r-Cyrl-RS" sz="1700" kern="1200"/>
            <a:t>Право својине</a:t>
          </a:r>
          <a:endParaRPr lang="en-US" sz="1700" kern="1200"/>
        </a:p>
      </dsp:txBody>
      <dsp:txXfrm>
        <a:off x="3845652" y="478140"/>
        <a:ext cx="1475545" cy="1475545"/>
      </dsp:txXfrm>
    </dsp:sp>
    <dsp:sp modelId="{30EB40A1-BAD4-A64D-B38E-B904225EB39B}">
      <dsp:nvSpPr>
        <dsp:cNvPr id="0" name=""/>
        <dsp:cNvSpPr/>
      </dsp:nvSpPr>
      <dsp:spPr>
        <a:xfrm>
          <a:off x="5526806" y="398316"/>
          <a:ext cx="1635193" cy="16351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r-Cyrl-RS" sz="1700" kern="1200"/>
            <a:t>Право наслеђивања</a:t>
          </a:r>
          <a:endParaRPr lang="en-US" sz="1700" kern="1200"/>
        </a:p>
      </dsp:txBody>
      <dsp:txXfrm>
        <a:off x="5606630" y="478140"/>
        <a:ext cx="1475545" cy="1475545"/>
      </dsp:txXfrm>
    </dsp:sp>
    <dsp:sp modelId="{59D3F0A8-65AC-A946-BEB6-91CC9DDAAAF7}">
      <dsp:nvSpPr>
        <dsp:cNvPr id="0" name=""/>
        <dsp:cNvSpPr/>
      </dsp:nvSpPr>
      <dsp:spPr>
        <a:xfrm>
          <a:off x="3765828" y="2159294"/>
          <a:ext cx="1635193" cy="16351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r-Cyrl-RS" sz="1700" kern="1200"/>
            <a:t>Право на рад</a:t>
          </a:r>
          <a:endParaRPr lang="en-US" sz="1700" kern="1200"/>
        </a:p>
      </dsp:txBody>
      <dsp:txXfrm>
        <a:off x="3845652" y="2239118"/>
        <a:ext cx="1475545" cy="1475545"/>
      </dsp:txXfrm>
    </dsp:sp>
    <dsp:sp modelId="{9F2B38ED-0BB9-354D-893C-96C4C4EF3603}">
      <dsp:nvSpPr>
        <dsp:cNvPr id="0" name=""/>
        <dsp:cNvSpPr/>
      </dsp:nvSpPr>
      <dsp:spPr>
        <a:xfrm>
          <a:off x="5526806" y="2159294"/>
          <a:ext cx="1635193" cy="16351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r-Cyrl-RS" sz="1700" kern="1200"/>
            <a:t>Право на штрајк</a:t>
          </a:r>
          <a:endParaRPr lang="en-US" sz="1700" kern="1200"/>
        </a:p>
      </dsp:txBody>
      <dsp:txXfrm>
        <a:off x="5606630" y="2239118"/>
        <a:ext cx="1475545" cy="14755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0E5A8-7FEF-3E45-89CF-70AE6DBE72B4}">
      <dsp:nvSpPr>
        <dsp:cNvPr id="0" name=""/>
        <dsp:cNvSpPr/>
      </dsp:nvSpPr>
      <dsp:spPr>
        <a:xfrm>
          <a:off x="0"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9E9F7E-73F9-5443-BB9F-A8C9D37D153F}">
      <dsp:nvSpPr>
        <dsp:cNvPr id="0" name=""/>
        <dsp:cNvSpPr/>
      </dsp:nvSpPr>
      <dsp:spPr>
        <a:xfrm>
          <a:off x="324326"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sr-Cyrl-RS" sz="2700" kern="1200"/>
            <a:t>Право на образовање</a:t>
          </a:r>
          <a:endParaRPr lang="en-US" sz="2700" kern="1200"/>
        </a:p>
      </dsp:txBody>
      <dsp:txXfrm>
        <a:off x="378614" y="886531"/>
        <a:ext cx="2810360" cy="1744948"/>
      </dsp:txXfrm>
    </dsp:sp>
    <dsp:sp modelId="{3D3374B1-75BE-0840-A210-C549C91BBD1B}">
      <dsp:nvSpPr>
        <dsp:cNvPr id="0" name=""/>
        <dsp:cNvSpPr/>
      </dsp:nvSpPr>
      <dsp:spPr>
        <a:xfrm>
          <a:off x="3567588"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20955-5BF7-E54E-B262-6E8C4ABA1C48}">
      <dsp:nvSpPr>
        <dsp:cNvPr id="0" name=""/>
        <dsp:cNvSpPr/>
      </dsp:nvSpPr>
      <dsp:spPr>
        <a:xfrm>
          <a:off x="3891915"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sr-Cyrl-RS" sz="2700" kern="1200"/>
            <a:t>Слобода научног и уметничког стваралаштва</a:t>
          </a:r>
          <a:endParaRPr lang="en-US" sz="2700" kern="1200"/>
        </a:p>
      </dsp:txBody>
      <dsp:txXfrm>
        <a:off x="3946203" y="886531"/>
        <a:ext cx="2810360" cy="1744948"/>
      </dsp:txXfrm>
    </dsp:sp>
    <dsp:sp modelId="{89DA4A7C-21DE-EA44-A598-FDD5033D7385}">
      <dsp:nvSpPr>
        <dsp:cNvPr id="0" name=""/>
        <dsp:cNvSpPr/>
      </dsp:nvSpPr>
      <dsp:spPr>
        <a:xfrm>
          <a:off x="7135177"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C9A8D3-0C9A-494C-9787-139FCC60846F}">
      <dsp:nvSpPr>
        <dsp:cNvPr id="0" name=""/>
        <dsp:cNvSpPr/>
      </dsp:nvSpPr>
      <dsp:spPr>
        <a:xfrm>
          <a:off x="7459503"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sr-Cyrl-RS" sz="2700" kern="1200"/>
            <a:t>Аутономија универзитета </a:t>
          </a:r>
          <a:endParaRPr lang="en-US" sz="2700" kern="1200"/>
        </a:p>
      </dsp:txBody>
      <dsp:txXfrm>
        <a:off x="7513791" y="886531"/>
        <a:ext cx="2810360" cy="17449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1C060-3C1F-45D3-1409-F892F424A41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RS"/>
          </a:p>
        </p:txBody>
      </p:sp>
      <p:sp>
        <p:nvSpPr>
          <p:cNvPr id="3" name="Subtitle 2">
            <a:extLst>
              <a:ext uri="{FF2B5EF4-FFF2-40B4-BE49-F238E27FC236}">
                <a16:creationId xmlns:a16="http://schemas.microsoft.com/office/drawing/2014/main" id="{5DC19F8C-4275-43CD-FC43-476DFF684E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RS"/>
          </a:p>
        </p:txBody>
      </p:sp>
      <p:sp>
        <p:nvSpPr>
          <p:cNvPr id="4" name="Date Placeholder 3">
            <a:extLst>
              <a:ext uri="{FF2B5EF4-FFF2-40B4-BE49-F238E27FC236}">
                <a16:creationId xmlns:a16="http://schemas.microsoft.com/office/drawing/2014/main" id="{BA729399-4B45-572D-E51D-76C18C42F911}"/>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1BC1DF4D-85F4-8D7E-3E18-2639EA2E23DF}"/>
              </a:ext>
            </a:extLst>
          </p:cNvPr>
          <p:cNvSpPr>
            <a:spLocks noGrp="1"/>
          </p:cNvSpPr>
          <p:nvPr>
            <p:ph type="ftr" sz="quarter" idx="11"/>
          </p:nvPr>
        </p:nvSpPr>
        <p:spPr/>
        <p:txBody>
          <a:bodyPr/>
          <a:lstStyle/>
          <a:p>
            <a:endParaRPr lang="en-RS"/>
          </a:p>
        </p:txBody>
      </p:sp>
      <p:sp>
        <p:nvSpPr>
          <p:cNvPr id="6" name="Slide Number Placeholder 5">
            <a:extLst>
              <a:ext uri="{FF2B5EF4-FFF2-40B4-BE49-F238E27FC236}">
                <a16:creationId xmlns:a16="http://schemas.microsoft.com/office/drawing/2014/main" id="{CC71E0E0-E06B-7B9A-70C3-9593A8BBB50B}"/>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357168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FDDD8-5916-A53D-35CF-E2D70A78E097}"/>
              </a:ext>
            </a:extLst>
          </p:cNvPr>
          <p:cNvSpPr>
            <a:spLocks noGrp="1"/>
          </p:cNvSpPr>
          <p:nvPr>
            <p:ph type="title"/>
          </p:nvPr>
        </p:nvSpPr>
        <p:spPr/>
        <p:txBody>
          <a:bodyPr/>
          <a:lstStyle/>
          <a:p>
            <a:r>
              <a:rPr lang="en-GB"/>
              <a:t>Click to edit Master title style</a:t>
            </a:r>
            <a:endParaRPr lang="en-RS"/>
          </a:p>
        </p:txBody>
      </p:sp>
      <p:sp>
        <p:nvSpPr>
          <p:cNvPr id="3" name="Content Placeholder 2">
            <a:extLst>
              <a:ext uri="{FF2B5EF4-FFF2-40B4-BE49-F238E27FC236}">
                <a16:creationId xmlns:a16="http://schemas.microsoft.com/office/drawing/2014/main" id="{1068B647-D8F9-0285-1EE0-D9458F4A9E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Date Placeholder 3">
            <a:extLst>
              <a:ext uri="{FF2B5EF4-FFF2-40B4-BE49-F238E27FC236}">
                <a16:creationId xmlns:a16="http://schemas.microsoft.com/office/drawing/2014/main" id="{2CA33B0D-36A7-F3BF-A283-992E70E142DD}"/>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C1C84BF8-1205-12A1-6D10-C598637BD4CD}"/>
              </a:ext>
            </a:extLst>
          </p:cNvPr>
          <p:cNvSpPr>
            <a:spLocks noGrp="1"/>
          </p:cNvSpPr>
          <p:nvPr>
            <p:ph type="ftr" sz="quarter" idx="11"/>
          </p:nvPr>
        </p:nvSpPr>
        <p:spPr/>
        <p:txBody>
          <a:bodyPr/>
          <a:lstStyle/>
          <a:p>
            <a:endParaRPr lang="en-RS"/>
          </a:p>
        </p:txBody>
      </p:sp>
      <p:sp>
        <p:nvSpPr>
          <p:cNvPr id="6" name="Slide Number Placeholder 5">
            <a:extLst>
              <a:ext uri="{FF2B5EF4-FFF2-40B4-BE49-F238E27FC236}">
                <a16:creationId xmlns:a16="http://schemas.microsoft.com/office/drawing/2014/main" id="{7EB50120-5A54-A290-1E20-E56D57BC797A}"/>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185499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65C8-09A5-3DE1-DC9D-544B92EC9BA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RS"/>
          </a:p>
        </p:txBody>
      </p:sp>
      <p:sp>
        <p:nvSpPr>
          <p:cNvPr id="3" name="Text Placeholder 2">
            <a:extLst>
              <a:ext uri="{FF2B5EF4-FFF2-40B4-BE49-F238E27FC236}">
                <a16:creationId xmlns:a16="http://schemas.microsoft.com/office/drawing/2014/main" id="{197DDA04-F3F3-5F88-ED23-4088088F42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CCDEB0F-F1B3-3AF2-CE12-A9C374555421}"/>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D5BBEBEF-A228-3C3C-6AFB-C4EB78328EBC}"/>
              </a:ext>
            </a:extLst>
          </p:cNvPr>
          <p:cNvSpPr>
            <a:spLocks noGrp="1"/>
          </p:cNvSpPr>
          <p:nvPr>
            <p:ph type="ftr" sz="quarter" idx="11"/>
          </p:nvPr>
        </p:nvSpPr>
        <p:spPr/>
        <p:txBody>
          <a:bodyPr/>
          <a:lstStyle/>
          <a:p>
            <a:endParaRPr lang="en-RS"/>
          </a:p>
        </p:txBody>
      </p:sp>
      <p:sp>
        <p:nvSpPr>
          <p:cNvPr id="6" name="Slide Number Placeholder 5">
            <a:extLst>
              <a:ext uri="{FF2B5EF4-FFF2-40B4-BE49-F238E27FC236}">
                <a16:creationId xmlns:a16="http://schemas.microsoft.com/office/drawing/2014/main" id="{19BFDE8D-113B-2787-072C-53515FA00134}"/>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471481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03C2-CB98-DFF7-B089-B97D685E4476}"/>
              </a:ext>
            </a:extLst>
          </p:cNvPr>
          <p:cNvSpPr>
            <a:spLocks noGrp="1"/>
          </p:cNvSpPr>
          <p:nvPr>
            <p:ph type="title"/>
          </p:nvPr>
        </p:nvSpPr>
        <p:spPr/>
        <p:txBody>
          <a:bodyPr/>
          <a:lstStyle/>
          <a:p>
            <a:r>
              <a:rPr lang="en-GB"/>
              <a:t>Click to edit Master title style</a:t>
            </a:r>
            <a:endParaRPr lang="en-RS"/>
          </a:p>
        </p:txBody>
      </p:sp>
      <p:sp>
        <p:nvSpPr>
          <p:cNvPr id="3" name="Content Placeholder 2">
            <a:extLst>
              <a:ext uri="{FF2B5EF4-FFF2-40B4-BE49-F238E27FC236}">
                <a16:creationId xmlns:a16="http://schemas.microsoft.com/office/drawing/2014/main" id="{052E113E-22F1-6FA6-D6F6-A624C86078B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Content Placeholder 3">
            <a:extLst>
              <a:ext uri="{FF2B5EF4-FFF2-40B4-BE49-F238E27FC236}">
                <a16:creationId xmlns:a16="http://schemas.microsoft.com/office/drawing/2014/main" id="{491F2C78-1348-4617-DFDF-676E161855A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5" name="Date Placeholder 4">
            <a:extLst>
              <a:ext uri="{FF2B5EF4-FFF2-40B4-BE49-F238E27FC236}">
                <a16:creationId xmlns:a16="http://schemas.microsoft.com/office/drawing/2014/main" id="{C88ACBA3-B958-2AE7-B0DA-84E2025F7823}"/>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6" name="Footer Placeholder 5">
            <a:extLst>
              <a:ext uri="{FF2B5EF4-FFF2-40B4-BE49-F238E27FC236}">
                <a16:creationId xmlns:a16="http://schemas.microsoft.com/office/drawing/2014/main" id="{20405D05-38E4-64E4-2030-2FB156D2CF67}"/>
              </a:ext>
            </a:extLst>
          </p:cNvPr>
          <p:cNvSpPr>
            <a:spLocks noGrp="1"/>
          </p:cNvSpPr>
          <p:nvPr>
            <p:ph type="ftr" sz="quarter" idx="11"/>
          </p:nvPr>
        </p:nvSpPr>
        <p:spPr/>
        <p:txBody>
          <a:bodyPr/>
          <a:lstStyle/>
          <a:p>
            <a:endParaRPr lang="en-RS"/>
          </a:p>
        </p:txBody>
      </p:sp>
      <p:sp>
        <p:nvSpPr>
          <p:cNvPr id="7" name="Slide Number Placeholder 6">
            <a:extLst>
              <a:ext uri="{FF2B5EF4-FFF2-40B4-BE49-F238E27FC236}">
                <a16:creationId xmlns:a16="http://schemas.microsoft.com/office/drawing/2014/main" id="{270A3C49-1F89-F651-28E5-30AD0753CB17}"/>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418439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189F-378B-D51B-532E-3EDA979BC5DB}"/>
              </a:ext>
            </a:extLst>
          </p:cNvPr>
          <p:cNvSpPr>
            <a:spLocks noGrp="1"/>
          </p:cNvSpPr>
          <p:nvPr>
            <p:ph type="title"/>
          </p:nvPr>
        </p:nvSpPr>
        <p:spPr>
          <a:xfrm>
            <a:off x="839788" y="365125"/>
            <a:ext cx="10515600" cy="1325563"/>
          </a:xfrm>
        </p:spPr>
        <p:txBody>
          <a:bodyPr/>
          <a:lstStyle/>
          <a:p>
            <a:r>
              <a:rPr lang="en-GB"/>
              <a:t>Click to edit Master title style</a:t>
            </a:r>
            <a:endParaRPr lang="en-RS"/>
          </a:p>
        </p:txBody>
      </p:sp>
      <p:sp>
        <p:nvSpPr>
          <p:cNvPr id="3" name="Text Placeholder 2">
            <a:extLst>
              <a:ext uri="{FF2B5EF4-FFF2-40B4-BE49-F238E27FC236}">
                <a16:creationId xmlns:a16="http://schemas.microsoft.com/office/drawing/2014/main" id="{FCB87AA1-02E2-2F25-E6B1-CA17D33834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583805C-9450-9E7D-278D-7B278EEC23A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5" name="Text Placeholder 4">
            <a:extLst>
              <a:ext uri="{FF2B5EF4-FFF2-40B4-BE49-F238E27FC236}">
                <a16:creationId xmlns:a16="http://schemas.microsoft.com/office/drawing/2014/main" id="{E27BB845-7670-DE13-803E-EFE3E48E94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C71ACC9-C94B-40F7-74F2-8B0623D1520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7" name="Date Placeholder 6">
            <a:extLst>
              <a:ext uri="{FF2B5EF4-FFF2-40B4-BE49-F238E27FC236}">
                <a16:creationId xmlns:a16="http://schemas.microsoft.com/office/drawing/2014/main" id="{DE94F043-4A1A-7188-B5CE-EE575BC788EC}"/>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8" name="Footer Placeholder 7">
            <a:extLst>
              <a:ext uri="{FF2B5EF4-FFF2-40B4-BE49-F238E27FC236}">
                <a16:creationId xmlns:a16="http://schemas.microsoft.com/office/drawing/2014/main" id="{95F9D950-939C-FD4E-C5B0-A4CBBC142EDB}"/>
              </a:ext>
            </a:extLst>
          </p:cNvPr>
          <p:cNvSpPr>
            <a:spLocks noGrp="1"/>
          </p:cNvSpPr>
          <p:nvPr>
            <p:ph type="ftr" sz="quarter" idx="11"/>
          </p:nvPr>
        </p:nvSpPr>
        <p:spPr/>
        <p:txBody>
          <a:bodyPr/>
          <a:lstStyle/>
          <a:p>
            <a:endParaRPr lang="en-RS"/>
          </a:p>
        </p:txBody>
      </p:sp>
      <p:sp>
        <p:nvSpPr>
          <p:cNvPr id="9" name="Slide Number Placeholder 8">
            <a:extLst>
              <a:ext uri="{FF2B5EF4-FFF2-40B4-BE49-F238E27FC236}">
                <a16:creationId xmlns:a16="http://schemas.microsoft.com/office/drawing/2014/main" id="{8007A9DE-8DAB-4D53-7AB3-3A06519E7F67}"/>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3273511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6BD0-E253-7083-A558-12CA6969E304}"/>
              </a:ext>
            </a:extLst>
          </p:cNvPr>
          <p:cNvSpPr>
            <a:spLocks noGrp="1"/>
          </p:cNvSpPr>
          <p:nvPr>
            <p:ph type="title"/>
          </p:nvPr>
        </p:nvSpPr>
        <p:spPr/>
        <p:txBody>
          <a:bodyPr/>
          <a:lstStyle/>
          <a:p>
            <a:r>
              <a:rPr lang="en-GB"/>
              <a:t>Click to edit Master title style</a:t>
            </a:r>
            <a:endParaRPr lang="en-RS"/>
          </a:p>
        </p:txBody>
      </p:sp>
      <p:sp>
        <p:nvSpPr>
          <p:cNvPr id="3" name="Date Placeholder 2">
            <a:extLst>
              <a:ext uri="{FF2B5EF4-FFF2-40B4-BE49-F238E27FC236}">
                <a16:creationId xmlns:a16="http://schemas.microsoft.com/office/drawing/2014/main" id="{FD824563-D9C9-7CBF-BE0D-DDA0F1512AED}"/>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4" name="Footer Placeholder 3">
            <a:extLst>
              <a:ext uri="{FF2B5EF4-FFF2-40B4-BE49-F238E27FC236}">
                <a16:creationId xmlns:a16="http://schemas.microsoft.com/office/drawing/2014/main" id="{6465F146-577A-274C-FEA7-F71EADB7E707}"/>
              </a:ext>
            </a:extLst>
          </p:cNvPr>
          <p:cNvSpPr>
            <a:spLocks noGrp="1"/>
          </p:cNvSpPr>
          <p:nvPr>
            <p:ph type="ftr" sz="quarter" idx="11"/>
          </p:nvPr>
        </p:nvSpPr>
        <p:spPr/>
        <p:txBody>
          <a:bodyPr/>
          <a:lstStyle/>
          <a:p>
            <a:endParaRPr lang="en-RS"/>
          </a:p>
        </p:txBody>
      </p:sp>
      <p:sp>
        <p:nvSpPr>
          <p:cNvPr id="5" name="Slide Number Placeholder 4">
            <a:extLst>
              <a:ext uri="{FF2B5EF4-FFF2-40B4-BE49-F238E27FC236}">
                <a16:creationId xmlns:a16="http://schemas.microsoft.com/office/drawing/2014/main" id="{0CE68B67-03CE-6285-48BF-B879C1F6897D}"/>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3520768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7C2BEC-51E9-42FF-D745-F071D82B33E6}"/>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3" name="Footer Placeholder 2">
            <a:extLst>
              <a:ext uri="{FF2B5EF4-FFF2-40B4-BE49-F238E27FC236}">
                <a16:creationId xmlns:a16="http://schemas.microsoft.com/office/drawing/2014/main" id="{151DBFF7-D3E2-15C4-C96E-D01EAAC6DC81}"/>
              </a:ext>
            </a:extLst>
          </p:cNvPr>
          <p:cNvSpPr>
            <a:spLocks noGrp="1"/>
          </p:cNvSpPr>
          <p:nvPr>
            <p:ph type="ftr" sz="quarter" idx="11"/>
          </p:nvPr>
        </p:nvSpPr>
        <p:spPr/>
        <p:txBody>
          <a:bodyPr/>
          <a:lstStyle/>
          <a:p>
            <a:endParaRPr lang="en-RS"/>
          </a:p>
        </p:txBody>
      </p:sp>
      <p:sp>
        <p:nvSpPr>
          <p:cNvPr id="4" name="Slide Number Placeholder 3">
            <a:extLst>
              <a:ext uri="{FF2B5EF4-FFF2-40B4-BE49-F238E27FC236}">
                <a16:creationId xmlns:a16="http://schemas.microsoft.com/office/drawing/2014/main" id="{3BFBC132-1D6D-88FD-1B6E-3335E7391D1E}"/>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1302722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08B-CC82-C387-822C-D885D594CA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S"/>
          </a:p>
        </p:txBody>
      </p:sp>
      <p:sp>
        <p:nvSpPr>
          <p:cNvPr id="3" name="Content Placeholder 2">
            <a:extLst>
              <a:ext uri="{FF2B5EF4-FFF2-40B4-BE49-F238E27FC236}">
                <a16:creationId xmlns:a16="http://schemas.microsoft.com/office/drawing/2014/main" id="{98EBF9F9-485E-CA42-1BF9-EB105E2C87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Text Placeholder 3">
            <a:extLst>
              <a:ext uri="{FF2B5EF4-FFF2-40B4-BE49-F238E27FC236}">
                <a16:creationId xmlns:a16="http://schemas.microsoft.com/office/drawing/2014/main" id="{45A9EE15-1DEA-AB7D-EE91-2E1E55881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DA6CFF-23C2-B8FA-5DF8-799B8FB91B62}"/>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6" name="Footer Placeholder 5">
            <a:extLst>
              <a:ext uri="{FF2B5EF4-FFF2-40B4-BE49-F238E27FC236}">
                <a16:creationId xmlns:a16="http://schemas.microsoft.com/office/drawing/2014/main" id="{9F07AFBF-FF3C-B4F6-2043-4448A220F03E}"/>
              </a:ext>
            </a:extLst>
          </p:cNvPr>
          <p:cNvSpPr>
            <a:spLocks noGrp="1"/>
          </p:cNvSpPr>
          <p:nvPr>
            <p:ph type="ftr" sz="quarter" idx="11"/>
          </p:nvPr>
        </p:nvSpPr>
        <p:spPr/>
        <p:txBody>
          <a:bodyPr/>
          <a:lstStyle/>
          <a:p>
            <a:endParaRPr lang="en-RS"/>
          </a:p>
        </p:txBody>
      </p:sp>
      <p:sp>
        <p:nvSpPr>
          <p:cNvPr id="7" name="Slide Number Placeholder 6">
            <a:extLst>
              <a:ext uri="{FF2B5EF4-FFF2-40B4-BE49-F238E27FC236}">
                <a16:creationId xmlns:a16="http://schemas.microsoft.com/office/drawing/2014/main" id="{0A607CD5-9EC7-592A-7402-A132C2321F8E}"/>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4264170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0FFF-7A8C-8F37-5873-E7F6C05D263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S"/>
          </a:p>
        </p:txBody>
      </p:sp>
      <p:sp>
        <p:nvSpPr>
          <p:cNvPr id="3" name="Picture Placeholder 2">
            <a:extLst>
              <a:ext uri="{FF2B5EF4-FFF2-40B4-BE49-F238E27FC236}">
                <a16:creationId xmlns:a16="http://schemas.microsoft.com/office/drawing/2014/main" id="{638B155E-C534-5BDB-BD6A-7CF3DE62F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RS"/>
          </a:p>
        </p:txBody>
      </p:sp>
      <p:sp>
        <p:nvSpPr>
          <p:cNvPr id="4" name="Text Placeholder 3">
            <a:extLst>
              <a:ext uri="{FF2B5EF4-FFF2-40B4-BE49-F238E27FC236}">
                <a16:creationId xmlns:a16="http://schemas.microsoft.com/office/drawing/2014/main" id="{AB446083-4872-EE77-71A7-CC0AA4571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9619FA8-0A78-4FD6-B3C2-84F64EB4F5FC}"/>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6" name="Footer Placeholder 5">
            <a:extLst>
              <a:ext uri="{FF2B5EF4-FFF2-40B4-BE49-F238E27FC236}">
                <a16:creationId xmlns:a16="http://schemas.microsoft.com/office/drawing/2014/main" id="{9475B37A-4E87-5080-4B60-2E9559B3EA82}"/>
              </a:ext>
            </a:extLst>
          </p:cNvPr>
          <p:cNvSpPr>
            <a:spLocks noGrp="1"/>
          </p:cNvSpPr>
          <p:nvPr>
            <p:ph type="ftr" sz="quarter" idx="11"/>
          </p:nvPr>
        </p:nvSpPr>
        <p:spPr/>
        <p:txBody>
          <a:bodyPr/>
          <a:lstStyle/>
          <a:p>
            <a:endParaRPr lang="en-RS"/>
          </a:p>
        </p:txBody>
      </p:sp>
      <p:sp>
        <p:nvSpPr>
          <p:cNvPr id="7" name="Slide Number Placeholder 6">
            <a:extLst>
              <a:ext uri="{FF2B5EF4-FFF2-40B4-BE49-F238E27FC236}">
                <a16:creationId xmlns:a16="http://schemas.microsoft.com/office/drawing/2014/main" id="{2DF93651-BD7E-9701-6900-D6428D9108B8}"/>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1214703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D3537-6B44-917E-3009-73FC8F699C9E}"/>
              </a:ext>
            </a:extLst>
          </p:cNvPr>
          <p:cNvSpPr>
            <a:spLocks noGrp="1"/>
          </p:cNvSpPr>
          <p:nvPr>
            <p:ph type="title"/>
          </p:nvPr>
        </p:nvSpPr>
        <p:spPr/>
        <p:txBody>
          <a:bodyPr/>
          <a:lstStyle/>
          <a:p>
            <a:r>
              <a:rPr lang="en-GB"/>
              <a:t>Click to edit Master title style</a:t>
            </a:r>
            <a:endParaRPr lang="en-RS"/>
          </a:p>
        </p:txBody>
      </p:sp>
      <p:sp>
        <p:nvSpPr>
          <p:cNvPr id="3" name="Vertical Text Placeholder 2">
            <a:extLst>
              <a:ext uri="{FF2B5EF4-FFF2-40B4-BE49-F238E27FC236}">
                <a16:creationId xmlns:a16="http://schemas.microsoft.com/office/drawing/2014/main" id="{6731EE73-A28E-FB8E-101C-9694F94D8B7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Date Placeholder 3">
            <a:extLst>
              <a:ext uri="{FF2B5EF4-FFF2-40B4-BE49-F238E27FC236}">
                <a16:creationId xmlns:a16="http://schemas.microsoft.com/office/drawing/2014/main" id="{9040D1CD-8BF6-E642-0C4F-8F9DF9D37416}"/>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F2F75D73-DA95-3A8A-45ED-DA70D0C5E68F}"/>
              </a:ext>
            </a:extLst>
          </p:cNvPr>
          <p:cNvSpPr>
            <a:spLocks noGrp="1"/>
          </p:cNvSpPr>
          <p:nvPr>
            <p:ph type="ftr" sz="quarter" idx="11"/>
          </p:nvPr>
        </p:nvSpPr>
        <p:spPr/>
        <p:txBody>
          <a:bodyPr/>
          <a:lstStyle/>
          <a:p>
            <a:endParaRPr lang="en-RS"/>
          </a:p>
        </p:txBody>
      </p:sp>
      <p:sp>
        <p:nvSpPr>
          <p:cNvPr id="6" name="Slide Number Placeholder 5">
            <a:extLst>
              <a:ext uri="{FF2B5EF4-FFF2-40B4-BE49-F238E27FC236}">
                <a16:creationId xmlns:a16="http://schemas.microsoft.com/office/drawing/2014/main" id="{7DEDAAEC-70F4-DF34-2B2B-E6DB60F9C42A}"/>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2950085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A5F192-AEAD-B8E6-012A-7959419ECD7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RS"/>
          </a:p>
        </p:txBody>
      </p:sp>
      <p:sp>
        <p:nvSpPr>
          <p:cNvPr id="3" name="Vertical Text Placeholder 2">
            <a:extLst>
              <a:ext uri="{FF2B5EF4-FFF2-40B4-BE49-F238E27FC236}">
                <a16:creationId xmlns:a16="http://schemas.microsoft.com/office/drawing/2014/main" id="{F24AE286-0198-1CB1-FFCC-9902B0BBF53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Date Placeholder 3">
            <a:extLst>
              <a:ext uri="{FF2B5EF4-FFF2-40B4-BE49-F238E27FC236}">
                <a16:creationId xmlns:a16="http://schemas.microsoft.com/office/drawing/2014/main" id="{FAF31B5F-50B2-D069-13E4-E1573201A7E7}"/>
              </a:ext>
            </a:extLst>
          </p:cNvPr>
          <p:cNvSpPr>
            <a:spLocks noGrp="1"/>
          </p:cNvSpPr>
          <p:nvPr>
            <p:ph type="dt" sz="half" idx="10"/>
          </p:nvPr>
        </p:nvSpPr>
        <p:spPr/>
        <p:txBody>
          <a:body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420710E9-0C36-BF1F-3D78-AA947CFF76DA}"/>
              </a:ext>
            </a:extLst>
          </p:cNvPr>
          <p:cNvSpPr>
            <a:spLocks noGrp="1"/>
          </p:cNvSpPr>
          <p:nvPr>
            <p:ph type="ftr" sz="quarter" idx="11"/>
          </p:nvPr>
        </p:nvSpPr>
        <p:spPr/>
        <p:txBody>
          <a:bodyPr/>
          <a:lstStyle/>
          <a:p>
            <a:endParaRPr lang="en-RS"/>
          </a:p>
        </p:txBody>
      </p:sp>
      <p:sp>
        <p:nvSpPr>
          <p:cNvPr id="6" name="Slide Number Placeholder 5">
            <a:extLst>
              <a:ext uri="{FF2B5EF4-FFF2-40B4-BE49-F238E27FC236}">
                <a16:creationId xmlns:a16="http://schemas.microsoft.com/office/drawing/2014/main" id="{53FC7B5A-120B-1148-F764-448B2216E530}"/>
              </a:ext>
            </a:extLst>
          </p:cNvPr>
          <p:cNvSpPr>
            <a:spLocks noGrp="1"/>
          </p:cNvSpPr>
          <p:nvPr>
            <p:ph type="sldNum" sz="quarter" idx="12"/>
          </p:nvPr>
        </p:nvSpPr>
        <p:spPr/>
        <p:txBody>
          <a:bodyPr/>
          <a:lstStyle/>
          <a:p>
            <a:fld id="{5A3B77B7-BA5F-194B-8D45-30CBDDD53CE2}" type="slidenum">
              <a:rPr lang="en-RS" smtClean="0"/>
              <a:t>‹#›</a:t>
            </a:fld>
            <a:endParaRPr lang="en-RS"/>
          </a:p>
        </p:txBody>
      </p:sp>
    </p:spTree>
    <p:extLst>
      <p:ext uri="{BB962C8B-B14F-4D97-AF65-F5344CB8AC3E}">
        <p14:creationId xmlns:p14="http://schemas.microsoft.com/office/powerpoint/2010/main" val="43063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EB898-4B52-00DF-A685-66A076DFA8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RS"/>
          </a:p>
        </p:txBody>
      </p:sp>
      <p:sp>
        <p:nvSpPr>
          <p:cNvPr id="3" name="Text Placeholder 2">
            <a:extLst>
              <a:ext uri="{FF2B5EF4-FFF2-40B4-BE49-F238E27FC236}">
                <a16:creationId xmlns:a16="http://schemas.microsoft.com/office/drawing/2014/main" id="{78D59C19-29BE-699A-9D5A-E604A6047A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S"/>
          </a:p>
        </p:txBody>
      </p:sp>
      <p:sp>
        <p:nvSpPr>
          <p:cNvPr id="4" name="Date Placeholder 3">
            <a:extLst>
              <a:ext uri="{FF2B5EF4-FFF2-40B4-BE49-F238E27FC236}">
                <a16:creationId xmlns:a16="http://schemas.microsoft.com/office/drawing/2014/main" id="{31CCE830-7E66-AEE2-8720-372E80F423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19BBDA-A6DC-2149-948D-A8EF71BF2ADF}" type="datetimeFigureOut">
              <a:rPr lang="en-RS" smtClean="0"/>
              <a:t>3.5.25.</a:t>
            </a:fld>
            <a:endParaRPr lang="en-RS"/>
          </a:p>
        </p:txBody>
      </p:sp>
      <p:sp>
        <p:nvSpPr>
          <p:cNvPr id="5" name="Footer Placeholder 4">
            <a:extLst>
              <a:ext uri="{FF2B5EF4-FFF2-40B4-BE49-F238E27FC236}">
                <a16:creationId xmlns:a16="http://schemas.microsoft.com/office/drawing/2014/main" id="{ED043034-B012-0C26-4A4E-3376D570CC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RS"/>
          </a:p>
        </p:txBody>
      </p:sp>
      <p:sp>
        <p:nvSpPr>
          <p:cNvPr id="6" name="Slide Number Placeholder 5">
            <a:extLst>
              <a:ext uri="{FF2B5EF4-FFF2-40B4-BE49-F238E27FC236}">
                <a16:creationId xmlns:a16="http://schemas.microsoft.com/office/drawing/2014/main" id="{2BEFC0E8-071E-D69C-5B7A-52AAD21089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3B77B7-BA5F-194B-8D45-30CBDDD53CE2}" type="slidenum">
              <a:rPr lang="en-RS" smtClean="0"/>
              <a:t>‹#›</a:t>
            </a:fld>
            <a:endParaRPr lang="en-RS"/>
          </a:p>
        </p:txBody>
      </p:sp>
    </p:spTree>
    <p:extLst>
      <p:ext uri="{BB962C8B-B14F-4D97-AF65-F5344CB8AC3E}">
        <p14:creationId xmlns:p14="http://schemas.microsoft.com/office/powerpoint/2010/main" val="1983140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DAA-54E6-F309-92CB-A6C8F148BE73}"/>
              </a:ext>
            </a:extLst>
          </p:cNvPr>
          <p:cNvSpPr>
            <a:spLocks noGrp="1"/>
          </p:cNvSpPr>
          <p:nvPr>
            <p:ph type="ctrTitle"/>
          </p:nvPr>
        </p:nvSpPr>
        <p:spPr>
          <a:xfrm>
            <a:off x="640080" y="1371600"/>
            <a:ext cx="5852160" cy="1097280"/>
          </a:xfrm>
        </p:spPr>
        <p:txBody>
          <a:bodyPr vert="horz" lIns="91440" tIns="45720" rIns="91440" bIns="45720" rtlCol="0" anchor="t">
            <a:normAutofit/>
          </a:bodyPr>
          <a:lstStyle/>
          <a:p>
            <a:r>
              <a:rPr lang="en-US" sz="3400" dirty="0" err="1"/>
              <a:t>Уставноправно</a:t>
            </a:r>
            <a:r>
              <a:rPr lang="en-US" sz="3400" dirty="0"/>
              <a:t> </a:t>
            </a:r>
            <a:r>
              <a:rPr lang="en-US" sz="3400" dirty="0" err="1"/>
              <a:t>уређење</a:t>
            </a:r>
            <a:r>
              <a:rPr lang="en-US" sz="3400" dirty="0"/>
              <a:t> </a:t>
            </a:r>
            <a:r>
              <a:rPr lang="en-US" sz="3400" dirty="0" err="1"/>
              <a:t>Републике</a:t>
            </a:r>
            <a:r>
              <a:rPr lang="en-US" sz="3400" dirty="0"/>
              <a:t> </a:t>
            </a:r>
            <a:r>
              <a:rPr lang="en-US" sz="3400" dirty="0" err="1"/>
              <a:t>Србије</a:t>
            </a:r>
            <a:r>
              <a:rPr lang="en-US" sz="3400" dirty="0"/>
              <a:t> (II</a:t>
            </a:r>
            <a:r>
              <a:rPr lang="sr-Cyrl-RS" sz="3400" dirty="0"/>
              <a:t> </a:t>
            </a:r>
            <a:r>
              <a:rPr lang="en-US" sz="3400" dirty="0" err="1"/>
              <a:t>део</a:t>
            </a:r>
            <a:r>
              <a:rPr lang="en-US" sz="3400" dirty="0"/>
              <a:t>)</a:t>
            </a:r>
          </a:p>
        </p:txBody>
      </p:sp>
      <p:sp>
        <p:nvSpPr>
          <p:cNvPr id="3" name="Subtitle 2">
            <a:extLst>
              <a:ext uri="{FF2B5EF4-FFF2-40B4-BE49-F238E27FC236}">
                <a16:creationId xmlns:a16="http://schemas.microsoft.com/office/drawing/2014/main" id="{D1927ADC-1337-4865-3671-B85600704AC8}"/>
              </a:ext>
            </a:extLst>
          </p:cNvPr>
          <p:cNvSpPr>
            <a:spLocks noGrp="1"/>
          </p:cNvSpPr>
          <p:nvPr>
            <p:ph type="subTitle" idx="1"/>
          </p:nvPr>
        </p:nvSpPr>
        <p:spPr>
          <a:xfrm>
            <a:off x="640080" y="2633236"/>
            <a:ext cx="5852160" cy="3664685"/>
          </a:xfrm>
        </p:spPr>
        <p:txBody>
          <a:bodyPr vert="horz" lIns="91440" tIns="45720" rIns="91440" bIns="45720" rtlCol="0">
            <a:normAutofit/>
          </a:bodyPr>
          <a:lstStyle/>
          <a:p>
            <a:pPr>
              <a:lnSpc>
                <a:spcPct val="120000"/>
              </a:lnSpc>
              <a:buFont typeface="Arial" panose="020B0604020202020204" pitchFamily="34" charset="0"/>
              <a:buChar char="•"/>
            </a:pPr>
            <a:r>
              <a:rPr lang="en-US" dirty="0" err="1"/>
              <a:t>Академија</a:t>
            </a:r>
            <a:r>
              <a:rPr lang="en-US" dirty="0"/>
              <a:t> </a:t>
            </a:r>
            <a:r>
              <a:rPr lang="en-US" dirty="0" err="1"/>
              <a:t>струковних</a:t>
            </a:r>
            <a:r>
              <a:rPr lang="en-US" dirty="0"/>
              <a:t> </a:t>
            </a:r>
            <a:r>
              <a:rPr lang="en-US" dirty="0" err="1"/>
              <a:t>студија</a:t>
            </a:r>
            <a:r>
              <a:rPr lang="en-US" dirty="0"/>
              <a:t> </a:t>
            </a:r>
            <a:r>
              <a:rPr lang="en-US" dirty="0" err="1"/>
              <a:t>Београд</a:t>
            </a:r>
            <a:endParaRPr lang="en-US" dirty="0"/>
          </a:p>
          <a:p>
            <a:pPr>
              <a:lnSpc>
                <a:spcPct val="120000"/>
              </a:lnSpc>
              <a:buFont typeface="Arial" panose="020B0604020202020204" pitchFamily="34" charset="0"/>
              <a:buChar char="•"/>
            </a:pPr>
            <a:r>
              <a:rPr lang="en-US" dirty="0" err="1"/>
              <a:t>Одсек</a:t>
            </a:r>
            <a:r>
              <a:rPr lang="en-US" dirty="0"/>
              <a:t> </a:t>
            </a:r>
            <a:r>
              <a:rPr lang="en-US" dirty="0" err="1"/>
              <a:t>Висока</a:t>
            </a:r>
            <a:r>
              <a:rPr lang="en-US" dirty="0"/>
              <a:t> </a:t>
            </a:r>
            <a:r>
              <a:rPr lang="en-US" dirty="0" err="1"/>
              <a:t>туристичка</a:t>
            </a:r>
            <a:r>
              <a:rPr lang="en-US" dirty="0"/>
              <a:t> </a:t>
            </a:r>
            <a:r>
              <a:rPr lang="en-US" dirty="0" err="1"/>
              <a:t>школа</a:t>
            </a:r>
            <a:endParaRPr lang="en-US" dirty="0"/>
          </a:p>
          <a:p>
            <a:pPr>
              <a:lnSpc>
                <a:spcPct val="120000"/>
              </a:lnSpc>
              <a:buFont typeface="Arial" panose="020B0604020202020204" pitchFamily="34" charset="0"/>
              <a:buChar char="•"/>
            </a:pPr>
            <a:r>
              <a:rPr lang="en-US" dirty="0" err="1"/>
              <a:t>Школска</a:t>
            </a:r>
            <a:r>
              <a:rPr lang="en-US" dirty="0"/>
              <a:t> 2024/2025. </a:t>
            </a:r>
            <a:r>
              <a:rPr lang="en-US" dirty="0" err="1"/>
              <a:t>година</a:t>
            </a:r>
            <a:endParaRPr lang="en-US" dirty="0"/>
          </a:p>
          <a:p>
            <a:pPr>
              <a:lnSpc>
                <a:spcPct val="120000"/>
              </a:lnSpc>
              <a:buFont typeface="Arial" panose="020B0604020202020204" pitchFamily="34" charset="0"/>
              <a:buChar char="•"/>
            </a:pPr>
            <a:r>
              <a:rPr lang="en-US" dirty="0" err="1"/>
              <a:t>Проф</a:t>
            </a:r>
            <a:r>
              <a:rPr lang="en-US" dirty="0"/>
              <a:t>. </a:t>
            </a:r>
            <a:r>
              <a:rPr lang="en-US" dirty="0" err="1"/>
              <a:t>др</a:t>
            </a:r>
            <a:r>
              <a:rPr lang="en-US" dirty="0"/>
              <a:t> </a:t>
            </a:r>
            <a:r>
              <a:rPr lang="en-US" dirty="0" err="1"/>
              <a:t>Борко</a:t>
            </a:r>
            <a:r>
              <a:rPr lang="en-US" dirty="0"/>
              <a:t> </a:t>
            </a:r>
            <a:r>
              <a:rPr lang="en-US" dirty="0" err="1"/>
              <a:t>Михајловић</a:t>
            </a:r>
            <a:endParaRPr lang="en-US" dirty="0"/>
          </a:p>
        </p:txBody>
      </p:sp>
      <p:pic>
        <p:nvPicPr>
          <p:cNvPr id="4" name="Picture 3">
            <a:extLst>
              <a:ext uri="{FF2B5EF4-FFF2-40B4-BE49-F238E27FC236}">
                <a16:creationId xmlns:a16="http://schemas.microsoft.com/office/drawing/2014/main" id="{C54626B5-0BCF-C467-0E3F-48CD5F14F406}"/>
              </a:ext>
            </a:extLst>
          </p:cNvPr>
          <p:cNvPicPr>
            <a:picLocks noChangeAspect="1"/>
          </p:cNvPicPr>
          <p:nvPr/>
        </p:nvPicPr>
        <p:blipFill>
          <a:blip r:embed="rId2"/>
          <a:srcRect l="20537" r="31056" b="-1"/>
          <a:stretch/>
        </p:blipFill>
        <p:spPr>
          <a:xfrm>
            <a:off x="7345680" y="10"/>
            <a:ext cx="4846320" cy="6857990"/>
          </a:xfrm>
          <a:prstGeom prst="rect">
            <a:avLst/>
          </a:prstGeom>
        </p:spPr>
      </p:pic>
    </p:spTree>
    <p:extLst>
      <p:ext uri="{BB962C8B-B14F-4D97-AF65-F5344CB8AC3E}">
        <p14:creationId xmlns:p14="http://schemas.microsoft.com/office/powerpoint/2010/main" val="462665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E8E108-1AF1-2FA6-5F0D-B65D9933F4CB}"/>
              </a:ext>
            </a:extLst>
          </p:cNvPr>
          <p:cNvSpPr>
            <a:spLocks noGrp="1"/>
          </p:cNvSpPr>
          <p:nvPr>
            <p:ph type="title"/>
          </p:nvPr>
        </p:nvSpPr>
        <p:spPr>
          <a:xfrm>
            <a:off x="1043631" y="809898"/>
            <a:ext cx="10173010" cy="1554480"/>
          </a:xfrm>
        </p:spPr>
        <p:txBody>
          <a:bodyPr anchor="ctr">
            <a:normAutofit/>
          </a:bodyPr>
          <a:lstStyle/>
          <a:p>
            <a:r>
              <a:rPr lang="sr-Cyrl-RS" sz="4800"/>
              <a:t>Три генерације људских права</a:t>
            </a:r>
            <a:endParaRPr lang="en-RS" sz="48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A8F2117-E1AC-E169-DF02-DAF6D2AC45B9}"/>
              </a:ext>
            </a:extLst>
          </p:cNvPr>
          <p:cNvGraphicFramePr>
            <a:graphicFrameLocks noGrp="1"/>
          </p:cNvGraphicFramePr>
          <p:nvPr>
            <p:ph idx="1"/>
            <p:extLst>
              <p:ext uri="{D42A27DB-BD31-4B8C-83A1-F6EECF244321}">
                <p14:modId xmlns:p14="http://schemas.microsoft.com/office/powerpoint/2010/main" val="687908686"/>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946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B1C4670-86B1-9686-99D8-3EAFF097F245}"/>
              </a:ext>
            </a:extLst>
          </p:cNvPr>
          <p:cNvSpPr>
            <a:spLocks noGrp="1"/>
          </p:cNvSpPr>
          <p:nvPr>
            <p:ph type="title"/>
          </p:nvPr>
        </p:nvSpPr>
        <p:spPr>
          <a:xfrm>
            <a:off x="838200" y="365125"/>
            <a:ext cx="5393361" cy="1325563"/>
          </a:xfrm>
        </p:spPr>
        <p:txBody>
          <a:bodyPr>
            <a:normAutofit/>
          </a:bodyPr>
          <a:lstStyle/>
          <a:p>
            <a:r>
              <a:rPr lang="sr-Cyrl-RS" sz="4100"/>
              <a:t>Међународна заштита људских права</a:t>
            </a:r>
            <a:endParaRPr lang="en-RS" sz="4100"/>
          </a:p>
        </p:txBody>
      </p:sp>
      <p:pic>
        <p:nvPicPr>
          <p:cNvPr id="6" name="Picture 5">
            <a:extLst>
              <a:ext uri="{FF2B5EF4-FFF2-40B4-BE49-F238E27FC236}">
                <a16:creationId xmlns:a16="http://schemas.microsoft.com/office/drawing/2014/main" id="{78E5C783-5FFA-0251-C8AA-ECC8EE713A92}"/>
              </a:ext>
            </a:extLst>
          </p:cNvPr>
          <p:cNvPicPr>
            <a:picLocks noChangeAspect="1"/>
          </p:cNvPicPr>
          <p:nvPr/>
        </p:nvPicPr>
        <p:blipFill>
          <a:blip r:embed="rId2"/>
          <a:srcRect l="29838" r="13913"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0A9846F4-798E-1A5D-ACFF-D8C6B5F1E9C0}"/>
              </a:ext>
            </a:extLst>
          </p:cNvPr>
          <p:cNvGraphicFramePr>
            <a:graphicFrameLocks noGrp="1"/>
          </p:cNvGraphicFramePr>
          <p:nvPr>
            <p:ph idx="1"/>
            <p:extLst>
              <p:ext uri="{D42A27DB-BD31-4B8C-83A1-F6EECF244321}">
                <p14:modId xmlns:p14="http://schemas.microsoft.com/office/powerpoint/2010/main" val="3046312507"/>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8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ADD963-9387-36AC-6B3A-343E51C87E5D}"/>
              </a:ext>
            </a:extLst>
          </p:cNvPr>
          <p:cNvSpPr>
            <a:spLocks noGrp="1"/>
          </p:cNvSpPr>
          <p:nvPr>
            <p:ph type="title"/>
          </p:nvPr>
        </p:nvSpPr>
        <p:spPr>
          <a:xfrm>
            <a:off x="686834" y="1153572"/>
            <a:ext cx="3200400" cy="4461163"/>
          </a:xfrm>
        </p:spPr>
        <p:txBody>
          <a:bodyPr>
            <a:normAutofit/>
          </a:bodyPr>
          <a:lstStyle/>
          <a:p>
            <a:r>
              <a:rPr lang="sr-Cyrl-RS">
                <a:solidFill>
                  <a:srgbClr val="FFFFFF"/>
                </a:solidFill>
              </a:rPr>
              <a:t>Непосредна примена зајемчених права</a:t>
            </a:r>
            <a:endParaRPr lang="en-R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5D42EDB-3B34-0DE8-749E-1F1DADA1F227}"/>
              </a:ext>
            </a:extLst>
          </p:cNvPr>
          <p:cNvSpPr>
            <a:spLocks noGrp="1"/>
          </p:cNvSpPr>
          <p:nvPr>
            <p:ph idx="1"/>
          </p:nvPr>
        </p:nvSpPr>
        <p:spPr>
          <a:xfrm>
            <a:off x="4447308" y="591344"/>
            <a:ext cx="6906491" cy="5585619"/>
          </a:xfrm>
        </p:spPr>
        <p:txBody>
          <a:bodyPr anchor="ctr">
            <a:normAutofit/>
          </a:bodyPr>
          <a:lstStyle/>
          <a:p>
            <a:r>
              <a:rPr lang="sr-RS" sz="2000" b="0" i="0" u="none" strike="noStrike">
                <a:effectLst/>
              </a:rPr>
              <a:t>Људска и мањинска права зајемчена Уставом непосредно се</a:t>
            </a:r>
            <a:r>
              <a:rPr lang="sr-Cyrl-RS" sz="2000" b="0" i="0" u="none" strike="noStrike">
                <a:effectLst/>
              </a:rPr>
              <a:t> </a:t>
            </a:r>
            <a:r>
              <a:rPr lang="sr-RS" sz="2000" b="0" i="0" u="none" strike="noStrike">
                <a:effectLst/>
              </a:rPr>
              <a:t>примењују.</a:t>
            </a:r>
            <a:endParaRPr lang="sr-Cyrl-RS" sz="2000"/>
          </a:p>
          <a:p>
            <a:r>
              <a:rPr lang="sr-RS" sz="2000" b="0" i="0" u="none" strike="noStrike">
                <a:effectLst/>
              </a:rPr>
              <a:t>Уставом се јемче, и као таква, непосредно се примењују људска и мањинска права зајемчена општеприхваћеним правилима међународног права, потврђеним међународним уговорима и законима. Законом се може прописати начин остваривања ових права само ако је то Уставом изричито предвиђено или ако је то неопходно за остварење појединог права због његове природе, при чему закон ни у ком случају не сме да утиче на суштину зајемченог права.</a:t>
            </a:r>
            <a:br>
              <a:rPr lang="sr-RS" sz="2000"/>
            </a:br>
            <a:r>
              <a:rPr lang="sr-RS" sz="2000" b="0" i="0" u="none" strike="noStrike">
                <a:effectLst/>
              </a:rPr>
              <a:t>Одредбе о људским и мањинским правима тумаче се у корист унапређења вредности демократског друштва, сагласно важећим међународним </a:t>
            </a:r>
            <a:r>
              <a:rPr lang="sr-RS" sz="2000" b="0" i="0" u="none" strike="noStrike" err="1">
                <a:effectLst/>
              </a:rPr>
              <a:t>станд</a:t>
            </a:r>
            <a:r>
              <a:rPr lang="en-GB" sz="2000" b="0" i="0" u="none" strike="noStrike">
                <a:effectLst/>
              </a:rPr>
              <a:t>a</a:t>
            </a:r>
            <a:r>
              <a:rPr lang="sr-RS" sz="2000" b="0" i="0" u="none" strike="noStrike" err="1">
                <a:effectLst/>
              </a:rPr>
              <a:t>рдима</a:t>
            </a:r>
            <a:r>
              <a:rPr lang="sr-RS" sz="2000" b="0" i="0" u="none" strike="noStrike">
                <a:effectLst/>
              </a:rPr>
              <a:t> људских и мањинских права, као и пракси међународних институција </a:t>
            </a:r>
            <a:r>
              <a:rPr lang="sr-RS" sz="2000" b="0" i="0" u="none" strike="noStrike" err="1">
                <a:effectLst/>
              </a:rPr>
              <a:t>кој</a:t>
            </a:r>
            <a:r>
              <a:rPr lang="en-GB" sz="2000" b="0" i="0" u="none" strike="noStrike">
                <a:effectLst/>
              </a:rPr>
              <a:t>e </a:t>
            </a:r>
            <a:r>
              <a:rPr lang="sr-RS" sz="2000" b="0" i="0" u="none" strike="noStrike">
                <a:effectLst/>
              </a:rPr>
              <a:t>надзиру њихово спровођење.</a:t>
            </a:r>
            <a:endParaRPr lang="en-RS" sz="2000"/>
          </a:p>
        </p:txBody>
      </p:sp>
    </p:spTree>
    <p:extLst>
      <p:ext uri="{BB962C8B-B14F-4D97-AF65-F5344CB8AC3E}">
        <p14:creationId xmlns:p14="http://schemas.microsoft.com/office/powerpoint/2010/main" val="1518828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11464DF-769F-5B1F-E4DA-BFD0E65FA3F6}"/>
              </a:ext>
            </a:extLst>
          </p:cNvPr>
          <p:cNvSpPr>
            <a:spLocks noGrp="1"/>
          </p:cNvSpPr>
          <p:nvPr>
            <p:ph type="title"/>
          </p:nvPr>
        </p:nvSpPr>
        <p:spPr>
          <a:xfrm>
            <a:off x="838200" y="365125"/>
            <a:ext cx="10515600" cy="1325563"/>
          </a:xfrm>
        </p:spPr>
        <p:txBody>
          <a:bodyPr>
            <a:normAutofit/>
          </a:bodyPr>
          <a:lstStyle/>
          <a:p>
            <a:r>
              <a:rPr lang="sr-Cyrl-RS" dirty="0"/>
              <a:t>Забрана дискриминације </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F52282C-E121-8F0D-26B6-1E572D85A346}"/>
              </a:ext>
            </a:extLst>
          </p:cNvPr>
          <p:cNvSpPr>
            <a:spLocks noGrp="1"/>
          </p:cNvSpPr>
          <p:nvPr>
            <p:ph idx="1"/>
          </p:nvPr>
        </p:nvSpPr>
        <p:spPr>
          <a:xfrm>
            <a:off x="838200" y="1825625"/>
            <a:ext cx="10515600" cy="4351338"/>
          </a:xfrm>
        </p:spPr>
        <p:txBody>
          <a:bodyPr>
            <a:normAutofit/>
          </a:bodyPr>
          <a:lstStyle/>
          <a:p>
            <a:r>
              <a:rPr lang="sr-RS" sz="2400" b="0" i="0" u="none" strike="noStrike">
                <a:effectLst/>
              </a:rPr>
              <a:t>Пред Уставом и законом сви су једнаки.</a:t>
            </a:r>
            <a:endParaRPr lang="sr-Cyrl-RS" sz="2400" b="0" i="0" u="none" strike="noStrike">
              <a:effectLst/>
            </a:endParaRPr>
          </a:p>
          <a:p>
            <a:r>
              <a:rPr lang="sr-RS" sz="2400" b="0" i="0" u="none" strike="noStrike">
                <a:effectLst/>
              </a:rPr>
              <a:t>Свако има право на једнаку законску заштиту, без</a:t>
            </a:r>
            <a:r>
              <a:rPr lang="sr-Cyrl-RS" sz="2400" b="0" i="0" u="none" strike="noStrike">
                <a:effectLst/>
              </a:rPr>
              <a:t> </a:t>
            </a:r>
            <a:r>
              <a:rPr lang="sr-RS" sz="2400" b="0" i="0" u="none" strike="noStrike">
                <a:effectLst/>
              </a:rPr>
              <a:t>дискриминације.</a:t>
            </a:r>
            <a:endParaRPr lang="sr-Cyrl-RS" sz="2400" b="0" i="0" u="none" strike="noStrike">
              <a:effectLst/>
            </a:endParaRPr>
          </a:p>
          <a:p>
            <a:r>
              <a:rPr lang="sr-RS" sz="2400" b="0" i="0" u="none" strike="noStrike">
                <a:effectLst/>
              </a:rPr>
              <a:t>Забрањена је свака дискриминација, непосредна или посредна, по било ком основу, </a:t>
            </a:r>
            <a:r>
              <a:rPr lang="en-GB" sz="2400" b="0" i="0" u="none" strike="noStrike">
                <a:effectLst/>
              </a:rPr>
              <a:t>a </a:t>
            </a:r>
            <a:r>
              <a:rPr lang="sr-RS" sz="2400" b="0" i="0" u="none" strike="noStrike">
                <a:effectLst/>
              </a:rPr>
              <a:t>нарочито по основу расе, пола, националне припадности, друштвеног порекла, рођења, вероисповести, политичког или другог уверења, имовног стања, културе, језика, старости и психичког или физичког инвалидитета.</a:t>
            </a:r>
            <a:br>
              <a:rPr lang="sr-RS" sz="2400"/>
            </a:br>
            <a:r>
              <a:rPr lang="sr-RS" sz="2400" b="0" i="0" u="none" strike="noStrike">
                <a:effectLst/>
              </a:rPr>
              <a:t>Не сматрају се дискриминацијом посебне мере које Република Србија може увести ради постизања пуне равноправности лица или групе лица која су суштински у неједнаком положају са осталим грађанима.</a:t>
            </a:r>
            <a:endParaRPr lang="en-RS" sz="2400"/>
          </a:p>
        </p:txBody>
      </p:sp>
    </p:spTree>
    <p:extLst>
      <p:ext uri="{BB962C8B-B14F-4D97-AF65-F5344CB8AC3E}">
        <p14:creationId xmlns:p14="http://schemas.microsoft.com/office/powerpoint/2010/main" val="1549561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AE65B5-ADC7-ACB0-7233-CA05553C490F}"/>
              </a:ext>
            </a:extLst>
          </p:cNvPr>
          <p:cNvSpPr>
            <a:spLocks noGrp="1"/>
          </p:cNvSpPr>
          <p:nvPr>
            <p:ph type="title"/>
          </p:nvPr>
        </p:nvSpPr>
        <p:spPr>
          <a:xfrm>
            <a:off x="1171074" y="1396686"/>
            <a:ext cx="3240506" cy="4064628"/>
          </a:xfrm>
        </p:spPr>
        <p:txBody>
          <a:bodyPr>
            <a:normAutofit/>
          </a:bodyPr>
          <a:lstStyle/>
          <a:p>
            <a:r>
              <a:rPr lang="sr-Cyrl-RS">
                <a:solidFill>
                  <a:srgbClr val="FFFFFF"/>
                </a:solidFill>
              </a:rPr>
              <a:t>Лична права </a:t>
            </a:r>
            <a:endParaRPr lang="en-RS">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59050E1-FA6C-0311-E1E8-3B13D430AB51}"/>
              </a:ext>
            </a:extLst>
          </p:cNvPr>
          <p:cNvSpPr>
            <a:spLocks noGrp="1"/>
          </p:cNvSpPr>
          <p:nvPr>
            <p:ph idx="1"/>
          </p:nvPr>
        </p:nvSpPr>
        <p:spPr>
          <a:xfrm>
            <a:off x="5370153" y="1526033"/>
            <a:ext cx="5536397" cy="3935281"/>
          </a:xfrm>
        </p:spPr>
        <p:txBody>
          <a:bodyPr>
            <a:normAutofit/>
          </a:bodyPr>
          <a:lstStyle/>
          <a:p>
            <a:r>
              <a:rPr lang="sr-RS" sz="1500" b="0" i="0" u="none" strike="noStrike">
                <a:effectLst/>
                <a:latin typeface="Inter"/>
              </a:rPr>
              <a:t>Људско достојанство је неприкосновено и сви су дужни да га поштују и штите. </a:t>
            </a:r>
            <a:endParaRPr lang="sr-Cyrl-RS" sz="1500" b="0" i="0" u="none" strike="noStrike">
              <a:effectLst/>
              <a:latin typeface="Inter"/>
            </a:endParaRPr>
          </a:p>
          <a:p>
            <a:r>
              <a:rPr lang="sr-RS" sz="1500" b="0" i="0" u="none" strike="noStrike">
                <a:effectLst/>
                <a:latin typeface="Inter"/>
              </a:rPr>
              <a:t>Људски живот је неприкосновен.</a:t>
            </a:r>
            <a:endParaRPr lang="sr-Cyrl-RS" sz="1500" b="0" i="0" u="none" strike="noStrike">
              <a:effectLst/>
              <a:latin typeface="Inter"/>
            </a:endParaRPr>
          </a:p>
          <a:p>
            <a:r>
              <a:rPr lang="sr-RS" sz="1500" b="0" i="0" u="none" strike="noStrike">
                <a:effectLst/>
                <a:latin typeface="Inter"/>
              </a:rPr>
              <a:t>У Републици Србији нема смртне казне.</a:t>
            </a:r>
            <a:endParaRPr lang="sr-Cyrl-RS" sz="1500" b="0" i="0" u="none" strike="noStrike">
              <a:effectLst/>
              <a:latin typeface="Inter"/>
            </a:endParaRPr>
          </a:p>
          <a:p>
            <a:r>
              <a:rPr lang="sr-RS" sz="1500" b="0" i="0" u="none" strike="noStrike">
                <a:effectLst/>
                <a:latin typeface="Inter"/>
              </a:rPr>
              <a:t>Забрањено је клонирање људских бића.</a:t>
            </a:r>
            <a:endParaRPr lang="sr-Cyrl-RS" sz="1500" b="0" i="0" u="none" strike="noStrike">
              <a:effectLst/>
              <a:latin typeface="Inter"/>
            </a:endParaRPr>
          </a:p>
          <a:p>
            <a:r>
              <a:rPr lang="sr-RS" sz="1500" b="0" i="0" u="none" strike="noStrike">
                <a:effectLst/>
                <a:latin typeface="Inter"/>
              </a:rPr>
              <a:t>Физички и психички интегритет је неповредив.</a:t>
            </a:r>
            <a:endParaRPr lang="sr-Cyrl-RS" sz="1500" b="0" i="0" u="none" strike="noStrike">
              <a:effectLst/>
              <a:latin typeface="Inter"/>
            </a:endParaRPr>
          </a:p>
          <a:p>
            <a:r>
              <a:rPr lang="sr-RS" sz="1500" b="0" i="0" u="none" strike="noStrike">
                <a:effectLst/>
                <a:latin typeface="Inter"/>
              </a:rPr>
              <a:t>Нико не може бити држан у ропству или у положају сличном ропству.</a:t>
            </a:r>
            <a:endParaRPr lang="sr-Cyrl-RS" sz="1500" b="0" i="0" u="none" strike="noStrike">
              <a:effectLst/>
              <a:latin typeface="Inter"/>
            </a:endParaRPr>
          </a:p>
          <a:p>
            <a:r>
              <a:rPr lang="sr-RS" sz="1500" b="0" i="0" u="none" strike="noStrike">
                <a:effectLst/>
                <a:latin typeface="Inter"/>
              </a:rPr>
              <a:t>Сваки облик трговине људима је забрањен.</a:t>
            </a:r>
            <a:endParaRPr lang="sr-Cyrl-RS" sz="1500" b="0" i="0" u="none" strike="noStrike">
              <a:effectLst/>
              <a:latin typeface="Inter"/>
            </a:endParaRPr>
          </a:p>
          <a:p>
            <a:r>
              <a:rPr lang="sr-RS" sz="1500" b="0" i="0" u="none" strike="noStrike">
                <a:effectLst/>
                <a:latin typeface="Inter"/>
              </a:rPr>
              <a:t>Забрањен је принудни рад. Сексуално или економско искоришћавање лица које је у неповољном положају сматра се принудним радом.</a:t>
            </a:r>
            <a:endParaRPr lang="en-RS" sz="1500"/>
          </a:p>
        </p:txBody>
      </p:sp>
    </p:spTree>
    <p:extLst>
      <p:ext uri="{BB962C8B-B14F-4D97-AF65-F5344CB8AC3E}">
        <p14:creationId xmlns:p14="http://schemas.microsoft.com/office/powerpoint/2010/main" val="2279686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2225146-12F3-D95D-E945-644DC390DDBF}"/>
              </a:ext>
            </a:extLst>
          </p:cNvPr>
          <p:cNvSpPr>
            <a:spLocks noGrp="1"/>
          </p:cNvSpPr>
          <p:nvPr>
            <p:ph type="title"/>
          </p:nvPr>
        </p:nvSpPr>
        <p:spPr>
          <a:xfrm>
            <a:off x="838200" y="365125"/>
            <a:ext cx="10515600" cy="1325563"/>
          </a:xfrm>
        </p:spPr>
        <p:txBody>
          <a:bodyPr>
            <a:normAutofit/>
          </a:bodyPr>
          <a:lstStyle/>
          <a:p>
            <a:r>
              <a:rPr lang="sr-Cyrl-RS" dirty="0"/>
              <a:t>Лична права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0BD7031-A322-5DEE-F37A-6082138F6A87}"/>
              </a:ext>
            </a:extLst>
          </p:cNvPr>
          <p:cNvSpPr>
            <a:spLocks noGrp="1"/>
          </p:cNvSpPr>
          <p:nvPr>
            <p:ph idx="1"/>
          </p:nvPr>
        </p:nvSpPr>
        <p:spPr>
          <a:xfrm>
            <a:off x="838200" y="1825625"/>
            <a:ext cx="10515600" cy="4351338"/>
          </a:xfrm>
        </p:spPr>
        <p:txBody>
          <a:bodyPr>
            <a:normAutofit/>
          </a:bodyPr>
          <a:lstStyle/>
          <a:p>
            <a:r>
              <a:rPr lang="sr-Cyrl-RS" dirty="0"/>
              <a:t>Право на држављанство</a:t>
            </a:r>
          </a:p>
          <a:p>
            <a:r>
              <a:rPr lang="sr-Cyrl-RS" dirty="0"/>
              <a:t>Право на закључење брака</a:t>
            </a:r>
          </a:p>
          <a:p>
            <a:r>
              <a:rPr lang="sr-Cyrl-RS" dirty="0"/>
              <a:t>Слобода одлучивања о рађању деце</a:t>
            </a:r>
          </a:p>
          <a:p>
            <a:r>
              <a:rPr lang="sr-Cyrl-RS" dirty="0"/>
              <a:t>Права детета</a:t>
            </a:r>
            <a:endParaRPr lang="en-RS" dirty="0"/>
          </a:p>
        </p:txBody>
      </p:sp>
    </p:spTree>
    <p:extLst>
      <p:ext uri="{BB962C8B-B14F-4D97-AF65-F5344CB8AC3E}">
        <p14:creationId xmlns:p14="http://schemas.microsoft.com/office/powerpoint/2010/main" val="999880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26FB364-81A5-A3E4-BC5F-24719EE1D584}"/>
              </a:ext>
            </a:extLst>
          </p:cNvPr>
          <p:cNvSpPr>
            <a:spLocks noGrp="1"/>
          </p:cNvSpPr>
          <p:nvPr>
            <p:ph type="title"/>
          </p:nvPr>
        </p:nvSpPr>
        <p:spPr>
          <a:xfrm>
            <a:off x="838200" y="365125"/>
            <a:ext cx="10515600" cy="1325563"/>
          </a:xfrm>
        </p:spPr>
        <p:txBody>
          <a:bodyPr>
            <a:normAutofit/>
          </a:bodyPr>
          <a:lstStyle/>
          <a:p>
            <a:r>
              <a:rPr lang="sr-Cyrl-RS" dirty="0"/>
              <a:t>Лична права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A8F7FE-F99E-766D-0CD3-CFFC68145AFA}"/>
              </a:ext>
            </a:extLst>
          </p:cNvPr>
          <p:cNvSpPr>
            <a:spLocks noGrp="1"/>
          </p:cNvSpPr>
          <p:nvPr>
            <p:ph idx="1"/>
          </p:nvPr>
        </p:nvSpPr>
        <p:spPr>
          <a:xfrm>
            <a:off x="838200" y="1825625"/>
            <a:ext cx="10515600" cy="4351338"/>
          </a:xfrm>
        </p:spPr>
        <p:txBody>
          <a:bodyPr>
            <a:normAutofit/>
          </a:bodyPr>
          <a:lstStyle/>
          <a:p>
            <a:r>
              <a:rPr lang="sr-RS" b="0" i="0" u="none" strike="noStrike">
                <a:effectLst/>
                <a:latin typeface="Inter"/>
              </a:rPr>
              <a:t>Зајемчена је заштита података о личности.</a:t>
            </a:r>
            <a:endParaRPr lang="sr-Cyrl-RS" b="0" i="0" u="none" strike="noStrike">
              <a:effectLst/>
              <a:latin typeface="Inter"/>
            </a:endParaRPr>
          </a:p>
          <a:p>
            <a:r>
              <a:rPr lang="sr-RS" b="0" i="0" u="none" strike="noStrike">
                <a:effectLst/>
                <a:latin typeface="Inter"/>
              </a:rPr>
              <a:t>Прикупљање, држање, обрада и коришћење података о личности уређују се законом.</a:t>
            </a:r>
            <a:endParaRPr lang="sr-Cyrl-RS" b="0" i="0" u="none" strike="noStrike">
              <a:effectLst/>
              <a:latin typeface="Inter"/>
            </a:endParaRPr>
          </a:p>
          <a:p>
            <a:r>
              <a:rPr lang="sr-RS" b="0" i="0" u="none" strike="noStrike">
                <a:effectLst/>
                <a:latin typeface="Inter"/>
              </a:rPr>
              <a:t>Забрањена је и кажњива употреба података о личности изван сврхе за коју су прикупљени, у складу са законом, осим за потребе вођења кривичног поступка или заштите безбедности Републике Србије, на начин предвиђен законом.</a:t>
            </a:r>
            <a:endParaRPr lang="sr-Cyrl-RS" b="0" i="0" u="none" strike="noStrike">
              <a:effectLst/>
              <a:latin typeface="Inter"/>
            </a:endParaRPr>
          </a:p>
          <a:p>
            <a:r>
              <a:rPr lang="sr-RS" b="0" i="0" u="none" strike="noStrike">
                <a:effectLst/>
                <a:latin typeface="Inter"/>
              </a:rPr>
              <a:t>Јемчи се слобода мисли, савести, уверења и вероисповести, право да се остане при свом уверењу или вероисповести или да се они промене према сопственом избору.</a:t>
            </a:r>
            <a:endParaRPr lang="en-RS"/>
          </a:p>
        </p:txBody>
      </p:sp>
    </p:spTree>
    <p:extLst>
      <p:ext uri="{BB962C8B-B14F-4D97-AF65-F5344CB8AC3E}">
        <p14:creationId xmlns:p14="http://schemas.microsoft.com/office/powerpoint/2010/main" val="1667264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DFD41B-99FA-0334-C555-8F6AA24F490C}"/>
              </a:ext>
            </a:extLst>
          </p:cNvPr>
          <p:cNvSpPr>
            <a:spLocks noGrp="1"/>
          </p:cNvSpPr>
          <p:nvPr>
            <p:ph type="title"/>
          </p:nvPr>
        </p:nvSpPr>
        <p:spPr>
          <a:xfrm>
            <a:off x="838200" y="365125"/>
            <a:ext cx="10515600" cy="1325563"/>
          </a:xfrm>
        </p:spPr>
        <p:txBody>
          <a:bodyPr>
            <a:normAutofit/>
          </a:bodyPr>
          <a:lstStyle/>
          <a:p>
            <a:r>
              <a:rPr lang="sr-Cyrl-RS" dirty="0"/>
              <a:t>Лична права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8DA7845-155E-2FA6-35AF-C6C39DFA6F89}"/>
              </a:ext>
            </a:extLst>
          </p:cNvPr>
          <p:cNvSpPr>
            <a:spLocks noGrp="1"/>
          </p:cNvSpPr>
          <p:nvPr>
            <p:ph idx="1"/>
          </p:nvPr>
        </p:nvSpPr>
        <p:spPr>
          <a:xfrm>
            <a:off x="838200" y="1825625"/>
            <a:ext cx="10515600" cy="4351338"/>
          </a:xfrm>
        </p:spPr>
        <p:txBody>
          <a:bodyPr>
            <a:normAutofit/>
          </a:bodyPr>
          <a:lstStyle/>
          <a:p>
            <a:r>
              <a:rPr lang="sr-RS" b="0" i="0" u="none" strike="noStrike">
                <a:effectLst/>
                <a:latin typeface="Inter"/>
              </a:rPr>
              <a:t>Стан је неповредив.</a:t>
            </a:r>
            <a:endParaRPr lang="sr-Cyrl-RS" b="0" i="0" u="none" strike="noStrike">
              <a:effectLst/>
              <a:latin typeface="Inter"/>
            </a:endParaRPr>
          </a:p>
          <a:p>
            <a:r>
              <a:rPr lang="sr-RS" b="0" i="0" u="none" strike="noStrike">
                <a:effectLst/>
                <a:latin typeface="Inter"/>
              </a:rPr>
              <a:t>Нико не може без писмене одлуке суда ући у туђи стан или друге просторије против воље њиховог држаоца, нити у њима вршити претрес. Држалац стана и друге просторије има право да сам или преко свога заступника и уз још два пунолетна сведока присуствује претресању. Ако држалац стана или његов заступник нису присутни, претресање је допуштено у присуству два пунолетна сведока.</a:t>
            </a:r>
            <a:endParaRPr lang="en-RS"/>
          </a:p>
        </p:txBody>
      </p:sp>
    </p:spTree>
    <p:extLst>
      <p:ext uri="{BB962C8B-B14F-4D97-AF65-F5344CB8AC3E}">
        <p14:creationId xmlns:p14="http://schemas.microsoft.com/office/powerpoint/2010/main" val="2079562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E0A25C9-3884-5F65-BE5F-A057E71E19A7}"/>
              </a:ext>
            </a:extLst>
          </p:cNvPr>
          <p:cNvSpPr>
            <a:spLocks noGrp="1"/>
          </p:cNvSpPr>
          <p:nvPr>
            <p:ph type="title"/>
          </p:nvPr>
        </p:nvSpPr>
        <p:spPr>
          <a:xfrm>
            <a:off x="838200" y="365125"/>
            <a:ext cx="10515600" cy="1325563"/>
          </a:xfrm>
        </p:spPr>
        <p:txBody>
          <a:bodyPr>
            <a:normAutofit/>
          </a:bodyPr>
          <a:lstStyle/>
          <a:p>
            <a:r>
              <a:rPr lang="sr-Cyrl-RS" dirty="0"/>
              <a:t>Лична права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AFE08B9-18EE-599D-7384-654B39685A8A}"/>
              </a:ext>
            </a:extLst>
          </p:cNvPr>
          <p:cNvSpPr>
            <a:spLocks noGrp="1"/>
          </p:cNvSpPr>
          <p:nvPr>
            <p:ph idx="1"/>
          </p:nvPr>
        </p:nvSpPr>
        <p:spPr>
          <a:xfrm>
            <a:off x="838200" y="1825625"/>
            <a:ext cx="10515600" cy="4351338"/>
          </a:xfrm>
        </p:spPr>
        <p:txBody>
          <a:bodyPr>
            <a:normAutofit/>
          </a:bodyPr>
          <a:lstStyle/>
          <a:p>
            <a:r>
              <a:rPr lang="sr-RS" b="0" i="0" u="none" strike="noStrike">
                <a:effectLst/>
              </a:rPr>
              <a:t>Свако има право на личну слободу и безбедност. Лишење слободе допуштено је само из разлога и у поступку који су предвиђени законом.</a:t>
            </a:r>
            <a:endParaRPr lang="sr-Cyrl-RS" b="0" i="0" u="none" strike="noStrike">
              <a:effectLst/>
            </a:endParaRPr>
          </a:p>
          <a:p>
            <a:r>
              <a:rPr lang="sr-RS" b="0" i="0" u="none" strike="noStrike">
                <a:effectLst/>
                <a:latin typeface="Inter"/>
              </a:rPr>
              <a:t>Свако</a:t>
            </a:r>
            <a:r>
              <a:rPr lang="sr-Cyrl-RS" b="0" i="0" u="none" strike="noStrike">
                <a:effectLst/>
                <a:latin typeface="Inter"/>
              </a:rPr>
              <a:t> </a:t>
            </a:r>
            <a:r>
              <a:rPr lang="sr-RS" b="0" i="0" u="none" strike="noStrike">
                <a:effectLst/>
                <a:latin typeface="Inter"/>
              </a:rPr>
              <a:t>лице има правну способност.</a:t>
            </a:r>
            <a:br>
              <a:rPr lang="sr-RS" dirty="0"/>
            </a:br>
            <a:r>
              <a:rPr lang="sr-RS" b="0" i="0" u="none" strike="noStrike">
                <a:effectLst/>
                <a:latin typeface="Inter"/>
              </a:rPr>
              <a:t>Лице пунолетством стиче способност да самостално одлучује о својим правима и обавезама. Пунолетство наступа са навршених 18 година.</a:t>
            </a:r>
            <a:endParaRPr lang="sr-Cyrl-RS" b="0" i="0" u="none" strike="noStrike">
              <a:effectLst/>
              <a:latin typeface="Inter"/>
            </a:endParaRPr>
          </a:p>
          <a:p>
            <a:r>
              <a:rPr lang="sr-RS" b="0" i="0" u="none" strike="noStrike">
                <a:effectLst/>
                <a:latin typeface="Inter"/>
              </a:rPr>
              <a:t>Свако има право да се слободно креће и настањује у Републици Србији, да је напусти и да се у њу врати.</a:t>
            </a:r>
            <a:endParaRPr lang="en-RS"/>
          </a:p>
        </p:txBody>
      </p:sp>
    </p:spTree>
    <p:extLst>
      <p:ext uri="{BB962C8B-B14F-4D97-AF65-F5344CB8AC3E}">
        <p14:creationId xmlns:p14="http://schemas.microsoft.com/office/powerpoint/2010/main" val="526961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7E690-4AE6-4373-F7F7-C08935F1E63E}"/>
              </a:ext>
            </a:extLst>
          </p:cNvPr>
          <p:cNvSpPr>
            <a:spLocks noGrp="1"/>
          </p:cNvSpPr>
          <p:nvPr>
            <p:ph type="title"/>
          </p:nvPr>
        </p:nvSpPr>
        <p:spPr>
          <a:xfrm>
            <a:off x="838200" y="365125"/>
            <a:ext cx="10515600" cy="1325563"/>
          </a:xfrm>
        </p:spPr>
        <p:txBody>
          <a:bodyPr>
            <a:normAutofit/>
          </a:bodyPr>
          <a:lstStyle/>
          <a:p>
            <a:r>
              <a:rPr lang="sr-Cyrl-RS" dirty="0"/>
              <a:t>Политичка права</a:t>
            </a:r>
            <a:endParaRPr lang="en-RS" dirty="0"/>
          </a:p>
        </p:txBody>
      </p:sp>
      <p:sp>
        <p:nvSpPr>
          <p:cNvPr id="3" name="Content Placeholder 2">
            <a:extLst>
              <a:ext uri="{FF2B5EF4-FFF2-40B4-BE49-F238E27FC236}">
                <a16:creationId xmlns:a16="http://schemas.microsoft.com/office/drawing/2014/main" id="{433F02A7-796B-0E94-C26F-0738A132DA5F}"/>
              </a:ext>
            </a:extLst>
          </p:cNvPr>
          <p:cNvSpPr>
            <a:spLocks noGrp="1"/>
          </p:cNvSpPr>
          <p:nvPr>
            <p:ph idx="1"/>
          </p:nvPr>
        </p:nvSpPr>
        <p:spPr>
          <a:xfrm>
            <a:off x="838200" y="1825625"/>
            <a:ext cx="10515600" cy="4351338"/>
          </a:xfrm>
        </p:spPr>
        <p:txBody>
          <a:bodyPr>
            <a:normAutofit/>
          </a:bodyPr>
          <a:lstStyle/>
          <a:p>
            <a:r>
              <a:rPr lang="sr-RS" b="0" i="0" u="none" strike="noStrike">
                <a:effectLst/>
              </a:rPr>
              <a:t>Сваки пунолетан, пословно способан држављанин Републике Србије има право да бира и да буде биран.</a:t>
            </a:r>
            <a:endParaRPr lang="sr-Cyrl-RS" b="0" i="0" u="none" strike="noStrike">
              <a:effectLst/>
            </a:endParaRPr>
          </a:p>
          <a:p>
            <a:r>
              <a:rPr lang="sr-RS" b="0" i="0" u="none" strike="noStrike">
                <a:effectLst/>
              </a:rPr>
              <a:t>Изборно право је опште и једнако, избори су слободни и непосредни, а гласање је тајно и лично.</a:t>
            </a:r>
            <a:endParaRPr lang="sr-Cyrl-RS" b="0" i="0" u="none" strike="noStrike">
              <a:effectLst/>
            </a:endParaRPr>
          </a:p>
          <a:p>
            <a:r>
              <a:rPr lang="sr-RS" b="0" i="0" u="none" strike="noStrike">
                <a:effectLst/>
              </a:rPr>
              <a:t>Јемчи се слобода мишљења и изражавања, као и слобода да се говором, писањем, сликом или на други начин траже, примају и шире </a:t>
            </a:r>
            <a:r>
              <a:rPr lang="sr-RS" b="0" i="0" u="none" strike="noStrike" err="1">
                <a:effectLst/>
              </a:rPr>
              <a:t>обавештењ</a:t>
            </a:r>
            <a:r>
              <a:rPr lang="en-GB" b="0" i="0" u="none" strike="noStrike">
                <a:effectLst/>
              </a:rPr>
              <a:t>a </a:t>
            </a:r>
            <a:r>
              <a:rPr lang="sr-RS" b="0" i="0" u="none" strike="noStrike">
                <a:effectLst/>
              </a:rPr>
              <a:t>и идеје.</a:t>
            </a:r>
            <a:endParaRPr lang="en-RS"/>
          </a:p>
        </p:txBody>
      </p:sp>
    </p:spTree>
    <p:extLst>
      <p:ext uri="{BB962C8B-B14F-4D97-AF65-F5344CB8AC3E}">
        <p14:creationId xmlns:p14="http://schemas.microsoft.com/office/powerpoint/2010/main" val="3357813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3DE01A-33E9-84D2-DBA7-AD7723A95C27}"/>
              </a:ext>
            </a:extLst>
          </p:cNvPr>
          <p:cNvSpPr>
            <a:spLocks noGrp="1"/>
          </p:cNvSpPr>
          <p:nvPr>
            <p:ph type="title"/>
          </p:nvPr>
        </p:nvSpPr>
        <p:spPr>
          <a:xfrm>
            <a:off x="686834" y="1153572"/>
            <a:ext cx="3200400" cy="4461163"/>
          </a:xfrm>
        </p:spPr>
        <p:txBody>
          <a:bodyPr>
            <a:normAutofit/>
          </a:bodyPr>
          <a:lstStyle/>
          <a:p>
            <a:r>
              <a:rPr lang="sr-Cyrl-RS">
                <a:solidFill>
                  <a:srgbClr val="FFFFFF"/>
                </a:solidFill>
              </a:rPr>
              <a:t>Политичка права</a:t>
            </a:r>
            <a:endParaRPr lang="en-R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C17D476-CE00-7C5D-4097-BF1DEAFDB7D8}"/>
              </a:ext>
            </a:extLst>
          </p:cNvPr>
          <p:cNvSpPr>
            <a:spLocks noGrp="1"/>
          </p:cNvSpPr>
          <p:nvPr>
            <p:ph idx="1"/>
          </p:nvPr>
        </p:nvSpPr>
        <p:spPr>
          <a:xfrm>
            <a:off x="4447308" y="591344"/>
            <a:ext cx="6906491" cy="5585619"/>
          </a:xfrm>
        </p:spPr>
        <p:txBody>
          <a:bodyPr anchor="ctr">
            <a:normAutofit/>
          </a:bodyPr>
          <a:lstStyle/>
          <a:p>
            <a:pPr marL="0" indent="0">
              <a:buNone/>
            </a:pPr>
            <a:r>
              <a:rPr lang="sr-Cyrl-RS" sz="2400" dirty="0"/>
              <a:t>Слобода медија:</a:t>
            </a:r>
            <a:endParaRPr lang="en-US" sz="2400" dirty="0"/>
          </a:p>
          <a:p>
            <a:r>
              <a:rPr lang="sr-RS" sz="2400" b="0" i="0" u="none" strike="noStrike" dirty="0">
                <a:effectLst/>
              </a:rPr>
              <a:t>Свако је слободан да без одобрења, на начин предвиђен законом, оснива новине и друга средства јавног обавештавања.</a:t>
            </a:r>
            <a:endParaRPr lang="en-US" sz="2400" b="0" i="0" u="none" strike="noStrike" dirty="0">
              <a:effectLst/>
            </a:endParaRPr>
          </a:p>
          <a:p>
            <a:pPr marL="0" indent="0">
              <a:buNone/>
            </a:pPr>
            <a:r>
              <a:rPr lang="sr-Cyrl-RS" sz="2400" dirty="0"/>
              <a:t>Право на обавештеност:</a:t>
            </a:r>
            <a:endParaRPr lang="en-US" sz="2400" b="0" i="0" u="none" strike="noStrike" dirty="0">
              <a:effectLst/>
            </a:endParaRPr>
          </a:p>
          <a:p>
            <a:r>
              <a:rPr lang="sr-RS" sz="2400" b="0" i="0" u="none" strike="noStrike" dirty="0">
                <a:effectLst/>
              </a:rPr>
              <a:t>Свако има право да истинито, потпуно и благовремено буде обавештаван о питањима од јавног значаја и средства јавног обавештавања су дужна да то право поштују.</a:t>
            </a:r>
            <a:endParaRPr lang="sr-Cyrl-RS" sz="2400" b="0" i="0" u="none" strike="noStrike" dirty="0">
              <a:effectLst/>
            </a:endParaRPr>
          </a:p>
          <a:p>
            <a:r>
              <a:rPr lang="sr-RS" sz="2400" b="0" i="0" u="none" strike="noStrike" dirty="0">
                <a:effectLst/>
              </a:rPr>
              <a:t>Свако има право на приступ подацима који су у поседу државних органа и организација којима су поверена јавна овлашћења, у складу са законом.</a:t>
            </a:r>
            <a:endParaRPr lang="en-RS" sz="2400" dirty="0"/>
          </a:p>
        </p:txBody>
      </p:sp>
    </p:spTree>
    <p:extLst>
      <p:ext uri="{BB962C8B-B14F-4D97-AF65-F5344CB8AC3E}">
        <p14:creationId xmlns:p14="http://schemas.microsoft.com/office/powerpoint/2010/main" val="364206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2BE766-4A7C-653D-CF3E-4CD003C3B993}"/>
              </a:ext>
            </a:extLst>
          </p:cNvPr>
          <p:cNvSpPr>
            <a:spLocks noGrp="1"/>
          </p:cNvSpPr>
          <p:nvPr>
            <p:ph type="title"/>
          </p:nvPr>
        </p:nvSpPr>
        <p:spPr>
          <a:xfrm>
            <a:off x="1371597" y="348865"/>
            <a:ext cx="10044023" cy="877729"/>
          </a:xfrm>
        </p:spPr>
        <p:txBody>
          <a:bodyPr anchor="ctr">
            <a:normAutofit/>
          </a:bodyPr>
          <a:lstStyle/>
          <a:p>
            <a:r>
              <a:rPr lang="sr-Cyrl-RS" sz="4000">
                <a:solidFill>
                  <a:srgbClr val="FFFFFF"/>
                </a:solidFill>
              </a:rPr>
              <a:t>Економска права</a:t>
            </a:r>
            <a:endParaRPr lang="en-RS" sz="4000">
              <a:solidFill>
                <a:srgbClr val="FFFFFF"/>
              </a:solidFill>
            </a:endParaRPr>
          </a:p>
        </p:txBody>
      </p:sp>
      <p:graphicFrame>
        <p:nvGraphicFramePr>
          <p:cNvPr id="5" name="Content Placeholder 2">
            <a:extLst>
              <a:ext uri="{FF2B5EF4-FFF2-40B4-BE49-F238E27FC236}">
                <a16:creationId xmlns:a16="http://schemas.microsoft.com/office/drawing/2014/main" id="{07E5FC20-58B3-C472-02D8-BD6BA54C7F9A}"/>
              </a:ext>
            </a:extLst>
          </p:cNvPr>
          <p:cNvGraphicFramePr>
            <a:graphicFrameLocks noGrp="1"/>
          </p:cNvGraphicFramePr>
          <p:nvPr>
            <p:ph idx="1"/>
            <p:extLst>
              <p:ext uri="{D42A27DB-BD31-4B8C-83A1-F6EECF244321}">
                <p14:modId xmlns:p14="http://schemas.microsoft.com/office/powerpoint/2010/main" val="37302904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7109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DB1EFF-D075-4779-ED82-DFB1C8813999}"/>
              </a:ext>
            </a:extLst>
          </p:cNvPr>
          <p:cNvSpPr>
            <a:spLocks noGrp="1"/>
          </p:cNvSpPr>
          <p:nvPr>
            <p:ph type="title"/>
          </p:nvPr>
        </p:nvSpPr>
        <p:spPr>
          <a:xfrm>
            <a:off x="838200" y="365125"/>
            <a:ext cx="10515600" cy="1325563"/>
          </a:xfrm>
        </p:spPr>
        <p:txBody>
          <a:bodyPr>
            <a:normAutofit/>
          </a:bodyPr>
          <a:lstStyle/>
          <a:p>
            <a:r>
              <a:rPr lang="sr-Cyrl-RS" dirty="0"/>
              <a:t>Дужности грађана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95ADC20-D87D-FFDC-4766-94C557CDBAFD}"/>
              </a:ext>
            </a:extLst>
          </p:cNvPr>
          <p:cNvSpPr>
            <a:spLocks noGrp="1"/>
          </p:cNvSpPr>
          <p:nvPr>
            <p:ph idx="1"/>
          </p:nvPr>
        </p:nvSpPr>
        <p:spPr>
          <a:xfrm>
            <a:off x="838200" y="1825625"/>
            <a:ext cx="10515600" cy="4351338"/>
          </a:xfrm>
        </p:spPr>
        <p:txBody>
          <a:bodyPr>
            <a:normAutofit/>
          </a:bodyPr>
          <a:lstStyle/>
          <a:p>
            <a:r>
              <a:rPr lang="sr-Cyrl-RS" dirty="0"/>
              <a:t>Поштовање Устава и закона</a:t>
            </a:r>
          </a:p>
          <a:p>
            <a:r>
              <a:rPr lang="sr-Cyrl-RS" dirty="0"/>
              <a:t>Дужност плаћања пореза</a:t>
            </a:r>
          </a:p>
          <a:p>
            <a:r>
              <a:rPr lang="sr-Cyrl-RS" dirty="0"/>
              <a:t>Дужност одговорног вршења јавне функције</a:t>
            </a:r>
          </a:p>
          <a:p>
            <a:r>
              <a:rPr lang="sr-Cyrl-RS" dirty="0"/>
              <a:t>Обавеза чувања и побољшања животне средине</a:t>
            </a:r>
          </a:p>
          <a:p>
            <a:r>
              <a:rPr lang="sr-Cyrl-RS" dirty="0"/>
              <a:t>Дужност родитеља према деци</a:t>
            </a:r>
          </a:p>
          <a:p>
            <a:pPr marL="0" indent="0">
              <a:buNone/>
            </a:pPr>
            <a:endParaRPr lang="en-RS" dirty="0"/>
          </a:p>
        </p:txBody>
      </p:sp>
    </p:spTree>
    <p:extLst>
      <p:ext uri="{BB962C8B-B14F-4D97-AF65-F5344CB8AC3E}">
        <p14:creationId xmlns:p14="http://schemas.microsoft.com/office/powerpoint/2010/main" val="56314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FC171E-805B-AD43-5300-249A280172F7}"/>
              </a:ext>
            </a:extLst>
          </p:cNvPr>
          <p:cNvSpPr>
            <a:spLocks noGrp="1"/>
          </p:cNvSpPr>
          <p:nvPr>
            <p:ph type="title"/>
          </p:nvPr>
        </p:nvSpPr>
        <p:spPr>
          <a:xfrm>
            <a:off x="1043631" y="809898"/>
            <a:ext cx="10173010" cy="1554480"/>
          </a:xfrm>
        </p:spPr>
        <p:txBody>
          <a:bodyPr anchor="ctr">
            <a:normAutofit/>
          </a:bodyPr>
          <a:lstStyle/>
          <a:p>
            <a:r>
              <a:rPr lang="sr-Cyrl-RS" sz="4800"/>
              <a:t>Културна права</a:t>
            </a:r>
            <a:endParaRPr lang="en-RS" sz="48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991835E-A9C9-F0BA-261C-45C227F103CC}"/>
              </a:ext>
            </a:extLst>
          </p:cNvPr>
          <p:cNvGraphicFramePr>
            <a:graphicFrameLocks noGrp="1"/>
          </p:cNvGraphicFramePr>
          <p:nvPr>
            <p:ph idx="1"/>
            <p:extLst>
              <p:ext uri="{D42A27DB-BD31-4B8C-83A1-F6EECF244321}">
                <p14:modId xmlns:p14="http://schemas.microsoft.com/office/powerpoint/2010/main" val="2406596116"/>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950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34E8355-156E-B75D-06B6-BA91A5983940}"/>
              </a:ext>
            </a:extLst>
          </p:cNvPr>
          <p:cNvSpPr>
            <a:spLocks noGrp="1"/>
          </p:cNvSpPr>
          <p:nvPr>
            <p:ph type="title"/>
          </p:nvPr>
        </p:nvSpPr>
        <p:spPr>
          <a:xfrm>
            <a:off x="838200" y="365125"/>
            <a:ext cx="10515600" cy="1325563"/>
          </a:xfrm>
        </p:spPr>
        <p:txBody>
          <a:bodyPr>
            <a:normAutofit/>
          </a:bodyPr>
          <a:lstStyle/>
          <a:p>
            <a:r>
              <a:rPr lang="sr-Cyrl-RS" dirty="0"/>
              <a:t>Социјална права</a:t>
            </a:r>
            <a:endParaRPr lang="en-R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61D7C9-C7B1-A88B-C52B-1FB7EAB4C1AD}"/>
              </a:ext>
            </a:extLst>
          </p:cNvPr>
          <p:cNvSpPr>
            <a:spLocks noGrp="1"/>
          </p:cNvSpPr>
          <p:nvPr>
            <p:ph idx="1"/>
          </p:nvPr>
        </p:nvSpPr>
        <p:spPr>
          <a:xfrm>
            <a:off x="838200" y="1825625"/>
            <a:ext cx="10515600" cy="4351338"/>
          </a:xfrm>
        </p:spPr>
        <p:txBody>
          <a:bodyPr>
            <a:normAutofit/>
          </a:bodyPr>
          <a:lstStyle/>
          <a:p>
            <a:r>
              <a:rPr lang="sr-Cyrl-RS" dirty="0"/>
              <a:t>Право на социјалну заштиту</a:t>
            </a:r>
          </a:p>
          <a:p>
            <a:r>
              <a:rPr lang="sr-Cyrl-RS" dirty="0"/>
              <a:t>Право на заштиту здравља</a:t>
            </a:r>
          </a:p>
          <a:p>
            <a:r>
              <a:rPr lang="sr-Cyrl-RS" dirty="0"/>
              <a:t>Пензијско осигурање</a:t>
            </a:r>
          </a:p>
          <a:p>
            <a:r>
              <a:rPr lang="sr-Cyrl-RS" dirty="0"/>
              <a:t>Посебна заштита породице, мајке, самохраног </a:t>
            </a:r>
            <a:r>
              <a:rPr lang="sr-Cyrl-RS" dirty="0" err="1"/>
              <a:t>родизеља</a:t>
            </a:r>
            <a:r>
              <a:rPr lang="sr-Cyrl-RS" dirty="0"/>
              <a:t> и детета</a:t>
            </a:r>
          </a:p>
          <a:p>
            <a:r>
              <a:rPr lang="sr-Cyrl-RS" dirty="0"/>
              <a:t>Право на здраву животну средину</a:t>
            </a:r>
            <a:endParaRPr lang="en-RS" dirty="0"/>
          </a:p>
        </p:txBody>
      </p:sp>
    </p:spTree>
    <p:extLst>
      <p:ext uri="{BB962C8B-B14F-4D97-AF65-F5344CB8AC3E}">
        <p14:creationId xmlns:p14="http://schemas.microsoft.com/office/powerpoint/2010/main" val="123262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0E8AD73-DBAA-C1E0-6FC0-8EAF3B1902C0}"/>
              </a:ext>
            </a:extLst>
          </p:cNvPr>
          <p:cNvSpPr>
            <a:spLocks noGrp="1"/>
          </p:cNvSpPr>
          <p:nvPr>
            <p:ph type="ctrTitle"/>
          </p:nvPr>
        </p:nvSpPr>
        <p:spPr>
          <a:xfrm>
            <a:off x="1314824" y="735106"/>
            <a:ext cx="10053763" cy="2928470"/>
          </a:xfrm>
        </p:spPr>
        <p:txBody>
          <a:bodyPr anchor="b">
            <a:normAutofit/>
          </a:bodyPr>
          <a:lstStyle/>
          <a:p>
            <a:pPr algn="l"/>
            <a:r>
              <a:rPr lang="en-RS" sz="4800">
                <a:solidFill>
                  <a:srgbClr val="FFFFFF"/>
                </a:solidFill>
              </a:rPr>
              <a:t> </a:t>
            </a:r>
            <a:r>
              <a:rPr lang="sr-Cyrl-RS" sz="4800">
                <a:solidFill>
                  <a:srgbClr val="FFFFFF"/>
                </a:solidFill>
              </a:rPr>
              <a:t>Хвала на пажњи!</a:t>
            </a:r>
            <a:endParaRPr lang="en-RS" sz="4800">
              <a:solidFill>
                <a:srgbClr val="FFFFFF"/>
              </a:solidFill>
            </a:endParaRPr>
          </a:p>
        </p:txBody>
      </p:sp>
      <p:sp>
        <p:nvSpPr>
          <p:cNvPr id="3" name="Subtitle 2">
            <a:extLst>
              <a:ext uri="{FF2B5EF4-FFF2-40B4-BE49-F238E27FC236}">
                <a16:creationId xmlns:a16="http://schemas.microsoft.com/office/drawing/2014/main" id="{FD92929B-95B3-6EC7-ACF4-F7B888BB2343}"/>
              </a:ext>
            </a:extLst>
          </p:cNvPr>
          <p:cNvSpPr>
            <a:spLocks noGrp="1"/>
          </p:cNvSpPr>
          <p:nvPr>
            <p:ph type="subTitle" idx="1"/>
          </p:nvPr>
        </p:nvSpPr>
        <p:spPr>
          <a:xfrm>
            <a:off x="1350682" y="4870824"/>
            <a:ext cx="10005951" cy="1458258"/>
          </a:xfrm>
        </p:spPr>
        <p:txBody>
          <a:bodyPr anchor="ctr">
            <a:normAutofit/>
          </a:bodyPr>
          <a:lstStyle/>
          <a:p>
            <a:pPr algn="l"/>
            <a:r>
              <a:rPr lang="sr-Cyrl-RS" dirty="0"/>
              <a:t>Контакт: </a:t>
            </a:r>
            <a:r>
              <a:rPr lang="en-US" dirty="0" err="1"/>
              <a:t>bmihajlovic@jura.kg.ac.rs</a:t>
            </a:r>
            <a:endParaRPr lang="en-RS" dirty="0"/>
          </a:p>
        </p:txBody>
      </p:sp>
    </p:spTree>
    <p:extLst>
      <p:ext uri="{BB962C8B-B14F-4D97-AF65-F5344CB8AC3E}">
        <p14:creationId xmlns:p14="http://schemas.microsoft.com/office/powerpoint/2010/main" val="368359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TotalTime>
  <Words>901</Words>
  <Application>Microsoft Macintosh PowerPoint</Application>
  <PresentationFormat>Widescreen</PresentationFormat>
  <Paragraphs>79</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Inter</vt:lpstr>
      <vt:lpstr>Office Theme</vt:lpstr>
      <vt:lpstr>Уставноправно уређење Републике Србије (II део)</vt:lpstr>
      <vt:lpstr>Три генерације људских права</vt:lpstr>
      <vt:lpstr>Међународна заштита људских права</vt:lpstr>
      <vt:lpstr>Непосредна примена зајемчених права</vt:lpstr>
      <vt:lpstr>Забрана дискриминације </vt:lpstr>
      <vt:lpstr>Лична права </vt:lpstr>
      <vt:lpstr>Лична права</vt:lpstr>
      <vt:lpstr>Лична права</vt:lpstr>
      <vt:lpstr>Лична права</vt:lpstr>
      <vt:lpstr>Лична права</vt:lpstr>
      <vt:lpstr>Политичка права</vt:lpstr>
      <vt:lpstr>Политичка права</vt:lpstr>
      <vt:lpstr>Економска права</vt:lpstr>
      <vt:lpstr>Дужности грађана</vt:lpstr>
      <vt:lpstr>Културна права</vt:lpstr>
      <vt:lpstr>Социјална права</vt:lpstr>
      <vt:lpstr> Хвала на пажњи!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Borko Mihajlovic</dc:creator>
  <cp:lastModifiedBy>Borko Mihajlovic</cp:lastModifiedBy>
  <cp:revision>3</cp:revision>
  <dcterms:created xsi:type="dcterms:W3CDTF">2025-05-02T21:23:49Z</dcterms:created>
  <dcterms:modified xsi:type="dcterms:W3CDTF">2025-05-03T10:13:41Z</dcterms:modified>
</cp:coreProperties>
</file>