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8" r:id="rId10"/>
    <p:sldId id="267" r:id="rId11"/>
    <p:sldId id="266" r:id="rId12"/>
    <p:sldId id="265" r:id="rId13"/>
    <p:sldId id="264" r:id="rId14"/>
    <p:sldId id="263" r:id="rId15"/>
    <p:sldId id="275" r:id="rId16"/>
    <p:sldId id="276" r:id="rId17"/>
    <p:sldId id="277" r:id="rId18"/>
    <p:sldId id="274" r:id="rId19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2"/>
  </p:normalViewPr>
  <p:slideViewPr>
    <p:cSldViewPr snapToGrid="0">
      <p:cViewPr varScale="1">
        <p:scale>
          <a:sx n="90" d="100"/>
          <a:sy n="90" d="100"/>
        </p:scale>
        <p:origin x="143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1DF12-0A17-4E52-A9E2-711468C1D862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D81198D-39F4-483D-A152-687E993761E5}">
      <dgm:prSet/>
      <dgm:spPr/>
      <dgm:t>
        <a:bodyPr/>
        <a:lstStyle/>
        <a:p>
          <a:r>
            <a:rPr lang="sr-Cyrl-RS"/>
            <a:t>Устав Србије из 2006. године</a:t>
          </a:r>
          <a:endParaRPr lang="en-US"/>
        </a:p>
      </dgm:t>
    </dgm:pt>
    <dgm:pt modelId="{B5EF3A92-857C-4738-BB6E-6048DC4AA3E2}" type="parTrans" cxnId="{CCD75B6F-2AB5-4FAB-9965-D82988AB4688}">
      <dgm:prSet/>
      <dgm:spPr/>
      <dgm:t>
        <a:bodyPr/>
        <a:lstStyle/>
        <a:p>
          <a:endParaRPr lang="en-US"/>
        </a:p>
      </dgm:t>
    </dgm:pt>
    <dgm:pt modelId="{3968ED53-B6C3-4781-8864-5AA3A4B11B4D}" type="sibTrans" cxnId="{CCD75B6F-2AB5-4FAB-9965-D82988AB4688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202C2B89-04DC-41B6-899A-ACE623915962}">
      <dgm:prSet/>
      <dgm:spPr/>
      <dgm:t>
        <a:bodyPr/>
        <a:lstStyle/>
        <a:p>
          <a:r>
            <a:rPr lang="sr-Cyrl-RS"/>
            <a:t>Општеприхваћена правила међународног права</a:t>
          </a:r>
          <a:endParaRPr lang="en-US"/>
        </a:p>
      </dgm:t>
    </dgm:pt>
    <dgm:pt modelId="{5BE22B66-EE72-4CD7-AC14-6B1C239791BC}" type="parTrans" cxnId="{AE1BFFBF-7245-4966-A439-ED239C781D32}">
      <dgm:prSet/>
      <dgm:spPr/>
      <dgm:t>
        <a:bodyPr/>
        <a:lstStyle/>
        <a:p>
          <a:endParaRPr lang="en-US"/>
        </a:p>
      </dgm:t>
    </dgm:pt>
    <dgm:pt modelId="{12B2C80D-184F-4BAA-8689-5F93F68B114A}" type="sibTrans" cxnId="{AE1BFFBF-7245-4966-A439-ED239C781D32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9F8E867F-0573-4CD4-84A1-63E4BC88190D}">
      <dgm:prSet/>
      <dgm:spPr/>
      <dgm:t>
        <a:bodyPr/>
        <a:lstStyle/>
        <a:p>
          <a:r>
            <a:rPr lang="sr-Cyrl-RS"/>
            <a:t>Потврђени међународни уговори</a:t>
          </a:r>
          <a:endParaRPr lang="en-US"/>
        </a:p>
      </dgm:t>
    </dgm:pt>
    <dgm:pt modelId="{9720F7CD-85CA-485A-9684-0CF8F53621A8}" type="parTrans" cxnId="{382137B3-F9C7-4C22-8C02-62FC131D6E15}">
      <dgm:prSet/>
      <dgm:spPr/>
      <dgm:t>
        <a:bodyPr/>
        <a:lstStyle/>
        <a:p>
          <a:endParaRPr lang="en-US"/>
        </a:p>
      </dgm:t>
    </dgm:pt>
    <dgm:pt modelId="{AC17592A-FCCF-4217-9B36-AFDDE5605715}" type="sibTrans" cxnId="{382137B3-F9C7-4C22-8C02-62FC131D6E15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AB64F7CC-A7FC-4B04-BC49-8468CA5AC11F}">
      <dgm:prSet/>
      <dgm:spPr/>
      <dgm:t>
        <a:bodyPr/>
        <a:lstStyle/>
        <a:p>
          <a:r>
            <a:rPr lang="sr-Cyrl-RS"/>
            <a:t>Закони </a:t>
          </a:r>
          <a:endParaRPr lang="en-US"/>
        </a:p>
      </dgm:t>
    </dgm:pt>
    <dgm:pt modelId="{16EE5D5A-F47D-4FFA-BBA0-7EF3DE6A299D}" type="parTrans" cxnId="{2B0064D1-416B-491D-A0F9-9DC23942E0F9}">
      <dgm:prSet/>
      <dgm:spPr/>
      <dgm:t>
        <a:bodyPr/>
        <a:lstStyle/>
        <a:p>
          <a:endParaRPr lang="en-US"/>
        </a:p>
      </dgm:t>
    </dgm:pt>
    <dgm:pt modelId="{919B6B08-29EC-4AF2-8BAC-F2BE0631127F}" type="sibTrans" cxnId="{2B0064D1-416B-491D-A0F9-9DC23942E0F9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6086F3D6-BA30-4485-8771-B034343E229F}">
      <dgm:prSet/>
      <dgm:spPr/>
      <dgm:t>
        <a:bodyPr/>
        <a:lstStyle/>
        <a:p>
          <a:r>
            <a:rPr lang="sr-Cyrl-RS"/>
            <a:t>Подзаконски општи акти</a:t>
          </a:r>
          <a:endParaRPr lang="en-US"/>
        </a:p>
      </dgm:t>
    </dgm:pt>
    <dgm:pt modelId="{2E3120F3-EE17-4833-A067-6C7991CC9006}" type="parTrans" cxnId="{2CD5FA05-F127-404E-9DA7-33312B7E8F3F}">
      <dgm:prSet/>
      <dgm:spPr/>
      <dgm:t>
        <a:bodyPr/>
        <a:lstStyle/>
        <a:p>
          <a:endParaRPr lang="en-US"/>
        </a:p>
      </dgm:t>
    </dgm:pt>
    <dgm:pt modelId="{940DC752-A82B-4E5E-AA7F-991E094C8059}" type="sibTrans" cxnId="{2CD5FA05-F127-404E-9DA7-33312B7E8F3F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3E50C329-3238-8A41-81D1-729E5D9530AB}" type="pres">
      <dgm:prSet presAssocID="{DCA1DF12-0A17-4E52-A9E2-711468C1D862}" presName="Name0" presStyleCnt="0">
        <dgm:presLayoutVars>
          <dgm:animLvl val="lvl"/>
          <dgm:resizeHandles val="exact"/>
        </dgm:presLayoutVars>
      </dgm:prSet>
      <dgm:spPr/>
    </dgm:pt>
    <dgm:pt modelId="{48304B13-1ABD-EE42-986A-EC3F1DA41545}" type="pres">
      <dgm:prSet presAssocID="{1D81198D-39F4-483D-A152-687E993761E5}" presName="compositeNode" presStyleCnt="0">
        <dgm:presLayoutVars>
          <dgm:bulletEnabled val="1"/>
        </dgm:presLayoutVars>
      </dgm:prSet>
      <dgm:spPr/>
    </dgm:pt>
    <dgm:pt modelId="{A3EB09F4-3DC1-E642-8F0A-847D365C0166}" type="pres">
      <dgm:prSet presAssocID="{1D81198D-39F4-483D-A152-687E993761E5}" presName="bgRect" presStyleLbl="alignNode1" presStyleIdx="0" presStyleCnt="5"/>
      <dgm:spPr/>
    </dgm:pt>
    <dgm:pt modelId="{DA494CB5-85F0-A746-ADFF-B64F6149B514}" type="pres">
      <dgm:prSet presAssocID="{3968ED53-B6C3-4781-8864-5AA3A4B11B4D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6AC8DBD5-D33C-764E-903B-A893E471D204}" type="pres">
      <dgm:prSet presAssocID="{1D81198D-39F4-483D-A152-687E993761E5}" presName="nodeRect" presStyleLbl="alignNode1" presStyleIdx="0" presStyleCnt="5">
        <dgm:presLayoutVars>
          <dgm:bulletEnabled val="1"/>
        </dgm:presLayoutVars>
      </dgm:prSet>
      <dgm:spPr/>
    </dgm:pt>
    <dgm:pt modelId="{02DE4940-EC79-9744-B726-C0806605C8C0}" type="pres">
      <dgm:prSet presAssocID="{3968ED53-B6C3-4781-8864-5AA3A4B11B4D}" presName="sibTrans" presStyleCnt="0"/>
      <dgm:spPr/>
    </dgm:pt>
    <dgm:pt modelId="{91A5A0F9-1C34-A844-9D56-B5FB9DDF3AE0}" type="pres">
      <dgm:prSet presAssocID="{202C2B89-04DC-41B6-899A-ACE623915962}" presName="compositeNode" presStyleCnt="0">
        <dgm:presLayoutVars>
          <dgm:bulletEnabled val="1"/>
        </dgm:presLayoutVars>
      </dgm:prSet>
      <dgm:spPr/>
    </dgm:pt>
    <dgm:pt modelId="{CF3C3E7F-A7A2-1D49-A5A0-54925843CAEF}" type="pres">
      <dgm:prSet presAssocID="{202C2B89-04DC-41B6-899A-ACE623915962}" presName="bgRect" presStyleLbl="alignNode1" presStyleIdx="1" presStyleCnt="5"/>
      <dgm:spPr/>
    </dgm:pt>
    <dgm:pt modelId="{1008FF08-B8FA-B549-8A9B-590CFD3DE564}" type="pres">
      <dgm:prSet presAssocID="{12B2C80D-184F-4BAA-8689-5F93F68B114A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6DEF1B3B-8FA3-4A4C-A832-66A90911E414}" type="pres">
      <dgm:prSet presAssocID="{202C2B89-04DC-41B6-899A-ACE623915962}" presName="nodeRect" presStyleLbl="alignNode1" presStyleIdx="1" presStyleCnt="5">
        <dgm:presLayoutVars>
          <dgm:bulletEnabled val="1"/>
        </dgm:presLayoutVars>
      </dgm:prSet>
      <dgm:spPr/>
    </dgm:pt>
    <dgm:pt modelId="{BBA0BE9D-4864-264E-804F-3D05F5EACB48}" type="pres">
      <dgm:prSet presAssocID="{12B2C80D-184F-4BAA-8689-5F93F68B114A}" presName="sibTrans" presStyleCnt="0"/>
      <dgm:spPr/>
    </dgm:pt>
    <dgm:pt modelId="{8EE04E16-85DC-9B45-B421-845727D654F3}" type="pres">
      <dgm:prSet presAssocID="{9F8E867F-0573-4CD4-84A1-63E4BC88190D}" presName="compositeNode" presStyleCnt="0">
        <dgm:presLayoutVars>
          <dgm:bulletEnabled val="1"/>
        </dgm:presLayoutVars>
      </dgm:prSet>
      <dgm:spPr/>
    </dgm:pt>
    <dgm:pt modelId="{02934C72-DFB8-804B-A9E9-F94075E43BF1}" type="pres">
      <dgm:prSet presAssocID="{9F8E867F-0573-4CD4-84A1-63E4BC88190D}" presName="bgRect" presStyleLbl="alignNode1" presStyleIdx="2" presStyleCnt="5"/>
      <dgm:spPr/>
    </dgm:pt>
    <dgm:pt modelId="{5E1FC1C1-8190-DD41-B8B5-BF5753BE6DCF}" type="pres">
      <dgm:prSet presAssocID="{AC17592A-FCCF-4217-9B36-AFDDE5605715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1FC21200-C58A-8243-938B-99683E778D2F}" type="pres">
      <dgm:prSet presAssocID="{9F8E867F-0573-4CD4-84A1-63E4BC88190D}" presName="nodeRect" presStyleLbl="alignNode1" presStyleIdx="2" presStyleCnt="5">
        <dgm:presLayoutVars>
          <dgm:bulletEnabled val="1"/>
        </dgm:presLayoutVars>
      </dgm:prSet>
      <dgm:spPr/>
    </dgm:pt>
    <dgm:pt modelId="{DFF8AEEC-A0C7-6240-B7C0-18661A837F3D}" type="pres">
      <dgm:prSet presAssocID="{AC17592A-FCCF-4217-9B36-AFDDE5605715}" presName="sibTrans" presStyleCnt="0"/>
      <dgm:spPr/>
    </dgm:pt>
    <dgm:pt modelId="{19AABCFF-C08E-9448-9BB1-1FF36271B61E}" type="pres">
      <dgm:prSet presAssocID="{AB64F7CC-A7FC-4B04-BC49-8468CA5AC11F}" presName="compositeNode" presStyleCnt="0">
        <dgm:presLayoutVars>
          <dgm:bulletEnabled val="1"/>
        </dgm:presLayoutVars>
      </dgm:prSet>
      <dgm:spPr/>
    </dgm:pt>
    <dgm:pt modelId="{FD3D6BFC-548B-7E42-BCD5-1C3760DA165D}" type="pres">
      <dgm:prSet presAssocID="{AB64F7CC-A7FC-4B04-BC49-8468CA5AC11F}" presName="bgRect" presStyleLbl="alignNode1" presStyleIdx="3" presStyleCnt="5"/>
      <dgm:spPr/>
    </dgm:pt>
    <dgm:pt modelId="{EEA6C819-C2E4-8145-B414-C64EB29D9EE0}" type="pres">
      <dgm:prSet presAssocID="{919B6B08-29EC-4AF2-8BAC-F2BE0631127F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0BAA3998-65ED-B447-90F8-70D14255EF66}" type="pres">
      <dgm:prSet presAssocID="{AB64F7CC-A7FC-4B04-BC49-8468CA5AC11F}" presName="nodeRect" presStyleLbl="alignNode1" presStyleIdx="3" presStyleCnt="5">
        <dgm:presLayoutVars>
          <dgm:bulletEnabled val="1"/>
        </dgm:presLayoutVars>
      </dgm:prSet>
      <dgm:spPr/>
    </dgm:pt>
    <dgm:pt modelId="{A1D137B8-9EC0-8340-B079-6FBBE02CBD6F}" type="pres">
      <dgm:prSet presAssocID="{919B6B08-29EC-4AF2-8BAC-F2BE0631127F}" presName="sibTrans" presStyleCnt="0"/>
      <dgm:spPr/>
    </dgm:pt>
    <dgm:pt modelId="{512A0729-894F-6B43-81EA-74F0D1F65AA1}" type="pres">
      <dgm:prSet presAssocID="{6086F3D6-BA30-4485-8771-B034343E229F}" presName="compositeNode" presStyleCnt="0">
        <dgm:presLayoutVars>
          <dgm:bulletEnabled val="1"/>
        </dgm:presLayoutVars>
      </dgm:prSet>
      <dgm:spPr/>
    </dgm:pt>
    <dgm:pt modelId="{738CBDE4-A1BC-FA49-8E4D-7CD2A4DCE4C9}" type="pres">
      <dgm:prSet presAssocID="{6086F3D6-BA30-4485-8771-B034343E229F}" presName="bgRect" presStyleLbl="alignNode1" presStyleIdx="4" presStyleCnt="5"/>
      <dgm:spPr/>
    </dgm:pt>
    <dgm:pt modelId="{2C9D0E6A-6B09-8141-9910-832F6F20C124}" type="pres">
      <dgm:prSet presAssocID="{940DC752-A82B-4E5E-AA7F-991E094C8059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1B028CF5-4C50-5A47-8EDF-62721D3D4341}" type="pres">
      <dgm:prSet presAssocID="{6086F3D6-BA30-4485-8771-B034343E229F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2CD5FA05-F127-404E-9DA7-33312B7E8F3F}" srcId="{DCA1DF12-0A17-4E52-A9E2-711468C1D862}" destId="{6086F3D6-BA30-4485-8771-B034343E229F}" srcOrd="4" destOrd="0" parTransId="{2E3120F3-EE17-4833-A067-6C7991CC9006}" sibTransId="{940DC752-A82B-4E5E-AA7F-991E094C8059}"/>
    <dgm:cxn modelId="{C6F49F07-FC49-E943-88C6-744142220673}" type="presOf" srcId="{AB64F7CC-A7FC-4B04-BC49-8468CA5AC11F}" destId="{FD3D6BFC-548B-7E42-BCD5-1C3760DA165D}" srcOrd="0" destOrd="0" presId="urn:microsoft.com/office/officeart/2016/7/layout/LinearBlockProcessNumbered"/>
    <dgm:cxn modelId="{F3B7BA0A-380A-374C-8890-1B76154D5757}" type="presOf" srcId="{9F8E867F-0573-4CD4-84A1-63E4BC88190D}" destId="{02934C72-DFB8-804B-A9E9-F94075E43BF1}" srcOrd="0" destOrd="0" presId="urn:microsoft.com/office/officeart/2016/7/layout/LinearBlockProcessNumbered"/>
    <dgm:cxn modelId="{8416D527-E0AE-8E4F-9983-51D6C529832C}" type="presOf" srcId="{12B2C80D-184F-4BAA-8689-5F93F68B114A}" destId="{1008FF08-B8FA-B549-8A9B-590CFD3DE564}" srcOrd="0" destOrd="0" presId="urn:microsoft.com/office/officeart/2016/7/layout/LinearBlockProcessNumbered"/>
    <dgm:cxn modelId="{811E3D2F-A689-AD48-ADE8-D87DF7AFA088}" type="presOf" srcId="{6086F3D6-BA30-4485-8771-B034343E229F}" destId="{1B028CF5-4C50-5A47-8EDF-62721D3D4341}" srcOrd="1" destOrd="0" presId="urn:microsoft.com/office/officeart/2016/7/layout/LinearBlockProcessNumbered"/>
    <dgm:cxn modelId="{86A65A55-5B5B-3A41-A124-345DD75B641E}" type="presOf" srcId="{940DC752-A82B-4E5E-AA7F-991E094C8059}" destId="{2C9D0E6A-6B09-8141-9910-832F6F20C124}" srcOrd="0" destOrd="0" presId="urn:microsoft.com/office/officeart/2016/7/layout/LinearBlockProcessNumbered"/>
    <dgm:cxn modelId="{B11D6A5B-6A30-A145-B591-061BAA001F6A}" type="presOf" srcId="{3968ED53-B6C3-4781-8864-5AA3A4B11B4D}" destId="{DA494CB5-85F0-A746-ADFF-B64F6149B514}" srcOrd="0" destOrd="0" presId="urn:microsoft.com/office/officeart/2016/7/layout/LinearBlockProcessNumbered"/>
    <dgm:cxn modelId="{50301A5D-9956-9F46-B7A2-4FC6C5BBC9B9}" type="presOf" srcId="{AB64F7CC-A7FC-4B04-BC49-8468CA5AC11F}" destId="{0BAA3998-65ED-B447-90F8-70D14255EF66}" srcOrd="1" destOrd="0" presId="urn:microsoft.com/office/officeart/2016/7/layout/LinearBlockProcessNumbered"/>
    <dgm:cxn modelId="{6FA4BD65-8E0C-1444-8047-DCE3D0BCC2C4}" type="presOf" srcId="{AC17592A-FCCF-4217-9B36-AFDDE5605715}" destId="{5E1FC1C1-8190-DD41-B8B5-BF5753BE6DCF}" srcOrd="0" destOrd="0" presId="urn:microsoft.com/office/officeart/2016/7/layout/LinearBlockProcessNumbered"/>
    <dgm:cxn modelId="{CCD75B6F-2AB5-4FAB-9965-D82988AB4688}" srcId="{DCA1DF12-0A17-4E52-A9E2-711468C1D862}" destId="{1D81198D-39F4-483D-A152-687E993761E5}" srcOrd="0" destOrd="0" parTransId="{B5EF3A92-857C-4738-BB6E-6048DC4AA3E2}" sibTransId="{3968ED53-B6C3-4781-8864-5AA3A4B11B4D}"/>
    <dgm:cxn modelId="{52EF217D-F826-924B-AC6A-74F4FD89DB92}" type="presOf" srcId="{202C2B89-04DC-41B6-899A-ACE623915962}" destId="{CF3C3E7F-A7A2-1D49-A5A0-54925843CAEF}" srcOrd="0" destOrd="0" presId="urn:microsoft.com/office/officeart/2016/7/layout/LinearBlockProcessNumbered"/>
    <dgm:cxn modelId="{46C6B29F-8D18-0643-A499-E74E487D73E8}" type="presOf" srcId="{1D81198D-39F4-483D-A152-687E993761E5}" destId="{6AC8DBD5-D33C-764E-903B-A893E471D204}" srcOrd="1" destOrd="0" presId="urn:microsoft.com/office/officeart/2016/7/layout/LinearBlockProcessNumbered"/>
    <dgm:cxn modelId="{3DF4C1A1-EF97-C945-9743-E0515E08DBA6}" type="presOf" srcId="{9F8E867F-0573-4CD4-84A1-63E4BC88190D}" destId="{1FC21200-C58A-8243-938B-99683E778D2F}" srcOrd="1" destOrd="0" presId="urn:microsoft.com/office/officeart/2016/7/layout/LinearBlockProcessNumbered"/>
    <dgm:cxn modelId="{382137B3-F9C7-4C22-8C02-62FC131D6E15}" srcId="{DCA1DF12-0A17-4E52-A9E2-711468C1D862}" destId="{9F8E867F-0573-4CD4-84A1-63E4BC88190D}" srcOrd="2" destOrd="0" parTransId="{9720F7CD-85CA-485A-9684-0CF8F53621A8}" sibTransId="{AC17592A-FCCF-4217-9B36-AFDDE5605715}"/>
    <dgm:cxn modelId="{AE1BFFBF-7245-4966-A439-ED239C781D32}" srcId="{DCA1DF12-0A17-4E52-A9E2-711468C1D862}" destId="{202C2B89-04DC-41B6-899A-ACE623915962}" srcOrd="1" destOrd="0" parTransId="{5BE22B66-EE72-4CD7-AC14-6B1C239791BC}" sibTransId="{12B2C80D-184F-4BAA-8689-5F93F68B114A}"/>
    <dgm:cxn modelId="{673AB2C7-D357-A341-B5ED-B4EA3AFAFD75}" type="presOf" srcId="{1D81198D-39F4-483D-A152-687E993761E5}" destId="{A3EB09F4-3DC1-E642-8F0A-847D365C0166}" srcOrd="0" destOrd="0" presId="urn:microsoft.com/office/officeart/2016/7/layout/LinearBlockProcessNumbered"/>
    <dgm:cxn modelId="{2B0064D1-416B-491D-A0F9-9DC23942E0F9}" srcId="{DCA1DF12-0A17-4E52-A9E2-711468C1D862}" destId="{AB64F7CC-A7FC-4B04-BC49-8468CA5AC11F}" srcOrd="3" destOrd="0" parTransId="{16EE5D5A-F47D-4FFA-BBA0-7EF3DE6A299D}" sibTransId="{919B6B08-29EC-4AF2-8BAC-F2BE0631127F}"/>
    <dgm:cxn modelId="{4D86CEEE-2895-0643-8289-A8BE16301B56}" type="presOf" srcId="{919B6B08-29EC-4AF2-8BAC-F2BE0631127F}" destId="{EEA6C819-C2E4-8145-B414-C64EB29D9EE0}" srcOrd="0" destOrd="0" presId="urn:microsoft.com/office/officeart/2016/7/layout/LinearBlockProcessNumbered"/>
    <dgm:cxn modelId="{998F76F0-8966-BC4A-80BC-D4B92FEA178F}" type="presOf" srcId="{202C2B89-04DC-41B6-899A-ACE623915962}" destId="{6DEF1B3B-8FA3-4A4C-A832-66A90911E414}" srcOrd="1" destOrd="0" presId="urn:microsoft.com/office/officeart/2016/7/layout/LinearBlockProcessNumbered"/>
    <dgm:cxn modelId="{E5F67CF7-5A09-5946-9339-445ECB1E2866}" type="presOf" srcId="{6086F3D6-BA30-4485-8771-B034343E229F}" destId="{738CBDE4-A1BC-FA49-8E4D-7CD2A4DCE4C9}" srcOrd="0" destOrd="0" presId="urn:microsoft.com/office/officeart/2016/7/layout/LinearBlockProcessNumbered"/>
    <dgm:cxn modelId="{EFE4E5FA-7E89-C347-B000-9457D7826F6F}" type="presOf" srcId="{DCA1DF12-0A17-4E52-A9E2-711468C1D862}" destId="{3E50C329-3238-8A41-81D1-729E5D9530AB}" srcOrd="0" destOrd="0" presId="urn:microsoft.com/office/officeart/2016/7/layout/LinearBlockProcessNumbered"/>
    <dgm:cxn modelId="{420EC642-44B2-AA43-AB1A-4810FC52F798}" type="presParOf" srcId="{3E50C329-3238-8A41-81D1-729E5D9530AB}" destId="{48304B13-1ABD-EE42-986A-EC3F1DA41545}" srcOrd="0" destOrd="0" presId="urn:microsoft.com/office/officeart/2016/7/layout/LinearBlockProcessNumbered"/>
    <dgm:cxn modelId="{BCBEDABA-A158-4145-B638-27D19FD56F02}" type="presParOf" srcId="{48304B13-1ABD-EE42-986A-EC3F1DA41545}" destId="{A3EB09F4-3DC1-E642-8F0A-847D365C0166}" srcOrd="0" destOrd="0" presId="urn:microsoft.com/office/officeart/2016/7/layout/LinearBlockProcessNumbered"/>
    <dgm:cxn modelId="{8B199B36-A3DA-C441-988C-7B7802D5AAF5}" type="presParOf" srcId="{48304B13-1ABD-EE42-986A-EC3F1DA41545}" destId="{DA494CB5-85F0-A746-ADFF-B64F6149B514}" srcOrd="1" destOrd="0" presId="urn:microsoft.com/office/officeart/2016/7/layout/LinearBlockProcessNumbered"/>
    <dgm:cxn modelId="{C5EFA1DA-B187-8041-B8E6-A832E72F5FA4}" type="presParOf" srcId="{48304B13-1ABD-EE42-986A-EC3F1DA41545}" destId="{6AC8DBD5-D33C-764E-903B-A893E471D204}" srcOrd="2" destOrd="0" presId="urn:microsoft.com/office/officeart/2016/7/layout/LinearBlockProcessNumbered"/>
    <dgm:cxn modelId="{9C01F611-2439-4546-8AD9-1112C48F933C}" type="presParOf" srcId="{3E50C329-3238-8A41-81D1-729E5D9530AB}" destId="{02DE4940-EC79-9744-B726-C0806605C8C0}" srcOrd="1" destOrd="0" presId="urn:microsoft.com/office/officeart/2016/7/layout/LinearBlockProcessNumbered"/>
    <dgm:cxn modelId="{E2C8DBE1-5952-D245-A63B-C79FCA9AEF4C}" type="presParOf" srcId="{3E50C329-3238-8A41-81D1-729E5D9530AB}" destId="{91A5A0F9-1C34-A844-9D56-B5FB9DDF3AE0}" srcOrd="2" destOrd="0" presId="urn:microsoft.com/office/officeart/2016/7/layout/LinearBlockProcessNumbered"/>
    <dgm:cxn modelId="{552A1AB8-AF3A-1A48-BCEC-69C1982C229F}" type="presParOf" srcId="{91A5A0F9-1C34-A844-9D56-B5FB9DDF3AE0}" destId="{CF3C3E7F-A7A2-1D49-A5A0-54925843CAEF}" srcOrd="0" destOrd="0" presId="urn:microsoft.com/office/officeart/2016/7/layout/LinearBlockProcessNumbered"/>
    <dgm:cxn modelId="{159A2363-E0E7-C243-8562-9217E9C29D4B}" type="presParOf" srcId="{91A5A0F9-1C34-A844-9D56-B5FB9DDF3AE0}" destId="{1008FF08-B8FA-B549-8A9B-590CFD3DE564}" srcOrd="1" destOrd="0" presId="urn:microsoft.com/office/officeart/2016/7/layout/LinearBlockProcessNumbered"/>
    <dgm:cxn modelId="{839F7E5B-E607-154C-B885-096F9B5DC0B2}" type="presParOf" srcId="{91A5A0F9-1C34-A844-9D56-B5FB9DDF3AE0}" destId="{6DEF1B3B-8FA3-4A4C-A832-66A90911E414}" srcOrd="2" destOrd="0" presId="urn:microsoft.com/office/officeart/2016/7/layout/LinearBlockProcessNumbered"/>
    <dgm:cxn modelId="{8F91B0BC-27F9-7B42-A7F3-2D28514877B9}" type="presParOf" srcId="{3E50C329-3238-8A41-81D1-729E5D9530AB}" destId="{BBA0BE9D-4864-264E-804F-3D05F5EACB48}" srcOrd="3" destOrd="0" presId="urn:microsoft.com/office/officeart/2016/7/layout/LinearBlockProcessNumbered"/>
    <dgm:cxn modelId="{8E09D82D-F105-B247-992E-4AB351F7A09E}" type="presParOf" srcId="{3E50C329-3238-8A41-81D1-729E5D9530AB}" destId="{8EE04E16-85DC-9B45-B421-845727D654F3}" srcOrd="4" destOrd="0" presId="urn:microsoft.com/office/officeart/2016/7/layout/LinearBlockProcessNumbered"/>
    <dgm:cxn modelId="{DD7D745F-3318-8543-ACF7-0FD4A620C390}" type="presParOf" srcId="{8EE04E16-85DC-9B45-B421-845727D654F3}" destId="{02934C72-DFB8-804B-A9E9-F94075E43BF1}" srcOrd="0" destOrd="0" presId="urn:microsoft.com/office/officeart/2016/7/layout/LinearBlockProcessNumbered"/>
    <dgm:cxn modelId="{096BE312-2239-CD44-B34E-17071966B57D}" type="presParOf" srcId="{8EE04E16-85DC-9B45-B421-845727D654F3}" destId="{5E1FC1C1-8190-DD41-B8B5-BF5753BE6DCF}" srcOrd="1" destOrd="0" presId="urn:microsoft.com/office/officeart/2016/7/layout/LinearBlockProcessNumbered"/>
    <dgm:cxn modelId="{B85AE42C-47BC-1540-B4BF-AF72F2004348}" type="presParOf" srcId="{8EE04E16-85DC-9B45-B421-845727D654F3}" destId="{1FC21200-C58A-8243-938B-99683E778D2F}" srcOrd="2" destOrd="0" presId="urn:microsoft.com/office/officeart/2016/7/layout/LinearBlockProcessNumbered"/>
    <dgm:cxn modelId="{00459194-9D2A-3E4A-BFAD-E2204DAF5896}" type="presParOf" srcId="{3E50C329-3238-8A41-81D1-729E5D9530AB}" destId="{DFF8AEEC-A0C7-6240-B7C0-18661A837F3D}" srcOrd="5" destOrd="0" presId="urn:microsoft.com/office/officeart/2016/7/layout/LinearBlockProcessNumbered"/>
    <dgm:cxn modelId="{D8224564-1F55-954D-9F29-FFC28E774211}" type="presParOf" srcId="{3E50C329-3238-8A41-81D1-729E5D9530AB}" destId="{19AABCFF-C08E-9448-9BB1-1FF36271B61E}" srcOrd="6" destOrd="0" presId="urn:microsoft.com/office/officeart/2016/7/layout/LinearBlockProcessNumbered"/>
    <dgm:cxn modelId="{40C397CD-6FF6-5F47-8069-1CAC1DDD29D4}" type="presParOf" srcId="{19AABCFF-C08E-9448-9BB1-1FF36271B61E}" destId="{FD3D6BFC-548B-7E42-BCD5-1C3760DA165D}" srcOrd="0" destOrd="0" presId="urn:microsoft.com/office/officeart/2016/7/layout/LinearBlockProcessNumbered"/>
    <dgm:cxn modelId="{2BA5FA43-0372-1D43-B2D4-A91C6948809C}" type="presParOf" srcId="{19AABCFF-C08E-9448-9BB1-1FF36271B61E}" destId="{EEA6C819-C2E4-8145-B414-C64EB29D9EE0}" srcOrd="1" destOrd="0" presId="urn:microsoft.com/office/officeart/2016/7/layout/LinearBlockProcessNumbered"/>
    <dgm:cxn modelId="{EC90D0B4-4396-3947-9AEF-58D1CB22594C}" type="presParOf" srcId="{19AABCFF-C08E-9448-9BB1-1FF36271B61E}" destId="{0BAA3998-65ED-B447-90F8-70D14255EF66}" srcOrd="2" destOrd="0" presId="urn:microsoft.com/office/officeart/2016/7/layout/LinearBlockProcessNumbered"/>
    <dgm:cxn modelId="{552C3DBB-6A70-0F42-86EE-2E8D0D0B9453}" type="presParOf" srcId="{3E50C329-3238-8A41-81D1-729E5D9530AB}" destId="{A1D137B8-9EC0-8340-B079-6FBBE02CBD6F}" srcOrd="7" destOrd="0" presId="urn:microsoft.com/office/officeart/2016/7/layout/LinearBlockProcessNumbered"/>
    <dgm:cxn modelId="{CECB22FF-85A6-494C-AB15-66CE5551AC3F}" type="presParOf" srcId="{3E50C329-3238-8A41-81D1-729E5D9530AB}" destId="{512A0729-894F-6B43-81EA-74F0D1F65AA1}" srcOrd="8" destOrd="0" presId="urn:microsoft.com/office/officeart/2016/7/layout/LinearBlockProcessNumbered"/>
    <dgm:cxn modelId="{3E8D4A7F-DD94-6D44-9B7D-3C716C88456D}" type="presParOf" srcId="{512A0729-894F-6B43-81EA-74F0D1F65AA1}" destId="{738CBDE4-A1BC-FA49-8E4D-7CD2A4DCE4C9}" srcOrd="0" destOrd="0" presId="urn:microsoft.com/office/officeart/2016/7/layout/LinearBlockProcessNumbered"/>
    <dgm:cxn modelId="{4F88C650-E351-BA40-96A0-D5C3ACEDC957}" type="presParOf" srcId="{512A0729-894F-6B43-81EA-74F0D1F65AA1}" destId="{2C9D0E6A-6B09-8141-9910-832F6F20C124}" srcOrd="1" destOrd="0" presId="urn:microsoft.com/office/officeart/2016/7/layout/LinearBlockProcessNumbered"/>
    <dgm:cxn modelId="{BD29C56F-F843-4A4A-ABEB-E7900CD3A1DB}" type="presParOf" srcId="{512A0729-894F-6B43-81EA-74F0D1F65AA1}" destId="{1B028CF5-4C50-5A47-8EDF-62721D3D4341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CF973-6319-4B96-AE39-B5D0FF900B9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099230C-EDA6-4565-99DF-D6AD15DDB407}">
      <dgm:prSet/>
      <dgm:spPr/>
      <dgm:t>
        <a:bodyPr/>
        <a:lstStyle/>
        <a:p>
          <a:r>
            <a:rPr lang="sr-Cyrl-RS"/>
            <a:t>Устав је највиши општи правни акт или писани правни акт највеће правне снаге. </a:t>
          </a:r>
          <a:endParaRPr lang="en-US"/>
        </a:p>
      </dgm:t>
    </dgm:pt>
    <dgm:pt modelId="{F1ACF3A4-482F-42D0-9149-ED8BD7E55F18}" type="parTrans" cxnId="{8527CB9D-0847-47E3-AA82-3B212B031165}">
      <dgm:prSet/>
      <dgm:spPr/>
      <dgm:t>
        <a:bodyPr/>
        <a:lstStyle/>
        <a:p>
          <a:endParaRPr lang="en-US"/>
        </a:p>
      </dgm:t>
    </dgm:pt>
    <dgm:pt modelId="{9E5ADF2D-B61B-44E4-92A7-AAF057721B64}" type="sibTrans" cxnId="{8527CB9D-0847-47E3-AA82-3B212B031165}">
      <dgm:prSet/>
      <dgm:spPr/>
      <dgm:t>
        <a:bodyPr/>
        <a:lstStyle/>
        <a:p>
          <a:endParaRPr lang="en-US"/>
        </a:p>
      </dgm:t>
    </dgm:pt>
    <dgm:pt modelId="{B406D4E5-9323-4708-8028-F40C59F8D255}">
      <dgm:prSet/>
      <dgm:spPr/>
      <dgm:t>
        <a:bodyPr/>
        <a:lstStyle/>
        <a:p>
          <a:r>
            <a:rPr lang="sr-Cyrl-RS"/>
            <a:t>Устав је скуп правних и неправних правила која уређују основе државног и друштвеног уређења једне земље. </a:t>
          </a:r>
          <a:endParaRPr lang="en-US"/>
        </a:p>
      </dgm:t>
    </dgm:pt>
    <dgm:pt modelId="{67026B7E-996A-4DEC-800E-7FF27466F263}" type="parTrans" cxnId="{13525C8C-B3C1-4CE5-BBE0-F0967099037A}">
      <dgm:prSet/>
      <dgm:spPr/>
      <dgm:t>
        <a:bodyPr/>
        <a:lstStyle/>
        <a:p>
          <a:endParaRPr lang="en-US"/>
        </a:p>
      </dgm:t>
    </dgm:pt>
    <dgm:pt modelId="{13130760-C826-4E58-A70F-FF51C7D1309B}" type="sibTrans" cxnId="{13525C8C-B3C1-4CE5-BBE0-F0967099037A}">
      <dgm:prSet/>
      <dgm:spPr/>
      <dgm:t>
        <a:bodyPr/>
        <a:lstStyle/>
        <a:p>
          <a:endParaRPr lang="en-US"/>
        </a:p>
      </dgm:t>
    </dgm:pt>
    <dgm:pt modelId="{B7B1A6F0-1392-8343-94B3-0BC556C28714}" type="pres">
      <dgm:prSet presAssocID="{919CF973-6319-4B96-AE39-B5D0FF900B9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0A3DE4-4288-3F4F-A068-4E159B820683}" type="pres">
      <dgm:prSet presAssocID="{8099230C-EDA6-4565-99DF-D6AD15DDB407}" presName="hierRoot1" presStyleCnt="0"/>
      <dgm:spPr/>
    </dgm:pt>
    <dgm:pt modelId="{0A276ED6-6B82-E046-97E9-C63A67FAD8B8}" type="pres">
      <dgm:prSet presAssocID="{8099230C-EDA6-4565-99DF-D6AD15DDB407}" presName="composite" presStyleCnt="0"/>
      <dgm:spPr/>
    </dgm:pt>
    <dgm:pt modelId="{AD591116-E292-CC4C-8411-175175BCA1C1}" type="pres">
      <dgm:prSet presAssocID="{8099230C-EDA6-4565-99DF-D6AD15DDB407}" presName="background" presStyleLbl="node0" presStyleIdx="0" presStyleCnt="2"/>
      <dgm:spPr/>
    </dgm:pt>
    <dgm:pt modelId="{00A9A9E0-B12A-F44A-BFF4-AE0FA80EED86}" type="pres">
      <dgm:prSet presAssocID="{8099230C-EDA6-4565-99DF-D6AD15DDB407}" presName="text" presStyleLbl="fgAcc0" presStyleIdx="0" presStyleCnt="2">
        <dgm:presLayoutVars>
          <dgm:chPref val="3"/>
        </dgm:presLayoutVars>
      </dgm:prSet>
      <dgm:spPr/>
    </dgm:pt>
    <dgm:pt modelId="{FAAE7D6D-5A71-A348-AB15-3BC1E1FF5A40}" type="pres">
      <dgm:prSet presAssocID="{8099230C-EDA6-4565-99DF-D6AD15DDB407}" presName="hierChild2" presStyleCnt="0"/>
      <dgm:spPr/>
    </dgm:pt>
    <dgm:pt modelId="{9B31CF05-26AF-BE40-B52F-B3E8D718F41B}" type="pres">
      <dgm:prSet presAssocID="{B406D4E5-9323-4708-8028-F40C59F8D255}" presName="hierRoot1" presStyleCnt="0"/>
      <dgm:spPr/>
    </dgm:pt>
    <dgm:pt modelId="{5C21C1F6-83FB-BC4E-B348-CBF310B0BD09}" type="pres">
      <dgm:prSet presAssocID="{B406D4E5-9323-4708-8028-F40C59F8D255}" presName="composite" presStyleCnt="0"/>
      <dgm:spPr/>
    </dgm:pt>
    <dgm:pt modelId="{11AA4753-39B0-5241-BF97-AE7189C12BA2}" type="pres">
      <dgm:prSet presAssocID="{B406D4E5-9323-4708-8028-F40C59F8D255}" presName="background" presStyleLbl="node0" presStyleIdx="1" presStyleCnt="2"/>
      <dgm:spPr/>
    </dgm:pt>
    <dgm:pt modelId="{F9F1A7B3-119D-144C-A62A-31438707A812}" type="pres">
      <dgm:prSet presAssocID="{B406D4E5-9323-4708-8028-F40C59F8D255}" presName="text" presStyleLbl="fgAcc0" presStyleIdx="1" presStyleCnt="2">
        <dgm:presLayoutVars>
          <dgm:chPref val="3"/>
        </dgm:presLayoutVars>
      </dgm:prSet>
      <dgm:spPr/>
    </dgm:pt>
    <dgm:pt modelId="{9B3DDB4A-9731-5A4A-B273-0F09B3386490}" type="pres">
      <dgm:prSet presAssocID="{B406D4E5-9323-4708-8028-F40C59F8D255}" presName="hierChild2" presStyleCnt="0"/>
      <dgm:spPr/>
    </dgm:pt>
  </dgm:ptLst>
  <dgm:cxnLst>
    <dgm:cxn modelId="{59FDFA0F-2B3F-9940-B48F-70D41DA67A27}" type="presOf" srcId="{8099230C-EDA6-4565-99DF-D6AD15DDB407}" destId="{00A9A9E0-B12A-F44A-BFF4-AE0FA80EED86}" srcOrd="0" destOrd="0" presId="urn:microsoft.com/office/officeart/2005/8/layout/hierarchy1"/>
    <dgm:cxn modelId="{BD9EA341-C794-1C49-B2E1-7D5DE5BD2401}" type="presOf" srcId="{919CF973-6319-4B96-AE39-B5D0FF900B91}" destId="{B7B1A6F0-1392-8343-94B3-0BC556C28714}" srcOrd="0" destOrd="0" presId="urn:microsoft.com/office/officeart/2005/8/layout/hierarchy1"/>
    <dgm:cxn modelId="{13525C8C-B3C1-4CE5-BBE0-F0967099037A}" srcId="{919CF973-6319-4B96-AE39-B5D0FF900B91}" destId="{B406D4E5-9323-4708-8028-F40C59F8D255}" srcOrd="1" destOrd="0" parTransId="{67026B7E-996A-4DEC-800E-7FF27466F263}" sibTransId="{13130760-C826-4E58-A70F-FF51C7D1309B}"/>
    <dgm:cxn modelId="{8527CB9D-0847-47E3-AA82-3B212B031165}" srcId="{919CF973-6319-4B96-AE39-B5D0FF900B91}" destId="{8099230C-EDA6-4565-99DF-D6AD15DDB407}" srcOrd="0" destOrd="0" parTransId="{F1ACF3A4-482F-42D0-9149-ED8BD7E55F18}" sibTransId="{9E5ADF2D-B61B-44E4-92A7-AAF057721B64}"/>
    <dgm:cxn modelId="{DB3A09BC-C4AF-894D-A7EF-D56F6220A99A}" type="presOf" srcId="{B406D4E5-9323-4708-8028-F40C59F8D255}" destId="{F9F1A7B3-119D-144C-A62A-31438707A812}" srcOrd="0" destOrd="0" presId="urn:microsoft.com/office/officeart/2005/8/layout/hierarchy1"/>
    <dgm:cxn modelId="{F944024B-65EC-C24C-9525-4B22B937ED51}" type="presParOf" srcId="{B7B1A6F0-1392-8343-94B3-0BC556C28714}" destId="{680A3DE4-4288-3F4F-A068-4E159B820683}" srcOrd="0" destOrd="0" presId="urn:microsoft.com/office/officeart/2005/8/layout/hierarchy1"/>
    <dgm:cxn modelId="{A8E8A331-2117-894F-ACAD-E19D2C49349E}" type="presParOf" srcId="{680A3DE4-4288-3F4F-A068-4E159B820683}" destId="{0A276ED6-6B82-E046-97E9-C63A67FAD8B8}" srcOrd="0" destOrd="0" presId="urn:microsoft.com/office/officeart/2005/8/layout/hierarchy1"/>
    <dgm:cxn modelId="{8A28B302-E3E5-0C45-9AFE-022AEDEC25D4}" type="presParOf" srcId="{0A276ED6-6B82-E046-97E9-C63A67FAD8B8}" destId="{AD591116-E292-CC4C-8411-175175BCA1C1}" srcOrd="0" destOrd="0" presId="urn:microsoft.com/office/officeart/2005/8/layout/hierarchy1"/>
    <dgm:cxn modelId="{773302E7-7EEA-1D4C-AB6E-0C6B025919DF}" type="presParOf" srcId="{0A276ED6-6B82-E046-97E9-C63A67FAD8B8}" destId="{00A9A9E0-B12A-F44A-BFF4-AE0FA80EED86}" srcOrd="1" destOrd="0" presId="urn:microsoft.com/office/officeart/2005/8/layout/hierarchy1"/>
    <dgm:cxn modelId="{BECE3E52-0D2C-994F-8A23-AAD12610E0E0}" type="presParOf" srcId="{680A3DE4-4288-3F4F-A068-4E159B820683}" destId="{FAAE7D6D-5A71-A348-AB15-3BC1E1FF5A40}" srcOrd="1" destOrd="0" presId="urn:microsoft.com/office/officeart/2005/8/layout/hierarchy1"/>
    <dgm:cxn modelId="{476C60DD-FEF2-8A4B-A460-3520E422D72E}" type="presParOf" srcId="{B7B1A6F0-1392-8343-94B3-0BC556C28714}" destId="{9B31CF05-26AF-BE40-B52F-B3E8D718F41B}" srcOrd="1" destOrd="0" presId="urn:microsoft.com/office/officeart/2005/8/layout/hierarchy1"/>
    <dgm:cxn modelId="{8C1A5DA6-0C81-BF4F-B529-82988867ECD1}" type="presParOf" srcId="{9B31CF05-26AF-BE40-B52F-B3E8D718F41B}" destId="{5C21C1F6-83FB-BC4E-B348-CBF310B0BD09}" srcOrd="0" destOrd="0" presId="urn:microsoft.com/office/officeart/2005/8/layout/hierarchy1"/>
    <dgm:cxn modelId="{DAA5A289-8C80-0F48-BF73-CAD94FCF50D2}" type="presParOf" srcId="{5C21C1F6-83FB-BC4E-B348-CBF310B0BD09}" destId="{11AA4753-39B0-5241-BF97-AE7189C12BA2}" srcOrd="0" destOrd="0" presId="urn:microsoft.com/office/officeart/2005/8/layout/hierarchy1"/>
    <dgm:cxn modelId="{5D34976D-F730-8442-9D04-5FDE32CA20D3}" type="presParOf" srcId="{5C21C1F6-83FB-BC4E-B348-CBF310B0BD09}" destId="{F9F1A7B3-119D-144C-A62A-31438707A812}" srcOrd="1" destOrd="0" presId="urn:microsoft.com/office/officeart/2005/8/layout/hierarchy1"/>
    <dgm:cxn modelId="{517031D9-280C-EE49-8C2B-07CCC38E70CC}" type="presParOf" srcId="{9B31CF05-26AF-BE40-B52F-B3E8D718F41B}" destId="{9B3DDB4A-9731-5A4A-B273-0F09B338649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BE5812-FDEC-470A-B9A6-3F6EEF757DD0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DB1AABF-8F9C-4C2E-9791-41C13ECB46FD}">
      <dgm:prSet/>
      <dgm:spPr/>
      <dgm:t>
        <a:bodyPr/>
        <a:lstStyle/>
        <a:p>
          <a:r>
            <a:rPr lang="sr-Cyrl-RS"/>
            <a:t>Две фазе:</a:t>
          </a:r>
          <a:endParaRPr lang="en-US"/>
        </a:p>
      </dgm:t>
    </dgm:pt>
    <dgm:pt modelId="{49EBC537-F057-4A8E-B459-208D112F2E7F}" type="parTrans" cxnId="{6411B9D9-6A79-41CC-B038-7B264A062208}">
      <dgm:prSet/>
      <dgm:spPr/>
      <dgm:t>
        <a:bodyPr/>
        <a:lstStyle/>
        <a:p>
          <a:endParaRPr lang="en-US"/>
        </a:p>
      </dgm:t>
    </dgm:pt>
    <dgm:pt modelId="{2435AFB5-4D3F-4E32-AAE0-4CF28F76D687}" type="sibTrans" cxnId="{6411B9D9-6A79-41CC-B038-7B264A062208}">
      <dgm:prSet/>
      <dgm:spPr/>
      <dgm:t>
        <a:bodyPr/>
        <a:lstStyle/>
        <a:p>
          <a:endParaRPr lang="en-US"/>
        </a:p>
      </dgm:t>
    </dgm:pt>
    <dgm:pt modelId="{098E8B09-99C2-4E30-9435-0DD3276C65A8}">
      <dgm:prSet/>
      <dgm:spPr/>
      <dgm:t>
        <a:bodyPr/>
        <a:lstStyle/>
        <a:p>
          <a:r>
            <a:rPr lang="sr-Cyrl-RS"/>
            <a:t>Подношење и усвајање предлога за промену Устава</a:t>
          </a:r>
          <a:endParaRPr lang="en-US"/>
        </a:p>
      </dgm:t>
    </dgm:pt>
    <dgm:pt modelId="{1F3FF325-DAE3-4CCC-BBF6-DFC2E7BE48C7}" type="parTrans" cxnId="{5A5BF55E-FE6E-41E1-A72A-6DBE7D1EE748}">
      <dgm:prSet/>
      <dgm:spPr/>
      <dgm:t>
        <a:bodyPr/>
        <a:lstStyle/>
        <a:p>
          <a:endParaRPr lang="en-US"/>
        </a:p>
      </dgm:t>
    </dgm:pt>
    <dgm:pt modelId="{04DDDA3B-FF7E-4FDF-90B2-21F6BA2DDE70}" type="sibTrans" cxnId="{5A5BF55E-FE6E-41E1-A72A-6DBE7D1EE748}">
      <dgm:prSet/>
      <dgm:spPr/>
      <dgm:t>
        <a:bodyPr/>
        <a:lstStyle/>
        <a:p>
          <a:endParaRPr lang="en-US"/>
        </a:p>
      </dgm:t>
    </dgm:pt>
    <dgm:pt modelId="{0DAAA0F1-B6C3-49D5-A8D2-8CF30F095032}">
      <dgm:prSet/>
      <dgm:spPr/>
      <dgm:t>
        <a:bodyPr/>
        <a:lstStyle/>
        <a:p>
          <a:r>
            <a:rPr lang="sr-Cyrl-RS"/>
            <a:t>Израда и усвајање акта о промени Устава </a:t>
          </a:r>
          <a:endParaRPr lang="en-US"/>
        </a:p>
      </dgm:t>
    </dgm:pt>
    <dgm:pt modelId="{A1DF2EE6-73F8-49E6-877E-3313DC04C92C}" type="parTrans" cxnId="{B4C33F5C-240C-4488-B254-6DD066765D17}">
      <dgm:prSet/>
      <dgm:spPr/>
      <dgm:t>
        <a:bodyPr/>
        <a:lstStyle/>
        <a:p>
          <a:endParaRPr lang="en-US"/>
        </a:p>
      </dgm:t>
    </dgm:pt>
    <dgm:pt modelId="{F4C98975-A03A-4B58-B378-FD31FC709084}" type="sibTrans" cxnId="{B4C33F5C-240C-4488-B254-6DD066765D17}">
      <dgm:prSet/>
      <dgm:spPr/>
      <dgm:t>
        <a:bodyPr/>
        <a:lstStyle/>
        <a:p>
          <a:endParaRPr lang="en-US"/>
        </a:p>
      </dgm:t>
    </dgm:pt>
    <dgm:pt modelId="{871568EF-C4F9-924D-9723-A0821A25A2BD}" type="pres">
      <dgm:prSet presAssocID="{0ABE5812-FDEC-470A-B9A6-3F6EEF757D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4F5999C-C5BF-024B-9883-9F8280730049}" type="pres">
      <dgm:prSet presAssocID="{4DB1AABF-8F9C-4C2E-9791-41C13ECB46FD}" presName="hierRoot1" presStyleCnt="0">
        <dgm:presLayoutVars>
          <dgm:hierBranch val="init"/>
        </dgm:presLayoutVars>
      </dgm:prSet>
      <dgm:spPr/>
    </dgm:pt>
    <dgm:pt modelId="{CDD46FBA-4A81-7F4E-93BA-6EACB4594C65}" type="pres">
      <dgm:prSet presAssocID="{4DB1AABF-8F9C-4C2E-9791-41C13ECB46FD}" presName="rootComposite1" presStyleCnt="0"/>
      <dgm:spPr/>
    </dgm:pt>
    <dgm:pt modelId="{177A0CCE-DD26-EA41-8994-3CD19536CCA1}" type="pres">
      <dgm:prSet presAssocID="{4DB1AABF-8F9C-4C2E-9791-41C13ECB46FD}" presName="rootText1" presStyleLbl="node0" presStyleIdx="0" presStyleCnt="3">
        <dgm:presLayoutVars>
          <dgm:chPref val="3"/>
        </dgm:presLayoutVars>
      </dgm:prSet>
      <dgm:spPr/>
    </dgm:pt>
    <dgm:pt modelId="{161A9D80-BD99-9644-A188-0AB97E715A72}" type="pres">
      <dgm:prSet presAssocID="{4DB1AABF-8F9C-4C2E-9791-41C13ECB46FD}" presName="rootConnector1" presStyleLbl="node1" presStyleIdx="0" presStyleCnt="0"/>
      <dgm:spPr/>
    </dgm:pt>
    <dgm:pt modelId="{C683D98D-458B-B440-97F6-9CE786AECBD9}" type="pres">
      <dgm:prSet presAssocID="{4DB1AABF-8F9C-4C2E-9791-41C13ECB46FD}" presName="hierChild2" presStyleCnt="0"/>
      <dgm:spPr/>
    </dgm:pt>
    <dgm:pt modelId="{6F031CB9-6B5B-0D44-8E93-1AA5FD5A7BCF}" type="pres">
      <dgm:prSet presAssocID="{4DB1AABF-8F9C-4C2E-9791-41C13ECB46FD}" presName="hierChild3" presStyleCnt="0"/>
      <dgm:spPr/>
    </dgm:pt>
    <dgm:pt modelId="{FBB8845F-C6C1-894B-BFBA-BC7141E5E25D}" type="pres">
      <dgm:prSet presAssocID="{098E8B09-99C2-4E30-9435-0DD3276C65A8}" presName="hierRoot1" presStyleCnt="0">
        <dgm:presLayoutVars>
          <dgm:hierBranch val="init"/>
        </dgm:presLayoutVars>
      </dgm:prSet>
      <dgm:spPr/>
    </dgm:pt>
    <dgm:pt modelId="{D03A55D6-0059-9446-9AD8-49FC281E1044}" type="pres">
      <dgm:prSet presAssocID="{098E8B09-99C2-4E30-9435-0DD3276C65A8}" presName="rootComposite1" presStyleCnt="0"/>
      <dgm:spPr/>
    </dgm:pt>
    <dgm:pt modelId="{411F3DCF-357D-2947-A220-E592D5B3F722}" type="pres">
      <dgm:prSet presAssocID="{098E8B09-99C2-4E30-9435-0DD3276C65A8}" presName="rootText1" presStyleLbl="node0" presStyleIdx="1" presStyleCnt="3">
        <dgm:presLayoutVars>
          <dgm:chPref val="3"/>
        </dgm:presLayoutVars>
      </dgm:prSet>
      <dgm:spPr/>
    </dgm:pt>
    <dgm:pt modelId="{59E84A07-7593-7F4F-B0D0-C86047B08D26}" type="pres">
      <dgm:prSet presAssocID="{098E8B09-99C2-4E30-9435-0DD3276C65A8}" presName="rootConnector1" presStyleLbl="node1" presStyleIdx="0" presStyleCnt="0"/>
      <dgm:spPr/>
    </dgm:pt>
    <dgm:pt modelId="{9633D2BC-F68C-FA45-84CB-36F64FA325A9}" type="pres">
      <dgm:prSet presAssocID="{098E8B09-99C2-4E30-9435-0DD3276C65A8}" presName="hierChild2" presStyleCnt="0"/>
      <dgm:spPr/>
    </dgm:pt>
    <dgm:pt modelId="{7936864A-F21B-1D4A-B48E-399B8567CD28}" type="pres">
      <dgm:prSet presAssocID="{098E8B09-99C2-4E30-9435-0DD3276C65A8}" presName="hierChild3" presStyleCnt="0"/>
      <dgm:spPr/>
    </dgm:pt>
    <dgm:pt modelId="{4CB07DDA-EFEA-C145-A11D-E07D1CF417EC}" type="pres">
      <dgm:prSet presAssocID="{0DAAA0F1-B6C3-49D5-A8D2-8CF30F095032}" presName="hierRoot1" presStyleCnt="0">
        <dgm:presLayoutVars>
          <dgm:hierBranch val="init"/>
        </dgm:presLayoutVars>
      </dgm:prSet>
      <dgm:spPr/>
    </dgm:pt>
    <dgm:pt modelId="{A5B03616-5433-A647-B3F4-6055BD5D1393}" type="pres">
      <dgm:prSet presAssocID="{0DAAA0F1-B6C3-49D5-A8D2-8CF30F095032}" presName="rootComposite1" presStyleCnt="0"/>
      <dgm:spPr/>
    </dgm:pt>
    <dgm:pt modelId="{6A0FCD12-AE7D-B54C-980E-6B7CBCCA53C4}" type="pres">
      <dgm:prSet presAssocID="{0DAAA0F1-B6C3-49D5-A8D2-8CF30F095032}" presName="rootText1" presStyleLbl="node0" presStyleIdx="2" presStyleCnt="3">
        <dgm:presLayoutVars>
          <dgm:chPref val="3"/>
        </dgm:presLayoutVars>
      </dgm:prSet>
      <dgm:spPr/>
    </dgm:pt>
    <dgm:pt modelId="{CEF45EA3-D5B6-C544-A254-E1FAA472E1A0}" type="pres">
      <dgm:prSet presAssocID="{0DAAA0F1-B6C3-49D5-A8D2-8CF30F095032}" presName="rootConnector1" presStyleLbl="node1" presStyleIdx="0" presStyleCnt="0"/>
      <dgm:spPr/>
    </dgm:pt>
    <dgm:pt modelId="{6D58B3AC-BF19-3C4E-A226-49C0BB25B77F}" type="pres">
      <dgm:prSet presAssocID="{0DAAA0F1-B6C3-49D5-A8D2-8CF30F095032}" presName="hierChild2" presStyleCnt="0"/>
      <dgm:spPr/>
    </dgm:pt>
    <dgm:pt modelId="{A89C8DF5-4EFF-9B4B-B120-5E899A072460}" type="pres">
      <dgm:prSet presAssocID="{0DAAA0F1-B6C3-49D5-A8D2-8CF30F095032}" presName="hierChild3" presStyleCnt="0"/>
      <dgm:spPr/>
    </dgm:pt>
  </dgm:ptLst>
  <dgm:cxnLst>
    <dgm:cxn modelId="{5C899102-F0AE-CC4D-B694-552660B0EBAD}" type="presOf" srcId="{0DAAA0F1-B6C3-49D5-A8D2-8CF30F095032}" destId="{CEF45EA3-D5B6-C544-A254-E1FAA472E1A0}" srcOrd="1" destOrd="0" presId="urn:microsoft.com/office/officeart/2009/3/layout/HorizontalOrganizationChart"/>
    <dgm:cxn modelId="{7F03592B-C7BE-294D-905C-11A82D9CCE0D}" type="presOf" srcId="{0DAAA0F1-B6C3-49D5-A8D2-8CF30F095032}" destId="{6A0FCD12-AE7D-B54C-980E-6B7CBCCA53C4}" srcOrd="0" destOrd="0" presId="urn:microsoft.com/office/officeart/2009/3/layout/HorizontalOrganizationChart"/>
    <dgm:cxn modelId="{C8E47455-C1BB-D04C-9157-C988CF338121}" type="presOf" srcId="{098E8B09-99C2-4E30-9435-0DD3276C65A8}" destId="{411F3DCF-357D-2947-A220-E592D5B3F722}" srcOrd="0" destOrd="0" presId="urn:microsoft.com/office/officeart/2009/3/layout/HorizontalOrganizationChart"/>
    <dgm:cxn modelId="{B4C33F5C-240C-4488-B254-6DD066765D17}" srcId="{0ABE5812-FDEC-470A-B9A6-3F6EEF757DD0}" destId="{0DAAA0F1-B6C3-49D5-A8D2-8CF30F095032}" srcOrd="2" destOrd="0" parTransId="{A1DF2EE6-73F8-49E6-877E-3313DC04C92C}" sibTransId="{F4C98975-A03A-4B58-B378-FD31FC709084}"/>
    <dgm:cxn modelId="{5A5BF55E-FE6E-41E1-A72A-6DBE7D1EE748}" srcId="{0ABE5812-FDEC-470A-B9A6-3F6EEF757DD0}" destId="{098E8B09-99C2-4E30-9435-0DD3276C65A8}" srcOrd="1" destOrd="0" parTransId="{1F3FF325-DAE3-4CCC-BBF6-DFC2E7BE48C7}" sibTransId="{04DDDA3B-FF7E-4FDF-90B2-21F6BA2DDE70}"/>
    <dgm:cxn modelId="{05572892-AB73-1041-8D0F-81E517D7905E}" type="presOf" srcId="{098E8B09-99C2-4E30-9435-0DD3276C65A8}" destId="{59E84A07-7593-7F4F-B0D0-C86047B08D26}" srcOrd="1" destOrd="0" presId="urn:microsoft.com/office/officeart/2009/3/layout/HorizontalOrganizationChart"/>
    <dgm:cxn modelId="{584C61AA-24E7-264B-9E08-6F72B82F541C}" type="presOf" srcId="{4DB1AABF-8F9C-4C2E-9791-41C13ECB46FD}" destId="{161A9D80-BD99-9644-A188-0AB97E715A72}" srcOrd="1" destOrd="0" presId="urn:microsoft.com/office/officeart/2009/3/layout/HorizontalOrganizationChart"/>
    <dgm:cxn modelId="{6411B9D9-6A79-41CC-B038-7B264A062208}" srcId="{0ABE5812-FDEC-470A-B9A6-3F6EEF757DD0}" destId="{4DB1AABF-8F9C-4C2E-9791-41C13ECB46FD}" srcOrd="0" destOrd="0" parTransId="{49EBC537-F057-4A8E-B459-208D112F2E7F}" sibTransId="{2435AFB5-4D3F-4E32-AAE0-4CF28F76D687}"/>
    <dgm:cxn modelId="{8D77D7EC-7E89-F140-8F09-677487F698D0}" type="presOf" srcId="{0ABE5812-FDEC-470A-B9A6-3F6EEF757DD0}" destId="{871568EF-C4F9-924D-9723-A0821A25A2BD}" srcOrd="0" destOrd="0" presId="urn:microsoft.com/office/officeart/2009/3/layout/HorizontalOrganizationChart"/>
    <dgm:cxn modelId="{112948F0-8E9B-A94B-A337-9AB6BCC1479C}" type="presOf" srcId="{4DB1AABF-8F9C-4C2E-9791-41C13ECB46FD}" destId="{177A0CCE-DD26-EA41-8994-3CD19536CCA1}" srcOrd="0" destOrd="0" presId="urn:microsoft.com/office/officeart/2009/3/layout/HorizontalOrganizationChart"/>
    <dgm:cxn modelId="{377F623A-CDCD-1E40-8A61-9D5C2934BC78}" type="presParOf" srcId="{871568EF-C4F9-924D-9723-A0821A25A2BD}" destId="{64F5999C-C5BF-024B-9883-9F8280730049}" srcOrd="0" destOrd="0" presId="urn:microsoft.com/office/officeart/2009/3/layout/HorizontalOrganizationChart"/>
    <dgm:cxn modelId="{053B2CB5-B6D1-244C-9E67-3EDB9D058B82}" type="presParOf" srcId="{64F5999C-C5BF-024B-9883-9F8280730049}" destId="{CDD46FBA-4A81-7F4E-93BA-6EACB4594C65}" srcOrd="0" destOrd="0" presId="urn:microsoft.com/office/officeart/2009/3/layout/HorizontalOrganizationChart"/>
    <dgm:cxn modelId="{C8A0FC33-9BD9-2A42-A7E9-E829F59884F3}" type="presParOf" srcId="{CDD46FBA-4A81-7F4E-93BA-6EACB4594C65}" destId="{177A0CCE-DD26-EA41-8994-3CD19536CCA1}" srcOrd="0" destOrd="0" presId="urn:microsoft.com/office/officeart/2009/3/layout/HorizontalOrganizationChart"/>
    <dgm:cxn modelId="{BD842B63-2ACA-A245-80FA-D02A811A288A}" type="presParOf" srcId="{CDD46FBA-4A81-7F4E-93BA-6EACB4594C65}" destId="{161A9D80-BD99-9644-A188-0AB97E715A72}" srcOrd="1" destOrd="0" presId="urn:microsoft.com/office/officeart/2009/3/layout/HorizontalOrganizationChart"/>
    <dgm:cxn modelId="{3E8C6DE0-5F11-5E45-B592-9F03E7695492}" type="presParOf" srcId="{64F5999C-C5BF-024B-9883-9F8280730049}" destId="{C683D98D-458B-B440-97F6-9CE786AECBD9}" srcOrd="1" destOrd="0" presId="urn:microsoft.com/office/officeart/2009/3/layout/HorizontalOrganizationChart"/>
    <dgm:cxn modelId="{87D539CD-24EC-2946-A21A-5AE765A5671F}" type="presParOf" srcId="{64F5999C-C5BF-024B-9883-9F8280730049}" destId="{6F031CB9-6B5B-0D44-8E93-1AA5FD5A7BCF}" srcOrd="2" destOrd="0" presId="urn:microsoft.com/office/officeart/2009/3/layout/HorizontalOrganizationChart"/>
    <dgm:cxn modelId="{A4E9DE93-C37F-A646-9591-03CCA5D82682}" type="presParOf" srcId="{871568EF-C4F9-924D-9723-A0821A25A2BD}" destId="{FBB8845F-C6C1-894B-BFBA-BC7141E5E25D}" srcOrd="1" destOrd="0" presId="urn:microsoft.com/office/officeart/2009/3/layout/HorizontalOrganizationChart"/>
    <dgm:cxn modelId="{2631E6C2-4D4C-FD48-BD66-029444828F55}" type="presParOf" srcId="{FBB8845F-C6C1-894B-BFBA-BC7141E5E25D}" destId="{D03A55D6-0059-9446-9AD8-49FC281E1044}" srcOrd="0" destOrd="0" presId="urn:microsoft.com/office/officeart/2009/3/layout/HorizontalOrganizationChart"/>
    <dgm:cxn modelId="{82732EE4-B41E-F647-B242-BAE4A7E33C51}" type="presParOf" srcId="{D03A55D6-0059-9446-9AD8-49FC281E1044}" destId="{411F3DCF-357D-2947-A220-E592D5B3F722}" srcOrd="0" destOrd="0" presId="urn:microsoft.com/office/officeart/2009/3/layout/HorizontalOrganizationChart"/>
    <dgm:cxn modelId="{A34B8874-1476-8D48-A887-77BBBCC639E2}" type="presParOf" srcId="{D03A55D6-0059-9446-9AD8-49FC281E1044}" destId="{59E84A07-7593-7F4F-B0D0-C86047B08D26}" srcOrd="1" destOrd="0" presId="urn:microsoft.com/office/officeart/2009/3/layout/HorizontalOrganizationChart"/>
    <dgm:cxn modelId="{D2A6F8FE-19F9-674F-88A5-A4775224E2DB}" type="presParOf" srcId="{FBB8845F-C6C1-894B-BFBA-BC7141E5E25D}" destId="{9633D2BC-F68C-FA45-84CB-36F64FA325A9}" srcOrd="1" destOrd="0" presId="urn:microsoft.com/office/officeart/2009/3/layout/HorizontalOrganizationChart"/>
    <dgm:cxn modelId="{52B2F298-317A-6248-A8AC-BF1286FE563E}" type="presParOf" srcId="{FBB8845F-C6C1-894B-BFBA-BC7141E5E25D}" destId="{7936864A-F21B-1D4A-B48E-399B8567CD28}" srcOrd="2" destOrd="0" presId="urn:microsoft.com/office/officeart/2009/3/layout/HorizontalOrganizationChart"/>
    <dgm:cxn modelId="{99181C74-D912-8543-8679-18766471927B}" type="presParOf" srcId="{871568EF-C4F9-924D-9723-A0821A25A2BD}" destId="{4CB07DDA-EFEA-C145-A11D-E07D1CF417EC}" srcOrd="2" destOrd="0" presId="urn:microsoft.com/office/officeart/2009/3/layout/HorizontalOrganizationChart"/>
    <dgm:cxn modelId="{3DD04CE6-4745-CF42-B39F-68BC2F25A9F0}" type="presParOf" srcId="{4CB07DDA-EFEA-C145-A11D-E07D1CF417EC}" destId="{A5B03616-5433-A647-B3F4-6055BD5D1393}" srcOrd="0" destOrd="0" presId="urn:microsoft.com/office/officeart/2009/3/layout/HorizontalOrganizationChart"/>
    <dgm:cxn modelId="{19F503F8-0B62-8A43-8F23-10CBD1ECAD30}" type="presParOf" srcId="{A5B03616-5433-A647-B3F4-6055BD5D1393}" destId="{6A0FCD12-AE7D-B54C-980E-6B7CBCCA53C4}" srcOrd="0" destOrd="0" presId="urn:microsoft.com/office/officeart/2009/3/layout/HorizontalOrganizationChart"/>
    <dgm:cxn modelId="{447A430A-305F-0147-8D9D-302FC00B3982}" type="presParOf" srcId="{A5B03616-5433-A647-B3F4-6055BD5D1393}" destId="{CEF45EA3-D5B6-C544-A254-E1FAA472E1A0}" srcOrd="1" destOrd="0" presId="urn:microsoft.com/office/officeart/2009/3/layout/HorizontalOrganizationChart"/>
    <dgm:cxn modelId="{FCBF9FB6-EFC9-614A-928D-10D1889F9408}" type="presParOf" srcId="{4CB07DDA-EFEA-C145-A11D-E07D1CF417EC}" destId="{6D58B3AC-BF19-3C4E-A226-49C0BB25B77F}" srcOrd="1" destOrd="0" presId="urn:microsoft.com/office/officeart/2009/3/layout/HorizontalOrganizationChart"/>
    <dgm:cxn modelId="{BEECAC3C-2C0A-8246-9878-A0A19C516372}" type="presParOf" srcId="{4CB07DDA-EFEA-C145-A11D-E07D1CF417EC}" destId="{A89C8DF5-4EFF-9B4B-B120-5E899A072460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EB09F4-3DC1-E642-8F0A-847D365C0166}">
      <dsp:nvSpPr>
        <dsp:cNvPr id="0" name=""/>
        <dsp:cNvSpPr/>
      </dsp:nvSpPr>
      <dsp:spPr>
        <a:xfrm>
          <a:off x="6540" y="642609"/>
          <a:ext cx="2044708" cy="2453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0" rIns="20197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kern="1200"/>
            <a:t>Устав Србије из 2006. године</a:t>
          </a:r>
          <a:endParaRPr lang="en-US" sz="1500" kern="1200"/>
        </a:p>
      </dsp:txBody>
      <dsp:txXfrm>
        <a:off x="6540" y="1624069"/>
        <a:ext cx="2044708" cy="1472189"/>
      </dsp:txXfrm>
    </dsp:sp>
    <dsp:sp modelId="{DA494CB5-85F0-A746-ADFF-B64F6149B514}">
      <dsp:nvSpPr>
        <dsp:cNvPr id="0" name=""/>
        <dsp:cNvSpPr/>
      </dsp:nvSpPr>
      <dsp:spPr>
        <a:xfrm>
          <a:off x="6540" y="642609"/>
          <a:ext cx="2044708" cy="9814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165100" rIns="201972" bIns="16510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01</a:t>
          </a:r>
        </a:p>
      </dsp:txBody>
      <dsp:txXfrm>
        <a:off x="6540" y="642609"/>
        <a:ext cx="2044708" cy="981459"/>
      </dsp:txXfrm>
    </dsp:sp>
    <dsp:sp modelId="{CF3C3E7F-A7A2-1D49-A5A0-54925843CAEF}">
      <dsp:nvSpPr>
        <dsp:cNvPr id="0" name=""/>
        <dsp:cNvSpPr/>
      </dsp:nvSpPr>
      <dsp:spPr>
        <a:xfrm>
          <a:off x="2214825" y="642609"/>
          <a:ext cx="2044708" cy="2453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0" rIns="20197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kern="1200"/>
            <a:t>Општеприхваћена правила међународног права</a:t>
          </a:r>
          <a:endParaRPr lang="en-US" sz="1500" kern="1200"/>
        </a:p>
      </dsp:txBody>
      <dsp:txXfrm>
        <a:off x="2214825" y="1624069"/>
        <a:ext cx="2044708" cy="1472189"/>
      </dsp:txXfrm>
    </dsp:sp>
    <dsp:sp modelId="{1008FF08-B8FA-B549-8A9B-590CFD3DE564}">
      <dsp:nvSpPr>
        <dsp:cNvPr id="0" name=""/>
        <dsp:cNvSpPr/>
      </dsp:nvSpPr>
      <dsp:spPr>
        <a:xfrm>
          <a:off x="2214825" y="642609"/>
          <a:ext cx="2044708" cy="9814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165100" rIns="201972" bIns="16510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02</a:t>
          </a:r>
        </a:p>
      </dsp:txBody>
      <dsp:txXfrm>
        <a:off x="2214825" y="642609"/>
        <a:ext cx="2044708" cy="981459"/>
      </dsp:txXfrm>
    </dsp:sp>
    <dsp:sp modelId="{02934C72-DFB8-804B-A9E9-F94075E43BF1}">
      <dsp:nvSpPr>
        <dsp:cNvPr id="0" name=""/>
        <dsp:cNvSpPr/>
      </dsp:nvSpPr>
      <dsp:spPr>
        <a:xfrm>
          <a:off x="4423110" y="642609"/>
          <a:ext cx="2044708" cy="2453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0" rIns="20197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kern="1200"/>
            <a:t>Потврђени међународни уговори</a:t>
          </a:r>
          <a:endParaRPr lang="en-US" sz="1500" kern="1200"/>
        </a:p>
      </dsp:txBody>
      <dsp:txXfrm>
        <a:off x="4423110" y="1624069"/>
        <a:ext cx="2044708" cy="1472189"/>
      </dsp:txXfrm>
    </dsp:sp>
    <dsp:sp modelId="{5E1FC1C1-8190-DD41-B8B5-BF5753BE6DCF}">
      <dsp:nvSpPr>
        <dsp:cNvPr id="0" name=""/>
        <dsp:cNvSpPr/>
      </dsp:nvSpPr>
      <dsp:spPr>
        <a:xfrm>
          <a:off x="4423110" y="642609"/>
          <a:ext cx="2044708" cy="9814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165100" rIns="201972" bIns="16510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03</a:t>
          </a:r>
        </a:p>
      </dsp:txBody>
      <dsp:txXfrm>
        <a:off x="4423110" y="642609"/>
        <a:ext cx="2044708" cy="981459"/>
      </dsp:txXfrm>
    </dsp:sp>
    <dsp:sp modelId="{FD3D6BFC-548B-7E42-BCD5-1C3760DA165D}">
      <dsp:nvSpPr>
        <dsp:cNvPr id="0" name=""/>
        <dsp:cNvSpPr/>
      </dsp:nvSpPr>
      <dsp:spPr>
        <a:xfrm>
          <a:off x="6631395" y="642609"/>
          <a:ext cx="2044708" cy="2453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0" rIns="20197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kern="1200"/>
            <a:t>Закони </a:t>
          </a:r>
          <a:endParaRPr lang="en-US" sz="1500" kern="1200"/>
        </a:p>
      </dsp:txBody>
      <dsp:txXfrm>
        <a:off x="6631395" y="1624069"/>
        <a:ext cx="2044708" cy="1472189"/>
      </dsp:txXfrm>
    </dsp:sp>
    <dsp:sp modelId="{EEA6C819-C2E4-8145-B414-C64EB29D9EE0}">
      <dsp:nvSpPr>
        <dsp:cNvPr id="0" name=""/>
        <dsp:cNvSpPr/>
      </dsp:nvSpPr>
      <dsp:spPr>
        <a:xfrm>
          <a:off x="6631395" y="642609"/>
          <a:ext cx="2044708" cy="9814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165100" rIns="201972" bIns="16510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04</a:t>
          </a:r>
        </a:p>
      </dsp:txBody>
      <dsp:txXfrm>
        <a:off x="6631395" y="642609"/>
        <a:ext cx="2044708" cy="981459"/>
      </dsp:txXfrm>
    </dsp:sp>
    <dsp:sp modelId="{738CBDE4-A1BC-FA49-8E4D-7CD2A4DCE4C9}">
      <dsp:nvSpPr>
        <dsp:cNvPr id="0" name=""/>
        <dsp:cNvSpPr/>
      </dsp:nvSpPr>
      <dsp:spPr>
        <a:xfrm>
          <a:off x="8839679" y="642609"/>
          <a:ext cx="2044708" cy="2453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0" rIns="20197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kern="1200"/>
            <a:t>Подзаконски општи акти</a:t>
          </a:r>
          <a:endParaRPr lang="en-US" sz="1500" kern="1200"/>
        </a:p>
      </dsp:txBody>
      <dsp:txXfrm>
        <a:off x="8839679" y="1624069"/>
        <a:ext cx="2044708" cy="1472189"/>
      </dsp:txXfrm>
    </dsp:sp>
    <dsp:sp modelId="{2C9D0E6A-6B09-8141-9910-832F6F20C124}">
      <dsp:nvSpPr>
        <dsp:cNvPr id="0" name=""/>
        <dsp:cNvSpPr/>
      </dsp:nvSpPr>
      <dsp:spPr>
        <a:xfrm>
          <a:off x="8839679" y="642609"/>
          <a:ext cx="2044708" cy="9814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72" tIns="165100" rIns="201972" bIns="16510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05</a:t>
          </a:r>
        </a:p>
      </dsp:txBody>
      <dsp:txXfrm>
        <a:off x="8839679" y="642609"/>
        <a:ext cx="2044708" cy="9814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91116-E292-CC4C-8411-175175BCA1C1}">
      <dsp:nvSpPr>
        <dsp:cNvPr id="0" name=""/>
        <dsp:cNvSpPr/>
      </dsp:nvSpPr>
      <dsp:spPr>
        <a:xfrm>
          <a:off x="1329" y="141566"/>
          <a:ext cx="4666401" cy="2963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9A9E0-B12A-F44A-BFF4-AE0FA80EED86}">
      <dsp:nvSpPr>
        <dsp:cNvPr id="0" name=""/>
        <dsp:cNvSpPr/>
      </dsp:nvSpPr>
      <dsp:spPr>
        <a:xfrm>
          <a:off x="519818" y="634131"/>
          <a:ext cx="4666401" cy="2963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100" kern="1200"/>
            <a:t>Устав је највиши општи правни акт или писани правни акт највеће правне снаге. </a:t>
          </a:r>
          <a:endParaRPr lang="en-US" sz="3100" kern="1200"/>
        </a:p>
      </dsp:txBody>
      <dsp:txXfrm>
        <a:off x="606606" y="720919"/>
        <a:ext cx="4492825" cy="2789588"/>
      </dsp:txXfrm>
    </dsp:sp>
    <dsp:sp modelId="{11AA4753-39B0-5241-BF97-AE7189C12BA2}">
      <dsp:nvSpPr>
        <dsp:cNvPr id="0" name=""/>
        <dsp:cNvSpPr/>
      </dsp:nvSpPr>
      <dsp:spPr>
        <a:xfrm>
          <a:off x="5704709" y="141566"/>
          <a:ext cx="4666401" cy="2963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F1A7B3-119D-144C-A62A-31438707A812}">
      <dsp:nvSpPr>
        <dsp:cNvPr id="0" name=""/>
        <dsp:cNvSpPr/>
      </dsp:nvSpPr>
      <dsp:spPr>
        <a:xfrm>
          <a:off x="6223198" y="634131"/>
          <a:ext cx="4666401" cy="2963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100" kern="1200"/>
            <a:t>Устав је скуп правних и неправних правила која уређују основе државног и друштвеног уређења једне земље. </a:t>
          </a:r>
          <a:endParaRPr lang="en-US" sz="3100" kern="1200"/>
        </a:p>
      </dsp:txBody>
      <dsp:txXfrm>
        <a:off x="6309986" y="720919"/>
        <a:ext cx="4492825" cy="27895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A0CCE-DD26-EA41-8994-3CD19536CCA1}">
      <dsp:nvSpPr>
        <dsp:cNvPr id="0" name=""/>
        <dsp:cNvSpPr/>
      </dsp:nvSpPr>
      <dsp:spPr>
        <a:xfrm>
          <a:off x="499348" y="3280"/>
          <a:ext cx="4376685" cy="133488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100" kern="1200"/>
            <a:t>Две фазе:</a:t>
          </a:r>
          <a:endParaRPr lang="en-US" sz="3100" kern="1200"/>
        </a:p>
      </dsp:txBody>
      <dsp:txXfrm>
        <a:off x="499348" y="3280"/>
        <a:ext cx="4376685" cy="1334888"/>
      </dsp:txXfrm>
    </dsp:sp>
    <dsp:sp modelId="{411F3DCF-357D-2947-A220-E592D5B3F722}">
      <dsp:nvSpPr>
        <dsp:cNvPr id="0" name=""/>
        <dsp:cNvSpPr/>
      </dsp:nvSpPr>
      <dsp:spPr>
        <a:xfrm>
          <a:off x="499348" y="1885255"/>
          <a:ext cx="4376685" cy="133488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100" kern="1200"/>
            <a:t>Подношење и усвајање предлога за промену Устава</a:t>
          </a:r>
          <a:endParaRPr lang="en-US" sz="3100" kern="1200"/>
        </a:p>
      </dsp:txBody>
      <dsp:txXfrm>
        <a:off x="499348" y="1885255"/>
        <a:ext cx="4376685" cy="1334888"/>
      </dsp:txXfrm>
    </dsp:sp>
    <dsp:sp modelId="{6A0FCD12-AE7D-B54C-980E-6B7CBCCA53C4}">
      <dsp:nvSpPr>
        <dsp:cNvPr id="0" name=""/>
        <dsp:cNvSpPr/>
      </dsp:nvSpPr>
      <dsp:spPr>
        <a:xfrm>
          <a:off x="499348" y="3767230"/>
          <a:ext cx="4376685" cy="133488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100" kern="1200"/>
            <a:t>Израда и усвајање акта о промени Устава </a:t>
          </a:r>
          <a:endParaRPr lang="en-US" sz="3100" kern="1200"/>
        </a:p>
      </dsp:txBody>
      <dsp:txXfrm>
        <a:off x="499348" y="3767230"/>
        <a:ext cx="4376685" cy="1334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1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23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94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5/3/25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0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5/3/25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5/3/25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2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3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7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3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1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98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D5ADAA-54E6-F309-92CB-A6C8F148B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600"/>
            <a:ext cx="585216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 err="1"/>
              <a:t>Уставноправно</a:t>
            </a:r>
            <a:r>
              <a:rPr lang="en-US" sz="3400" dirty="0"/>
              <a:t> </a:t>
            </a:r>
            <a:r>
              <a:rPr lang="en-US" sz="3400" dirty="0" err="1"/>
              <a:t>уређење</a:t>
            </a:r>
            <a:r>
              <a:rPr lang="en-US" sz="3400" dirty="0"/>
              <a:t> </a:t>
            </a:r>
            <a:r>
              <a:rPr lang="en-US" sz="3400" dirty="0" err="1"/>
              <a:t>Републике</a:t>
            </a:r>
            <a:r>
              <a:rPr lang="en-US" sz="3400" dirty="0"/>
              <a:t> </a:t>
            </a:r>
            <a:r>
              <a:rPr lang="en-US" sz="3400" dirty="0" err="1"/>
              <a:t>Србије</a:t>
            </a:r>
            <a:r>
              <a:rPr lang="en-US" sz="3400" dirty="0"/>
              <a:t> (I </a:t>
            </a:r>
            <a:r>
              <a:rPr lang="en-US" sz="3400" dirty="0" err="1"/>
              <a:t>део</a:t>
            </a:r>
            <a:r>
              <a:rPr lang="en-US" sz="3400" dirty="0"/>
              <a:t>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1927ADC-1337-4865-3671-B85600704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2633236"/>
            <a:ext cx="5852160" cy="366468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Академија</a:t>
            </a:r>
            <a:r>
              <a:rPr lang="en-US" dirty="0"/>
              <a:t> </a:t>
            </a:r>
            <a:r>
              <a:rPr lang="en-US" dirty="0" err="1"/>
              <a:t>струковних</a:t>
            </a:r>
            <a:r>
              <a:rPr lang="en-US" dirty="0"/>
              <a:t> </a:t>
            </a:r>
            <a:r>
              <a:rPr lang="en-US" dirty="0" err="1"/>
              <a:t>студија</a:t>
            </a:r>
            <a:r>
              <a:rPr lang="en-US" dirty="0"/>
              <a:t> </a:t>
            </a:r>
            <a:r>
              <a:rPr lang="en-US" dirty="0" err="1"/>
              <a:t>Београд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Одсек</a:t>
            </a:r>
            <a:r>
              <a:rPr lang="en-US" dirty="0"/>
              <a:t> </a:t>
            </a:r>
            <a:r>
              <a:rPr lang="en-US" dirty="0" err="1"/>
              <a:t>Висока</a:t>
            </a:r>
            <a:r>
              <a:rPr lang="en-US" dirty="0"/>
              <a:t> </a:t>
            </a:r>
            <a:r>
              <a:rPr lang="en-US" dirty="0" err="1"/>
              <a:t>туристичка</a:t>
            </a:r>
            <a:r>
              <a:rPr lang="en-US" dirty="0"/>
              <a:t> </a:t>
            </a:r>
            <a:r>
              <a:rPr lang="en-US" dirty="0" err="1"/>
              <a:t>школа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Школска</a:t>
            </a:r>
            <a:r>
              <a:rPr lang="en-US" dirty="0"/>
              <a:t> 2024/2025. </a:t>
            </a:r>
            <a:r>
              <a:rPr lang="en-US" dirty="0" err="1"/>
              <a:t>година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Проф</a:t>
            </a:r>
            <a:r>
              <a:rPr lang="en-US" dirty="0"/>
              <a:t>. </a:t>
            </a:r>
            <a:r>
              <a:rPr lang="en-US" dirty="0" err="1"/>
              <a:t>др</a:t>
            </a:r>
            <a:r>
              <a:rPr lang="en-US" dirty="0"/>
              <a:t> </a:t>
            </a:r>
            <a:r>
              <a:rPr lang="en-US" dirty="0" err="1"/>
              <a:t>Борко</a:t>
            </a:r>
            <a:r>
              <a:rPr lang="en-US" dirty="0"/>
              <a:t> </a:t>
            </a:r>
            <a:r>
              <a:rPr lang="en-US" dirty="0" err="1"/>
              <a:t>Михајловић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626B5-0BCF-C467-0E3F-48CD5F14F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37" r="31056" b="-1"/>
          <a:stretch/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6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C69525-1BE4-4BA0-A23C-3BB6C162E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72274E-FA15-141E-9212-9EF1ABBF9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</p:spPr>
        <p:txBody>
          <a:bodyPr>
            <a:normAutofit/>
          </a:bodyPr>
          <a:lstStyle/>
          <a:p>
            <a:r>
              <a:rPr lang="sr-Cyrl-RS" dirty="0"/>
              <a:t>Извори уставног права у Србији</a:t>
            </a:r>
            <a:endParaRPr lang="en-R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8AF875-C18B-4B48-AE4C-A63FD3CEF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E4AF3B-FA8C-2CFC-7040-A24D1EC6CB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372000"/>
              </p:ext>
            </p:extLst>
          </p:nvPr>
        </p:nvGraphicFramePr>
        <p:xfrm>
          <a:off x="640079" y="2559050"/>
          <a:ext cx="10890929" cy="3738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646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AC18C-95BD-3DC6-55D4-FC879D18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70750"/>
            <a:ext cx="10890929" cy="1387934"/>
          </a:xfrm>
        </p:spPr>
        <p:txBody>
          <a:bodyPr anchor="b">
            <a:normAutofit/>
          </a:bodyPr>
          <a:lstStyle/>
          <a:p>
            <a:r>
              <a:rPr lang="sr-Cyrl-RS" dirty="0"/>
              <a:t>Дефиниција устава</a:t>
            </a:r>
            <a:endParaRPr lang="en-R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313CF0-5A74-ABB2-226C-7FE15833C0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240454"/>
              </p:ext>
            </p:extLst>
          </p:nvPr>
        </p:nvGraphicFramePr>
        <p:xfrm>
          <a:off x="640079" y="2559050"/>
          <a:ext cx="10890929" cy="373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8325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1895-8ABE-7CF4-430B-DD5A95612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Структура устава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1E738-B30F-F90C-0F5A-FD9F6A8CB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Преамбула (околности, циљеви и разлози доношења устава, спорно је питање њене правне обавезности)</a:t>
            </a:r>
          </a:p>
          <a:p>
            <a:r>
              <a:rPr lang="sr-Cyrl-RS" dirty="0"/>
              <a:t>Нормативни део (главни део устава, садржи чланове распоређене по уобичајеној систематици)</a:t>
            </a:r>
          </a:p>
          <a:p>
            <a:r>
              <a:rPr lang="sr-Cyrl-RS" dirty="0"/>
              <a:t>Амандмани</a:t>
            </a:r>
          </a:p>
        </p:txBody>
      </p:sp>
    </p:spTree>
    <p:extLst>
      <p:ext uri="{BB962C8B-B14F-4D97-AF65-F5344CB8AC3E}">
        <p14:creationId xmlns:p14="http://schemas.microsoft.com/office/powerpoint/2010/main" val="131278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87B1-C3CF-E786-261E-0CB436FD5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Преамбула Устава Србије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9231B-0D09-3E69-2467-B077A44AA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sr-Cyrl-RS" b="0" i="0" u="none" strike="noStrike" dirty="0">
                <a:solidFill>
                  <a:srgbClr val="666666"/>
                </a:solidFill>
                <a:effectLst/>
              </a:rPr>
              <a:t>”</a:t>
            </a: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Полазећи од државне традиције српског народа и равноправности свих грађана и етничких заједница у Србији, полазећи и од тога да је Покрајина Косово и Метохија саставни део територије Србије, да има положај суштинске аутономије у оквиру суверене државе Србије и да из таквог положаја Покрајине Косово и Метохија следе уставне обавезе свих државних органа да заступају и штите државне интересе Србије на Косову и Метохији у свим унутрашњим и спољним политичким односима</a:t>
            </a:r>
            <a:r>
              <a:rPr lang="sr-Cyrl-RS" b="0" i="0" u="none" strike="noStrike" dirty="0">
                <a:solidFill>
                  <a:srgbClr val="666666"/>
                </a:solidFill>
                <a:effectLst/>
              </a:rPr>
              <a:t>…”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22456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408C6-AF7E-9B11-A804-706EDC5F2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Уставна дефиниција Србије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E4375-80CC-7ABB-B4EB-ADBF01358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Република Србија је држава српског народа и свих грађана који у њој живе, заснована на владавини права и социјалној правди, начелима грађанске демократије, људским и мањинским правима и слободама и припадности европским принципима и вредностима.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440217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FDFCD-DB1C-BC60-27BF-4A7EA7E3A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Начело грађанске суверености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F7526-FF37-D053-0910-C80A33C4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Сувереност потиче од грађана који је врше референдумом, народном иницијативом и преко својих слободно изабраних представника.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Ниједан државни орган, политичка организација, група или појединац не може присвојити сувереност од грађана, нити успоставити власт мимо слободно изражене воље грађана.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903405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4CBDC-7A8C-C35B-881D-88A1EB9F4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Два облика територијалне децентрализације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954DD-4611-A50C-7D06-37589BF55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Територијална аутономија (АП Војводина, АП Косово и Метохија)</a:t>
            </a:r>
          </a:p>
          <a:p>
            <a:r>
              <a:rPr lang="sr-Cyrl-RS" dirty="0"/>
              <a:t>Локална самоуправа (градови, општине)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57390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F711-9818-6D04-85DB-AE96D50A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Начело световности државе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07BF5-B9BC-CC44-89D6-C770B93E7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Република Србија је световна држава.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Цркве и верске заједнице су одвојене од државе.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Ниједна религија не може се успоставити као државна или обавезна.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58807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DCD6-0B54-16B2-5AD4-793A9DB18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Начело неповредивости територијалног интегритета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9E8E2-440B-3D18-F58D-C6900C750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Територија Републике Србије је јединствена и недељива.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Граница Републике Србије је неповредива, а мења се по поступку </a:t>
            </a:r>
            <a:r>
              <a:rPr lang="sr-RS" b="0" i="0" u="none" strike="noStrike" dirty="0" err="1">
                <a:solidFill>
                  <a:srgbClr val="666666"/>
                </a:solidFill>
                <a:effectLst/>
              </a:rPr>
              <a:t>предвиђеном</a:t>
            </a: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 за промену Устава.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449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01C3-F4C0-A519-D8A2-57DF097E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Начело забране сукоба интереса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8B705-7156-5211-B5BD-3FB9D13B0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Нико не може вршити државну или јавну функцију која је у сукобу са његовим другим функцијама, пословима или приватним интересима.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Постојање сукоба интереса и одговорност при његовом решавању одређују се Уставом и законом.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30827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323C5-B8D7-8EFB-DC7F-8BA319624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Начело политичког плурализма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83F1C-19B5-1BA2-38BA-8FCD03AF7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b="0" i="0" u="none" strike="noStrike" dirty="0">
                <a:solidFill>
                  <a:srgbClr val="666666"/>
                </a:solidFill>
                <a:effectLst/>
              </a:rPr>
              <a:t>Ј</a:t>
            </a:r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емчи се и признаје улога политичких странака у демократском обликовању политичке воље грађана.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Оснивање политичких странака је слободно.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Недопуштено је деловање политичких странака које је усмерено на насилно рушење уставног поретка, кршење зајемчених људских или мањинских права или изазивање расне, националне или верске мржње.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Политичке странке не могу непосредно вршити власт, нити је потчинити себи.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163190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B3FDC-6C41-A5F5-54FF-94679D093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Начело поделе власти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857C6-6FDF-F8CC-F05C-A086DE04F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Правни поредак је јединствен.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Уређење власти почива на подели власти на законодавну, извршну и судску.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Однос три гране власти заснива се на међусобном проверавању и равнотежи.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Судска власт је независна.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913651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85BC-BE14-0AE3-051C-9183EF37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Начело владавине права 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DDB08-B236-9F61-8E88-B68238AA5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Владавина права је основна претпоставка Устава и почива на неотуђивим људским правима.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Владавина права се остварује слободним и непосредним изборима, уставним јемствима људских и мањинских права, поделом власти, независном судском влашћу и повиновањем власти Уставу и закону.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600965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39698-688D-2D36-F0CD-07C50167E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53" y="914400"/>
            <a:ext cx="3675888" cy="4157931"/>
          </a:xfrm>
        </p:spPr>
        <p:txBody>
          <a:bodyPr anchor="t">
            <a:normAutofit/>
          </a:bodyPr>
          <a:lstStyle/>
          <a:p>
            <a:r>
              <a:rPr lang="sr-Cyrl-RS" dirty="0"/>
              <a:t>Промена Устава</a:t>
            </a:r>
            <a:endParaRPr lang="en-R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5F4E67-4DB9-8422-13E5-B36FD48E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694B24-8499-C798-32C8-3C676D220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103619"/>
              </p:ext>
            </p:extLst>
          </p:nvPr>
        </p:nvGraphicFramePr>
        <p:xfrm>
          <a:off x="5432612" y="914400"/>
          <a:ext cx="5375383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1213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41229-1C57-4E4E-F98E-695386A9D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Промена Устава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8DAB3-EE8B-D58C-D8C0-2909FACD3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Предлог за промену Устава може поднети најмање једна трећина од укупног броја народних посланика, председник Републике, Влада и најмање 150.000 бирача.</a:t>
            </a:r>
            <a:endParaRPr lang="sr-Cyrl-RS" dirty="0"/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О промени Устава одлучује Народна скупштина.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Предлог за промену Устава усваја се двотрећинском већином од укупног броја народних посланика.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Ако Народна скупштина усвоји предлог за промену Устава, приступа се изради, односно разматрању акта о промени Устава.</a:t>
            </a:r>
            <a:endParaRPr lang="sr-Cyrl-RS" dirty="0"/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Народна скупштина усваја акт о промени Устава двотрећинском већином од укупног броја народних посланика и може одлучити да га и грађани потврде на републичком референдуму.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6865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0F35C-FD20-D59B-56A9-330A04B5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Промена Устава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D765C-8026-EA00-304E-D6E861DFE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Народна скупштина је дужна да акт о промени Устава стави на републички референдум ради потврђивања, ако се промена Устава односи на преамбулу Устава, начела Устава, људска и мањинска права и слободе, уређење власти, проглашавање ратног и ванредног стања, одступање од људских и мањинских права у ванредном и ратном стању или поступак за промену Устава.</a:t>
            </a:r>
            <a:endParaRPr lang="sr-Cyrl-RS" b="0" i="0" u="none" strike="noStrike" dirty="0">
              <a:solidFill>
                <a:srgbClr val="666666"/>
              </a:solidFill>
              <a:effectLst/>
            </a:endParaRPr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Када се акт о промени Устава стави на потврђивање, грађани се на референдуму изјашњавају најкасније у року од 60 дана од дана усвајања акта о промени Устава. Промена Устава је усвојена ако је за промену на референдуму гласала већина изашлих бирача.</a:t>
            </a:r>
            <a:endParaRPr lang="sr-Cyrl-RS" dirty="0"/>
          </a:p>
          <a:p>
            <a:pPr algn="just"/>
            <a:r>
              <a:rPr lang="sr-RS" b="0" i="0" u="none" strike="noStrike" dirty="0">
                <a:solidFill>
                  <a:srgbClr val="666666"/>
                </a:solidFill>
                <a:effectLst/>
              </a:rPr>
              <a:t>Акт о промени Устава који је потврђен на републичком референдуму ступа на снагу када га прогласи Народна скупштина.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51387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1077-8600-0001-258B-E38345CC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2728912"/>
          </a:xfrm>
        </p:spPr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sr-Cyrl-RS" dirty="0"/>
              <a:t>Хвала на пажњи!</a:t>
            </a:r>
            <a:br>
              <a:rPr lang="sr-Cyrl-RS" dirty="0"/>
            </a:br>
            <a:r>
              <a:rPr lang="sr-Cyrl-RS" dirty="0"/>
              <a:t>Контакт </a:t>
            </a:r>
            <a:r>
              <a:rPr lang="en-US" dirty="0"/>
              <a:t>email: </a:t>
            </a:r>
            <a:r>
              <a:rPr lang="en-US" dirty="0" err="1"/>
              <a:t>bmihajlovic@jura.kg.ac.rs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82634537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811</Words>
  <Application>Microsoft Macintosh PowerPoint</Application>
  <PresentationFormat>Widescreen</PresentationFormat>
  <Paragraphs>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Grandview Display</vt:lpstr>
      <vt:lpstr>Inter</vt:lpstr>
      <vt:lpstr>DashVTI</vt:lpstr>
      <vt:lpstr>Уставноправно уређење Републике Србије (I део)</vt:lpstr>
      <vt:lpstr>Извори уставног права у Србији</vt:lpstr>
      <vt:lpstr>Дефиниција устава</vt:lpstr>
      <vt:lpstr>Структура устава</vt:lpstr>
      <vt:lpstr>Преамбула Устава Србије</vt:lpstr>
      <vt:lpstr>Уставна дефиниција Србије</vt:lpstr>
      <vt:lpstr>Начело грађанске суверености</vt:lpstr>
      <vt:lpstr>Два облика територијалне децентрализације</vt:lpstr>
      <vt:lpstr>Начело световности државе</vt:lpstr>
      <vt:lpstr>Начело неповредивости територијалног интегритета</vt:lpstr>
      <vt:lpstr>Начело забране сукоба интереса</vt:lpstr>
      <vt:lpstr>Начело политичког плурализма</vt:lpstr>
      <vt:lpstr>Начело поделе власти</vt:lpstr>
      <vt:lpstr>Начело владавине права </vt:lpstr>
      <vt:lpstr>Промена Устава</vt:lpstr>
      <vt:lpstr>Промена Устава</vt:lpstr>
      <vt:lpstr>Промена Устава</vt:lpstr>
      <vt:lpstr>  Хвала на пажњи! Контакт email: bmihajlovic@jura.kg.ac.rs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Borko Mihajlovic</dc:creator>
  <cp:lastModifiedBy>Borko Mihajlovic</cp:lastModifiedBy>
  <cp:revision>4</cp:revision>
  <dcterms:created xsi:type="dcterms:W3CDTF">2025-05-02T20:48:36Z</dcterms:created>
  <dcterms:modified xsi:type="dcterms:W3CDTF">2025-05-03T10:18:34Z</dcterms:modified>
</cp:coreProperties>
</file>