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B1BBA-56DB-4E70-8FE1-D492E49AE298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7462502D-CE0A-445D-BB7A-F574E1DCB336}">
      <dgm:prSet/>
      <dgm:spPr/>
      <dgm:t>
        <a:bodyPr/>
        <a:lstStyle/>
        <a:p>
          <a:pPr rtl="0"/>
          <a:r>
            <a:rPr lang="ru-RU" smtClean="0"/>
            <a:t>МОЧЬ</a:t>
          </a:r>
          <a:endParaRPr lang="en-US"/>
        </a:p>
      </dgm:t>
    </dgm:pt>
    <dgm:pt modelId="{DDAEC081-940D-495C-B6EA-6A81E56F3797}" type="parTrans" cxnId="{7589A915-218A-4580-BDC1-BD7CD345FA56}">
      <dgm:prSet/>
      <dgm:spPr/>
      <dgm:t>
        <a:bodyPr/>
        <a:lstStyle/>
        <a:p>
          <a:endParaRPr lang="en-US"/>
        </a:p>
      </dgm:t>
    </dgm:pt>
    <dgm:pt modelId="{A9457A8F-5942-436A-BA19-48798D2A0403}" type="sibTrans" cxnId="{7589A915-218A-4580-BDC1-BD7CD345FA56}">
      <dgm:prSet/>
      <dgm:spPr/>
      <dgm:t>
        <a:bodyPr/>
        <a:lstStyle/>
        <a:p>
          <a:endParaRPr lang="en-US"/>
        </a:p>
      </dgm:t>
    </dgm:pt>
    <dgm:pt modelId="{26A421E3-7D1E-41DF-AB65-B67ADFD7217C}">
      <dgm:prSet/>
      <dgm:spPr/>
      <dgm:t>
        <a:bodyPr/>
        <a:lstStyle/>
        <a:p>
          <a:pPr rtl="0"/>
          <a:r>
            <a:rPr lang="ru-RU" smtClean="0"/>
            <a:t>Я могу</a:t>
          </a:r>
          <a:endParaRPr lang="en-US"/>
        </a:p>
      </dgm:t>
    </dgm:pt>
    <dgm:pt modelId="{A6550022-225E-4B18-9516-C7E0AEFBFEA1}" type="parTrans" cxnId="{1F1296AC-6522-40C0-8736-0613C7A60EB8}">
      <dgm:prSet/>
      <dgm:spPr/>
      <dgm:t>
        <a:bodyPr/>
        <a:lstStyle/>
        <a:p>
          <a:endParaRPr lang="en-US"/>
        </a:p>
      </dgm:t>
    </dgm:pt>
    <dgm:pt modelId="{CE4BE151-C5B7-46BF-838B-F43DE50E0263}" type="sibTrans" cxnId="{1F1296AC-6522-40C0-8736-0613C7A60EB8}">
      <dgm:prSet/>
      <dgm:spPr/>
      <dgm:t>
        <a:bodyPr/>
        <a:lstStyle/>
        <a:p>
          <a:endParaRPr lang="en-US"/>
        </a:p>
      </dgm:t>
    </dgm:pt>
    <dgm:pt modelId="{13A1E9BD-F216-46C2-9ACA-5EE4BD83497D}">
      <dgm:prSet/>
      <dgm:spPr/>
      <dgm:t>
        <a:bodyPr/>
        <a:lstStyle/>
        <a:p>
          <a:pPr rtl="0"/>
          <a:r>
            <a:rPr lang="ru-RU" smtClean="0"/>
            <a:t>Ты можешь</a:t>
          </a:r>
          <a:endParaRPr lang="en-US"/>
        </a:p>
      </dgm:t>
    </dgm:pt>
    <dgm:pt modelId="{685BDD94-6E6D-4171-B262-6A867296B6AE}" type="parTrans" cxnId="{57E82935-812A-4D9F-92EF-1DB7EA1FF409}">
      <dgm:prSet/>
      <dgm:spPr/>
      <dgm:t>
        <a:bodyPr/>
        <a:lstStyle/>
        <a:p>
          <a:endParaRPr lang="en-US"/>
        </a:p>
      </dgm:t>
    </dgm:pt>
    <dgm:pt modelId="{C5F7440A-1D28-4A31-A9DC-B87C48E7ADCC}" type="sibTrans" cxnId="{57E82935-812A-4D9F-92EF-1DB7EA1FF409}">
      <dgm:prSet/>
      <dgm:spPr/>
      <dgm:t>
        <a:bodyPr/>
        <a:lstStyle/>
        <a:p>
          <a:endParaRPr lang="en-US"/>
        </a:p>
      </dgm:t>
    </dgm:pt>
    <dgm:pt modelId="{89E686D4-D7B2-4C8D-8DD9-9AF48F668692}">
      <dgm:prSet/>
      <dgm:spPr/>
      <dgm:t>
        <a:bodyPr/>
        <a:lstStyle/>
        <a:p>
          <a:pPr rtl="0"/>
          <a:r>
            <a:rPr lang="ru-RU" smtClean="0"/>
            <a:t>Он может</a:t>
          </a:r>
          <a:endParaRPr lang="en-US"/>
        </a:p>
      </dgm:t>
    </dgm:pt>
    <dgm:pt modelId="{935F17B1-C6A5-4B9E-B1C3-2477491F4E63}" type="parTrans" cxnId="{21BFAACE-7284-466F-A5CB-F0E38829CC18}">
      <dgm:prSet/>
      <dgm:spPr/>
      <dgm:t>
        <a:bodyPr/>
        <a:lstStyle/>
        <a:p>
          <a:endParaRPr lang="en-US"/>
        </a:p>
      </dgm:t>
    </dgm:pt>
    <dgm:pt modelId="{BC42DA7F-6214-422D-8226-CFEE7A362E1F}" type="sibTrans" cxnId="{21BFAACE-7284-466F-A5CB-F0E38829CC18}">
      <dgm:prSet/>
      <dgm:spPr/>
      <dgm:t>
        <a:bodyPr/>
        <a:lstStyle/>
        <a:p>
          <a:endParaRPr lang="en-US"/>
        </a:p>
      </dgm:t>
    </dgm:pt>
    <dgm:pt modelId="{592A44F0-7722-431A-91AD-B69E6C5AFCE3}">
      <dgm:prSet/>
      <dgm:spPr/>
      <dgm:t>
        <a:bodyPr/>
        <a:lstStyle/>
        <a:p>
          <a:pPr rtl="0"/>
          <a:r>
            <a:rPr lang="ru-RU" smtClean="0"/>
            <a:t>Мы можем</a:t>
          </a:r>
          <a:endParaRPr lang="en-US"/>
        </a:p>
      </dgm:t>
    </dgm:pt>
    <dgm:pt modelId="{51AD5B58-F17D-4DA5-A310-53BE6C922679}" type="parTrans" cxnId="{A5CC946A-9BCE-43D9-9B49-9F7A1311A253}">
      <dgm:prSet/>
      <dgm:spPr/>
      <dgm:t>
        <a:bodyPr/>
        <a:lstStyle/>
        <a:p>
          <a:endParaRPr lang="en-US"/>
        </a:p>
      </dgm:t>
    </dgm:pt>
    <dgm:pt modelId="{293C5A01-4E32-43EC-8F3C-05FA913A4D1C}" type="sibTrans" cxnId="{A5CC946A-9BCE-43D9-9B49-9F7A1311A253}">
      <dgm:prSet/>
      <dgm:spPr/>
      <dgm:t>
        <a:bodyPr/>
        <a:lstStyle/>
        <a:p>
          <a:endParaRPr lang="en-US"/>
        </a:p>
      </dgm:t>
    </dgm:pt>
    <dgm:pt modelId="{820EFD81-6192-47EB-A612-30CDF23C9517}">
      <dgm:prSet/>
      <dgm:spPr/>
      <dgm:t>
        <a:bodyPr/>
        <a:lstStyle/>
        <a:p>
          <a:pPr rtl="0"/>
          <a:r>
            <a:rPr lang="ru-RU" smtClean="0"/>
            <a:t>Вы можете</a:t>
          </a:r>
          <a:endParaRPr lang="en-US"/>
        </a:p>
      </dgm:t>
    </dgm:pt>
    <dgm:pt modelId="{B563771D-8073-4EF1-8993-034FF8A1D2D1}" type="parTrans" cxnId="{24E114C7-60F2-4EE8-AF08-A5EC91DE5699}">
      <dgm:prSet/>
      <dgm:spPr/>
      <dgm:t>
        <a:bodyPr/>
        <a:lstStyle/>
        <a:p>
          <a:endParaRPr lang="en-US"/>
        </a:p>
      </dgm:t>
    </dgm:pt>
    <dgm:pt modelId="{98BFE0C1-3EF7-4E3D-B1D4-94497F5D7537}" type="sibTrans" cxnId="{24E114C7-60F2-4EE8-AF08-A5EC91DE5699}">
      <dgm:prSet/>
      <dgm:spPr/>
      <dgm:t>
        <a:bodyPr/>
        <a:lstStyle/>
        <a:p>
          <a:endParaRPr lang="en-US"/>
        </a:p>
      </dgm:t>
    </dgm:pt>
    <dgm:pt modelId="{C0DA8B09-E3E8-4EDE-A63E-B83723F9096F}">
      <dgm:prSet/>
      <dgm:spPr/>
      <dgm:t>
        <a:bodyPr/>
        <a:lstStyle/>
        <a:p>
          <a:pPr rtl="0"/>
          <a:r>
            <a:rPr lang="ru-RU" smtClean="0"/>
            <a:t>Они могут</a:t>
          </a:r>
          <a:endParaRPr lang="en-US"/>
        </a:p>
      </dgm:t>
    </dgm:pt>
    <dgm:pt modelId="{787EA20E-9045-4DAC-A168-D915DB11DEC5}" type="parTrans" cxnId="{469A8315-C0C7-41C9-AB9D-7AAA6562DB3A}">
      <dgm:prSet/>
      <dgm:spPr/>
      <dgm:t>
        <a:bodyPr/>
        <a:lstStyle/>
        <a:p>
          <a:endParaRPr lang="en-US"/>
        </a:p>
      </dgm:t>
    </dgm:pt>
    <dgm:pt modelId="{0E4B98D2-2CDF-41FC-BCFB-A7B44AD82865}" type="sibTrans" cxnId="{469A8315-C0C7-41C9-AB9D-7AAA6562DB3A}">
      <dgm:prSet/>
      <dgm:spPr/>
      <dgm:t>
        <a:bodyPr/>
        <a:lstStyle/>
        <a:p>
          <a:endParaRPr lang="en-US"/>
        </a:p>
      </dgm:t>
    </dgm:pt>
    <dgm:pt modelId="{FEEAB96B-592D-485E-B268-8EFECAFCD012}" type="pres">
      <dgm:prSet presAssocID="{847B1BBA-56DB-4E70-8FE1-D492E49AE2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5C87DF-A063-4C03-87CF-C0CA49C2FF2C}" type="pres">
      <dgm:prSet presAssocID="{7462502D-CE0A-445D-BB7A-F574E1DCB336}" presName="linNode" presStyleCnt="0"/>
      <dgm:spPr/>
    </dgm:pt>
    <dgm:pt modelId="{4DF92F51-A13E-418F-8F37-DC0DD0D29EBA}" type="pres">
      <dgm:prSet presAssocID="{7462502D-CE0A-445D-BB7A-F574E1DCB336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4C6A24-E971-4E91-9764-E51FF92A22CD}" type="pres">
      <dgm:prSet presAssocID="{A9457A8F-5942-436A-BA19-48798D2A0403}" presName="sp" presStyleCnt="0"/>
      <dgm:spPr/>
    </dgm:pt>
    <dgm:pt modelId="{306FD48E-EE8F-482D-92FB-C21F65D955B2}" type="pres">
      <dgm:prSet presAssocID="{26A421E3-7D1E-41DF-AB65-B67ADFD7217C}" presName="linNode" presStyleCnt="0"/>
      <dgm:spPr/>
    </dgm:pt>
    <dgm:pt modelId="{0611CA49-9E13-4593-B360-5DE8773B9626}" type="pres">
      <dgm:prSet presAssocID="{26A421E3-7D1E-41DF-AB65-B67ADFD7217C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3B5B6A-6F55-4071-83E8-2447FD4BE526}" type="pres">
      <dgm:prSet presAssocID="{CE4BE151-C5B7-46BF-838B-F43DE50E0263}" presName="sp" presStyleCnt="0"/>
      <dgm:spPr/>
    </dgm:pt>
    <dgm:pt modelId="{A784787B-3F13-4F90-A387-F5DA5725A33F}" type="pres">
      <dgm:prSet presAssocID="{13A1E9BD-F216-46C2-9ACA-5EE4BD83497D}" presName="linNode" presStyleCnt="0"/>
      <dgm:spPr/>
    </dgm:pt>
    <dgm:pt modelId="{EA916108-EF79-4D9A-A100-E7F657A48C80}" type="pres">
      <dgm:prSet presAssocID="{13A1E9BD-F216-46C2-9ACA-5EE4BD83497D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6598B-7235-4303-BA3F-F852322CD2C3}" type="pres">
      <dgm:prSet presAssocID="{C5F7440A-1D28-4A31-A9DC-B87C48E7ADCC}" presName="sp" presStyleCnt="0"/>
      <dgm:spPr/>
    </dgm:pt>
    <dgm:pt modelId="{B146698B-6E2A-459C-8585-733D37858CBA}" type="pres">
      <dgm:prSet presAssocID="{89E686D4-D7B2-4C8D-8DD9-9AF48F668692}" presName="linNode" presStyleCnt="0"/>
      <dgm:spPr/>
    </dgm:pt>
    <dgm:pt modelId="{6D1BCEE5-5382-431A-8DE1-68831DBDBDAB}" type="pres">
      <dgm:prSet presAssocID="{89E686D4-D7B2-4C8D-8DD9-9AF48F668692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A42228-42C8-4CF3-890E-BF7CE20D73F4}" type="pres">
      <dgm:prSet presAssocID="{BC42DA7F-6214-422D-8226-CFEE7A362E1F}" presName="sp" presStyleCnt="0"/>
      <dgm:spPr/>
    </dgm:pt>
    <dgm:pt modelId="{FC2FC92C-4FEE-4E69-A9FD-3044FFA68FA4}" type="pres">
      <dgm:prSet presAssocID="{592A44F0-7722-431A-91AD-B69E6C5AFCE3}" presName="linNode" presStyleCnt="0"/>
      <dgm:spPr/>
    </dgm:pt>
    <dgm:pt modelId="{AC7B6AFE-DB6D-4956-A40D-BFD00034A391}" type="pres">
      <dgm:prSet presAssocID="{592A44F0-7722-431A-91AD-B69E6C5AFCE3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BAD03-A98A-423C-8AB2-54001AF268AD}" type="pres">
      <dgm:prSet presAssocID="{293C5A01-4E32-43EC-8F3C-05FA913A4D1C}" presName="sp" presStyleCnt="0"/>
      <dgm:spPr/>
    </dgm:pt>
    <dgm:pt modelId="{195E6B2E-BBFA-4592-9E68-F2554A618B91}" type="pres">
      <dgm:prSet presAssocID="{820EFD81-6192-47EB-A612-30CDF23C9517}" presName="linNode" presStyleCnt="0"/>
      <dgm:spPr/>
    </dgm:pt>
    <dgm:pt modelId="{6D60E170-B657-4AFA-AE85-B69236C81FE4}" type="pres">
      <dgm:prSet presAssocID="{820EFD81-6192-47EB-A612-30CDF23C9517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C4AD11-48D6-48AD-98A7-D7A7DEC81F52}" type="pres">
      <dgm:prSet presAssocID="{98BFE0C1-3EF7-4E3D-B1D4-94497F5D7537}" presName="sp" presStyleCnt="0"/>
      <dgm:spPr/>
    </dgm:pt>
    <dgm:pt modelId="{03D9CEDE-A793-409C-A956-4E017E1DEA37}" type="pres">
      <dgm:prSet presAssocID="{C0DA8B09-E3E8-4EDE-A63E-B83723F9096F}" presName="linNode" presStyleCnt="0"/>
      <dgm:spPr/>
    </dgm:pt>
    <dgm:pt modelId="{9469EEF3-82E2-409F-99C8-0ABBCF407EA9}" type="pres">
      <dgm:prSet presAssocID="{C0DA8B09-E3E8-4EDE-A63E-B83723F9096F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F1D358-1546-46E7-A736-B58A754CE155}" type="presOf" srcId="{592A44F0-7722-431A-91AD-B69E6C5AFCE3}" destId="{AC7B6AFE-DB6D-4956-A40D-BFD00034A391}" srcOrd="0" destOrd="0" presId="urn:microsoft.com/office/officeart/2005/8/layout/vList5"/>
    <dgm:cxn modelId="{357FAA2C-D0B8-4C8D-8D43-EED03169B517}" type="presOf" srcId="{7462502D-CE0A-445D-BB7A-F574E1DCB336}" destId="{4DF92F51-A13E-418F-8F37-DC0DD0D29EBA}" srcOrd="0" destOrd="0" presId="urn:microsoft.com/office/officeart/2005/8/layout/vList5"/>
    <dgm:cxn modelId="{24324F5E-7A5A-460C-91F2-BFB4946131D3}" type="presOf" srcId="{820EFD81-6192-47EB-A612-30CDF23C9517}" destId="{6D60E170-B657-4AFA-AE85-B69236C81FE4}" srcOrd="0" destOrd="0" presId="urn:microsoft.com/office/officeart/2005/8/layout/vList5"/>
    <dgm:cxn modelId="{21BFAACE-7284-466F-A5CB-F0E38829CC18}" srcId="{847B1BBA-56DB-4E70-8FE1-D492E49AE298}" destId="{89E686D4-D7B2-4C8D-8DD9-9AF48F668692}" srcOrd="3" destOrd="0" parTransId="{935F17B1-C6A5-4B9E-B1C3-2477491F4E63}" sibTransId="{BC42DA7F-6214-422D-8226-CFEE7A362E1F}"/>
    <dgm:cxn modelId="{7589A915-218A-4580-BDC1-BD7CD345FA56}" srcId="{847B1BBA-56DB-4E70-8FE1-D492E49AE298}" destId="{7462502D-CE0A-445D-BB7A-F574E1DCB336}" srcOrd="0" destOrd="0" parTransId="{DDAEC081-940D-495C-B6EA-6A81E56F3797}" sibTransId="{A9457A8F-5942-436A-BA19-48798D2A0403}"/>
    <dgm:cxn modelId="{A4EFB5BA-0937-4D08-A8BA-4A44202CE57B}" type="presOf" srcId="{847B1BBA-56DB-4E70-8FE1-D492E49AE298}" destId="{FEEAB96B-592D-485E-B268-8EFECAFCD012}" srcOrd="0" destOrd="0" presId="urn:microsoft.com/office/officeart/2005/8/layout/vList5"/>
    <dgm:cxn modelId="{469A8315-C0C7-41C9-AB9D-7AAA6562DB3A}" srcId="{847B1BBA-56DB-4E70-8FE1-D492E49AE298}" destId="{C0DA8B09-E3E8-4EDE-A63E-B83723F9096F}" srcOrd="6" destOrd="0" parTransId="{787EA20E-9045-4DAC-A168-D915DB11DEC5}" sibTransId="{0E4B98D2-2CDF-41FC-BCFB-A7B44AD82865}"/>
    <dgm:cxn modelId="{57E82935-812A-4D9F-92EF-1DB7EA1FF409}" srcId="{847B1BBA-56DB-4E70-8FE1-D492E49AE298}" destId="{13A1E9BD-F216-46C2-9ACA-5EE4BD83497D}" srcOrd="2" destOrd="0" parTransId="{685BDD94-6E6D-4171-B262-6A867296B6AE}" sibTransId="{C5F7440A-1D28-4A31-A9DC-B87C48E7ADCC}"/>
    <dgm:cxn modelId="{EE9EEA8B-BFFD-4FEA-B3A8-54B979BD5BAE}" type="presOf" srcId="{26A421E3-7D1E-41DF-AB65-B67ADFD7217C}" destId="{0611CA49-9E13-4593-B360-5DE8773B9626}" srcOrd="0" destOrd="0" presId="urn:microsoft.com/office/officeart/2005/8/layout/vList5"/>
    <dgm:cxn modelId="{21D42C61-DBD8-4AD5-8A59-E00E056B0070}" type="presOf" srcId="{13A1E9BD-F216-46C2-9ACA-5EE4BD83497D}" destId="{EA916108-EF79-4D9A-A100-E7F657A48C80}" srcOrd="0" destOrd="0" presId="urn:microsoft.com/office/officeart/2005/8/layout/vList5"/>
    <dgm:cxn modelId="{39E12A68-4D86-47B8-BD5D-9AD4CBDE387B}" type="presOf" srcId="{89E686D4-D7B2-4C8D-8DD9-9AF48F668692}" destId="{6D1BCEE5-5382-431A-8DE1-68831DBDBDAB}" srcOrd="0" destOrd="0" presId="urn:microsoft.com/office/officeart/2005/8/layout/vList5"/>
    <dgm:cxn modelId="{A5CC946A-9BCE-43D9-9B49-9F7A1311A253}" srcId="{847B1BBA-56DB-4E70-8FE1-D492E49AE298}" destId="{592A44F0-7722-431A-91AD-B69E6C5AFCE3}" srcOrd="4" destOrd="0" parTransId="{51AD5B58-F17D-4DA5-A310-53BE6C922679}" sibTransId="{293C5A01-4E32-43EC-8F3C-05FA913A4D1C}"/>
    <dgm:cxn modelId="{58026F35-FDD5-4DBB-88DF-938990891507}" type="presOf" srcId="{C0DA8B09-E3E8-4EDE-A63E-B83723F9096F}" destId="{9469EEF3-82E2-409F-99C8-0ABBCF407EA9}" srcOrd="0" destOrd="0" presId="urn:microsoft.com/office/officeart/2005/8/layout/vList5"/>
    <dgm:cxn modelId="{24E114C7-60F2-4EE8-AF08-A5EC91DE5699}" srcId="{847B1BBA-56DB-4E70-8FE1-D492E49AE298}" destId="{820EFD81-6192-47EB-A612-30CDF23C9517}" srcOrd="5" destOrd="0" parTransId="{B563771D-8073-4EF1-8993-034FF8A1D2D1}" sibTransId="{98BFE0C1-3EF7-4E3D-B1D4-94497F5D7537}"/>
    <dgm:cxn modelId="{1F1296AC-6522-40C0-8736-0613C7A60EB8}" srcId="{847B1BBA-56DB-4E70-8FE1-D492E49AE298}" destId="{26A421E3-7D1E-41DF-AB65-B67ADFD7217C}" srcOrd="1" destOrd="0" parTransId="{A6550022-225E-4B18-9516-C7E0AEFBFEA1}" sibTransId="{CE4BE151-C5B7-46BF-838B-F43DE50E0263}"/>
    <dgm:cxn modelId="{7CC40E14-4801-4680-B424-F4F4C4B454E9}" type="presParOf" srcId="{FEEAB96B-592D-485E-B268-8EFECAFCD012}" destId="{C45C87DF-A063-4C03-87CF-C0CA49C2FF2C}" srcOrd="0" destOrd="0" presId="urn:microsoft.com/office/officeart/2005/8/layout/vList5"/>
    <dgm:cxn modelId="{004CB2E1-26A3-430B-BB5F-BF4AD83DB42C}" type="presParOf" srcId="{C45C87DF-A063-4C03-87CF-C0CA49C2FF2C}" destId="{4DF92F51-A13E-418F-8F37-DC0DD0D29EBA}" srcOrd="0" destOrd="0" presId="urn:microsoft.com/office/officeart/2005/8/layout/vList5"/>
    <dgm:cxn modelId="{1B724D5F-E2A0-4AC5-A5D2-AC85189ED17D}" type="presParOf" srcId="{FEEAB96B-592D-485E-B268-8EFECAFCD012}" destId="{B04C6A24-E971-4E91-9764-E51FF92A22CD}" srcOrd="1" destOrd="0" presId="urn:microsoft.com/office/officeart/2005/8/layout/vList5"/>
    <dgm:cxn modelId="{896F11FE-9DBE-4D5B-AC84-56D80E5361ED}" type="presParOf" srcId="{FEEAB96B-592D-485E-B268-8EFECAFCD012}" destId="{306FD48E-EE8F-482D-92FB-C21F65D955B2}" srcOrd="2" destOrd="0" presId="urn:microsoft.com/office/officeart/2005/8/layout/vList5"/>
    <dgm:cxn modelId="{8A1A8F1E-38CF-44F8-A433-1F5DF0BD4BF8}" type="presParOf" srcId="{306FD48E-EE8F-482D-92FB-C21F65D955B2}" destId="{0611CA49-9E13-4593-B360-5DE8773B9626}" srcOrd="0" destOrd="0" presId="urn:microsoft.com/office/officeart/2005/8/layout/vList5"/>
    <dgm:cxn modelId="{127905D8-4936-407C-BB9A-D1D050D0C2B0}" type="presParOf" srcId="{FEEAB96B-592D-485E-B268-8EFECAFCD012}" destId="{1F3B5B6A-6F55-4071-83E8-2447FD4BE526}" srcOrd="3" destOrd="0" presId="urn:microsoft.com/office/officeart/2005/8/layout/vList5"/>
    <dgm:cxn modelId="{B2384157-58F0-46E1-8A48-2219C908089D}" type="presParOf" srcId="{FEEAB96B-592D-485E-B268-8EFECAFCD012}" destId="{A784787B-3F13-4F90-A387-F5DA5725A33F}" srcOrd="4" destOrd="0" presId="urn:microsoft.com/office/officeart/2005/8/layout/vList5"/>
    <dgm:cxn modelId="{1813CB0B-D4FF-4D48-87F7-234A97648398}" type="presParOf" srcId="{A784787B-3F13-4F90-A387-F5DA5725A33F}" destId="{EA916108-EF79-4D9A-A100-E7F657A48C80}" srcOrd="0" destOrd="0" presId="urn:microsoft.com/office/officeart/2005/8/layout/vList5"/>
    <dgm:cxn modelId="{CFF7D3CC-9078-4AA7-A34F-514AB96FBAC2}" type="presParOf" srcId="{FEEAB96B-592D-485E-B268-8EFECAFCD012}" destId="{E856598B-7235-4303-BA3F-F852322CD2C3}" srcOrd="5" destOrd="0" presId="urn:microsoft.com/office/officeart/2005/8/layout/vList5"/>
    <dgm:cxn modelId="{FA52FECF-F64D-4995-BCAE-0A8F61EA6DE0}" type="presParOf" srcId="{FEEAB96B-592D-485E-B268-8EFECAFCD012}" destId="{B146698B-6E2A-459C-8585-733D37858CBA}" srcOrd="6" destOrd="0" presId="urn:microsoft.com/office/officeart/2005/8/layout/vList5"/>
    <dgm:cxn modelId="{5C8B6F73-2BFA-4C08-AA18-2884A0D6D556}" type="presParOf" srcId="{B146698B-6E2A-459C-8585-733D37858CBA}" destId="{6D1BCEE5-5382-431A-8DE1-68831DBDBDAB}" srcOrd="0" destOrd="0" presId="urn:microsoft.com/office/officeart/2005/8/layout/vList5"/>
    <dgm:cxn modelId="{12B29757-F332-43D0-AF4A-A804F313B315}" type="presParOf" srcId="{FEEAB96B-592D-485E-B268-8EFECAFCD012}" destId="{A5A42228-42C8-4CF3-890E-BF7CE20D73F4}" srcOrd="7" destOrd="0" presId="urn:microsoft.com/office/officeart/2005/8/layout/vList5"/>
    <dgm:cxn modelId="{C0D056F3-5044-4F90-B73B-F8E4F988FBAD}" type="presParOf" srcId="{FEEAB96B-592D-485E-B268-8EFECAFCD012}" destId="{FC2FC92C-4FEE-4E69-A9FD-3044FFA68FA4}" srcOrd="8" destOrd="0" presId="urn:microsoft.com/office/officeart/2005/8/layout/vList5"/>
    <dgm:cxn modelId="{4FA2FF72-8969-4486-9148-0CC7DA884E37}" type="presParOf" srcId="{FC2FC92C-4FEE-4E69-A9FD-3044FFA68FA4}" destId="{AC7B6AFE-DB6D-4956-A40D-BFD00034A391}" srcOrd="0" destOrd="0" presId="urn:microsoft.com/office/officeart/2005/8/layout/vList5"/>
    <dgm:cxn modelId="{D1E4E625-B0FE-465E-B579-BBC3C5F33433}" type="presParOf" srcId="{FEEAB96B-592D-485E-B268-8EFECAFCD012}" destId="{265BAD03-A98A-423C-8AB2-54001AF268AD}" srcOrd="9" destOrd="0" presId="urn:microsoft.com/office/officeart/2005/8/layout/vList5"/>
    <dgm:cxn modelId="{D9B53E6B-CFA3-4A7B-9798-BA1B9ED1AE99}" type="presParOf" srcId="{FEEAB96B-592D-485E-B268-8EFECAFCD012}" destId="{195E6B2E-BBFA-4592-9E68-F2554A618B91}" srcOrd="10" destOrd="0" presId="urn:microsoft.com/office/officeart/2005/8/layout/vList5"/>
    <dgm:cxn modelId="{2DD0691A-E4A7-4310-9206-F37F254F016C}" type="presParOf" srcId="{195E6B2E-BBFA-4592-9E68-F2554A618B91}" destId="{6D60E170-B657-4AFA-AE85-B69236C81FE4}" srcOrd="0" destOrd="0" presId="urn:microsoft.com/office/officeart/2005/8/layout/vList5"/>
    <dgm:cxn modelId="{DC532E83-AFBB-4FB6-AC28-48BA700BC643}" type="presParOf" srcId="{FEEAB96B-592D-485E-B268-8EFECAFCD012}" destId="{A0C4AD11-48D6-48AD-98A7-D7A7DEC81F52}" srcOrd="11" destOrd="0" presId="urn:microsoft.com/office/officeart/2005/8/layout/vList5"/>
    <dgm:cxn modelId="{A7E873F3-62FA-4A3F-9CBB-04A5D9525882}" type="presParOf" srcId="{FEEAB96B-592D-485E-B268-8EFECAFCD012}" destId="{03D9CEDE-A793-409C-A956-4E017E1DEA37}" srcOrd="12" destOrd="0" presId="urn:microsoft.com/office/officeart/2005/8/layout/vList5"/>
    <dgm:cxn modelId="{D71E1AD9-EE02-4C14-88C9-41E3F3618726}" type="presParOf" srcId="{03D9CEDE-A793-409C-A956-4E017E1DEA37}" destId="{9469EEF3-82E2-409F-99C8-0ABBCF407EA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477CB6-71CE-407C-9F17-57C5BD2668A1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E151146-EA50-4ECB-86BB-8D09749E16AF}">
      <dgm:prSet/>
      <dgm:spPr/>
      <dgm:t>
        <a:bodyPr/>
        <a:lstStyle/>
        <a:p>
          <a:pPr rtl="0"/>
          <a:r>
            <a:rPr lang="ru-RU" dirty="0" smtClean="0"/>
            <a:t>ХОТЕТЬ</a:t>
          </a:r>
          <a:endParaRPr lang="en-US" dirty="0"/>
        </a:p>
      </dgm:t>
    </dgm:pt>
    <dgm:pt modelId="{1EA896B5-8CBF-4DE0-90D6-72E785591134}" type="parTrans" cxnId="{F7FE0390-86E0-4EE0-B093-AD04DDCC1121}">
      <dgm:prSet/>
      <dgm:spPr/>
      <dgm:t>
        <a:bodyPr/>
        <a:lstStyle/>
        <a:p>
          <a:endParaRPr lang="en-US"/>
        </a:p>
      </dgm:t>
    </dgm:pt>
    <dgm:pt modelId="{AC481691-B55C-4979-BD42-352214774431}" type="sibTrans" cxnId="{F7FE0390-86E0-4EE0-B093-AD04DDCC1121}">
      <dgm:prSet/>
      <dgm:spPr/>
      <dgm:t>
        <a:bodyPr/>
        <a:lstStyle/>
        <a:p>
          <a:endParaRPr lang="en-US"/>
        </a:p>
      </dgm:t>
    </dgm:pt>
    <dgm:pt modelId="{E9817E57-1616-4887-A844-DD2BC968D4DC}">
      <dgm:prSet/>
      <dgm:spPr/>
      <dgm:t>
        <a:bodyPr/>
        <a:lstStyle/>
        <a:p>
          <a:pPr rtl="0"/>
          <a:r>
            <a:rPr lang="ru-RU" smtClean="0"/>
            <a:t>Я хочу </a:t>
          </a:r>
          <a:endParaRPr lang="en-US"/>
        </a:p>
      </dgm:t>
    </dgm:pt>
    <dgm:pt modelId="{53F1C0F7-06E7-4866-A368-7EE551A0B44C}" type="parTrans" cxnId="{C8F28D29-4B04-44F5-A761-1842D50401FC}">
      <dgm:prSet/>
      <dgm:spPr/>
      <dgm:t>
        <a:bodyPr/>
        <a:lstStyle/>
        <a:p>
          <a:endParaRPr lang="en-US"/>
        </a:p>
      </dgm:t>
    </dgm:pt>
    <dgm:pt modelId="{5F0C1C65-D367-4D6C-A066-491819FF0449}" type="sibTrans" cxnId="{C8F28D29-4B04-44F5-A761-1842D50401FC}">
      <dgm:prSet/>
      <dgm:spPr/>
      <dgm:t>
        <a:bodyPr/>
        <a:lstStyle/>
        <a:p>
          <a:endParaRPr lang="en-US"/>
        </a:p>
      </dgm:t>
    </dgm:pt>
    <dgm:pt modelId="{CF970126-71D9-465F-8551-B23C5691639E}">
      <dgm:prSet/>
      <dgm:spPr/>
      <dgm:t>
        <a:bodyPr/>
        <a:lstStyle/>
        <a:p>
          <a:pPr rtl="0"/>
          <a:r>
            <a:rPr lang="ru-RU" smtClean="0"/>
            <a:t>Ты хочешь</a:t>
          </a:r>
          <a:endParaRPr lang="en-US"/>
        </a:p>
      </dgm:t>
    </dgm:pt>
    <dgm:pt modelId="{F5242959-55FF-4805-9A68-D316873E7770}" type="parTrans" cxnId="{BE0FD207-E640-446B-A572-EFB7A5E3269F}">
      <dgm:prSet/>
      <dgm:spPr/>
      <dgm:t>
        <a:bodyPr/>
        <a:lstStyle/>
        <a:p>
          <a:endParaRPr lang="en-US"/>
        </a:p>
      </dgm:t>
    </dgm:pt>
    <dgm:pt modelId="{489BBF76-A88A-4520-BE0F-1CB00326FE33}" type="sibTrans" cxnId="{BE0FD207-E640-446B-A572-EFB7A5E3269F}">
      <dgm:prSet/>
      <dgm:spPr/>
      <dgm:t>
        <a:bodyPr/>
        <a:lstStyle/>
        <a:p>
          <a:endParaRPr lang="en-US"/>
        </a:p>
      </dgm:t>
    </dgm:pt>
    <dgm:pt modelId="{CDA9B0F5-C851-4F86-BBA8-979094481117}">
      <dgm:prSet/>
      <dgm:spPr/>
      <dgm:t>
        <a:bodyPr/>
        <a:lstStyle/>
        <a:p>
          <a:pPr rtl="0"/>
          <a:r>
            <a:rPr lang="ru-RU" smtClean="0"/>
            <a:t>Он хочет</a:t>
          </a:r>
          <a:endParaRPr lang="en-US"/>
        </a:p>
      </dgm:t>
    </dgm:pt>
    <dgm:pt modelId="{AE53BF7D-0993-438C-85FE-7F7DB9C5D1F3}" type="parTrans" cxnId="{FE66B37A-4F58-4373-B19B-BE138FB77C8C}">
      <dgm:prSet/>
      <dgm:spPr/>
      <dgm:t>
        <a:bodyPr/>
        <a:lstStyle/>
        <a:p>
          <a:endParaRPr lang="en-US"/>
        </a:p>
      </dgm:t>
    </dgm:pt>
    <dgm:pt modelId="{D8B3EDAD-73F3-4EB2-8E69-18D397D9ACA7}" type="sibTrans" cxnId="{FE66B37A-4F58-4373-B19B-BE138FB77C8C}">
      <dgm:prSet/>
      <dgm:spPr/>
      <dgm:t>
        <a:bodyPr/>
        <a:lstStyle/>
        <a:p>
          <a:endParaRPr lang="en-US"/>
        </a:p>
      </dgm:t>
    </dgm:pt>
    <dgm:pt modelId="{B99994C0-C143-4C81-AA84-370BBEC23286}">
      <dgm:prSet/>
      <dgm:spPr/>
      <dgm:t>
        <a:bodyPr/>
        <a:lstStyle/>
        <a:p>
          <a:pPr rtl="0"/>
          <a:r>
            <a:rPr lang="ru-RU" smtClean="0"/>
            <a:t>Мы хотим</a:t>
          </a:r>
          <a:endParaRPr lang="en-US"/>
        </a:p>
      </dgm:t>
    </dgm:pt>
    <dgm:pt modelId="{BE71FEA4-C883-4875-8CAB-A4CE97C72832}" type="parTrans" cxnId="{00B35CEA-5A10-4294-AAA6-6F7F0AF764F0}">
      <dgm:prSet/>
      <dgm:spPr/>
      <dgm:t>
        <a:bodyPr/>
        <a:lstStyle/>
        <a:p>
          <a:endParaRPr lang="en-US"/>
        </a:p>
      </dgm:t>
    </dgm:pt>
    <dgm:pt modelId="{C8D647E6-6DDC-46DF-B5E0-376BFECBD45C}" type="sibTrans" cxnId="{00B35CEA-5A10-4294-AAA6-6F7F0AF764F0}">
      <dgm:prSet/>
      <dgm:spPr/>
      <dgm:t>
        <a:bodyPr/>
        <a:lstStyle/>
        <a:p>
          <a:endParaRPr lang="en-US"/>
        </a:p>
      </dgm:t>
    </dgm:pt>
    <dgm:pt modelId="{CA1EEE0D-FD25-46BE-8167-B7F2EBA7A786}">
      <dgm:prSet/>
      <dgm:spPr/>
      <dgm:t>
        <a:bodyPr/>
        <a:lstStyle/>
        <a:p>
          <a:pPr rtl="0"/>
          <a:r>
            <a:rPr lang="ru-RU" smtClean="0"/>
            <a:t>Вы хотите</a:t>
          </a:r>
          <a:endParaRPr lang="en-US"/>
        </a:p>
      </dgm:t>
    </dgm:pt>
    <dgm:pt modelId="{0466550A-1077-453F-A03A-38BA9CB10956}" type="parTrans" cxnId="{79B62E76-1FFD-4154-9445-B2E4D6A8A548}">
      <dgm:prSet/>
      <dgm:spPr/>
      <dgm:t>
        <a:bodyPr/>
        <a:lstStyle/>
        <a:p>
          <a:endParaRPr lang="en-US"/>
        </a:p>
      </dgm:t>
    </dgm:pt>
    <dgm:pt modelId="{A8C60205-2252-47DC-9473-F98EFF037AF6}" type="sibTrans" cxnId="{79B62E76-1FFD-4154-9445-B2E4D6A8A548}">
      <dgm:prSet/>
      <dgm:spPr/>
      <dgm:t>
        <a:bodyPr/>
        <a:lstStyle/>
        <a:p>
          <a:endParaRPr lang="en-US"/>
        </a:p>
      </dgm:t>
    </dgm:pt>
    <dgm:pt modelId="{850F1DDA-4278-4FDB-9E52-FA2A38BAB7B9}">
      <dgm:prSet/>
      <dgm:spPr/>
      <dgm:t>
        <a:bodyPr/>
        <a:lstStyle/>
        <a:p>
          <a:pPr rtl="0"/>
          <a:r>
            <a:rPr lang="ru-RU" smtClean="0"/>
            <a:t>Они хотят</a:t>
          </a:r>
          <a:endParaRPr lang="en-US"/>
        </a:p>
      </dgm:t>
    </dgm:pt>
    <dgm:pt modelId="{177B4BD4-5B20-45ED-AB3A-93906FE42854}" type="parTrans" cxnId="{86636D28-14DF-4989-AA17-CE749E16F024}">
      <dgm:prSet/>
      <dgm:spPr/>
      <dgm:t>
        <a:bodyPr/>
        <a:lstStyle/>
        <a:p>
          <a:endParaRPr lang="en-US"/>
        </a:p>
      </dgm:t>
    </dgm:pt>
    <dgm:pt modelId="{704A49A2-1DCC-4BF4-BD98-B1BCE86C6BDA}" type="sibTrans" cxnId="{86636D28-14DF-4989-AA17-CE749E16F024}">
      <dgm:prSet/>
      <dgm:spPr/>
      <dgm:t>
        <a:bodyPr/>
        <a:lstStyle/>
        <a:p>
          <a:endParaRPr lang="en-US"/>
        </a:p>
      </dgm:t>
    </dgm:pt>
    <dgm:pt modelId="{7AC0E114-2DBC-48B0-9CA6-9D03AE20D89B}" type="pres">
      <dgm:prSet presAssocID="{DD477CB6-71CE-407C-9F17-57C5BD2668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5B5423-D300-470F-AA2F-97B7F01C0450}" type="pres">
      <dgm:prSet presAssocID="{4E151146-EA50-4ECB-86BB-8D09749E16AF}" presName="linNode" presStyleCnt="0"/>
      <dgm:spPr/>
    </dgm:pt>
    <dgm:pt modelId="{9A4262E2-B2CE-4DA6-8D5F-607198C77F91}" type="pres">
      <dgm:prSet presAssocID="{4E151146-EA50-4ECB-86BB-8D09749E16AF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33477-D703-4F3D-B32F-DE01CB1FD5F7}" type="pres">
      <dgm:prSet presAssocID="{AC481691-B55C-4979-BD42-352214774431}" presName="sp" presStyleCnt="0"/>
      <dgm:spPr/>
    </dgm:pt>
    <dgm:pt modelId="{C1680DDD-EA2B-4977-91F1-5ED7E1FAEAB9}" type="pres">
      <dgm:prSet presAssocID="{E9817E57-1616-4887-A844-DD2BC968D4DC}" presName="linNode" presStyleCnt="0"/>
      <dgm:spPr/>
    </dgm:pt>
    <dgm:pt modelId="{D6E2AAA9-08F3-4090-93B1-9AAB0D9BC5BA}" type="pres">
      <dgm:prSet presAssocID="{E9817E57-1616-4887-A844-DD2BC968D4DC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A1D66-4989-46F0-B964-5B4C2579DE41}" type="pres">
      <dgm:prSet presAssocID="{5F0C1C65-D367-4D6C-A066-491819FF0449}" presName="sp" presStyleCnt="0"/>
      <dgm:spPr/>
    </dgm:pt>
    <dgm:pt modelId="{6A6119EB-8D96-4642-8F10-60E8EDE700B7}" type="pres">
      <dgm:prSet presAssocID="{CF970126-71D9-465F-8551-B23C5691639E}" presName="linNode" presStyleCnt="0"/>
      <dgm:spPr/>
    </dgm:pt>
    <dgm:pt modelId="{FD7A93A9-5419-4DEC-9187-3054FBE456CD}" type="pres">
      <dgm:prSet presAssocID="{CF970126-71D9-465F-8551-B23C5691639E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5CEAB-1366-411A-AEE1-27D0DC5D1092}" type="pres">
      <dgm:prSet presAssocID="{489BBF76-A88A-4520-BE0F-1CB00326FE33}" presName="sp" presStyleCnt="0"/>
      <dgm:spPr/>
    </dgm:pt>
    <dgm:pt modelId="{C0DCFDEF-72E2-4974-9F69-2E676A7747B4}" type="pres">
      <dgm:prSet presAssocID="{CDA9B0F5-C851-4F86-BBA8-979094481117}" presName="linNode" presStyleCnt="0"/>
      <dgm:spPr/>
    </dgm:pt>
    <dgm:pt modelId="{850925B1-D67F-4908-A9BD-B750F175103A}" type="pres">
      <dgm:prSet presAssocID="{CDA9B0F5-C851-4F86-BBA8-979094481117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46730-0A22-4BA3-B440-E0C25589AE8F}" type="pres">
      <dgm:prSet presAssocID="{D8B3EDAD-73F3-4EB2-8E69-18D397D9ACA7}" presName="sp" presStyleCnt="0"/>
      <dgm:spPr/>
    </dgm:pt>
    <dgm:pt modelId="{DFDC8BB1-07DA-4720-8C7F-B9BA26A92D2E}" type="pres">
      <dgm:prSet presAssocID="{B99994C0-C143-4C81-AA84-370BBEC23286}" presName="linNode" presStyleCnt="0"/>
      <dgm:spPr/>
    </dgm:pt>
    <dgm:pt modelId="{D75E8880-6C04-4CC1-826D-70ED232506CB}" type="pres">
      <dgm:prSet presAssocID="{B99994C0-C143-4C81-AA84-370BBEC23286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88DB4-147D-4974-84F9-7289E945C3ED}" type="pres">
      <dgm:prSet presAssocID="{C8D647E6-6DDC-46DF-B5E0-376BFECBD45C}" presName="sp" presStyleCnt="0"/>
      <dgm:spPr/>
    </dgm:pt>
    <dgm:pt modelId="{68007633-3CA9-4B9E-BA4C-51A5E55EF3FD}" type="pres">
      <dgm:prSet presAssocID="{CA1EEE0D-FD25-46BE-8167-B7F2EBA7A786}" presName="linNode" presStyleCnt="0"/>
      <dgm:spPr/>
    </dgm:pt>
    <dgm:pt modelId="{808427AD-B0F4-4A77-99EC-3272F7C6C4C4}" type="pres">
      <dgm:prSet presAssocID="{CA1EEE0D-FD25-46BE-8167-B7F2EBA7A786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5DD67-243F-479B-9202-47A6B8E24EE4}" type="pres">
      <dgm:prSet presAssocID="{A8C60205-2252-47DC-9473-F98EFF037AF6}" presName="sp" presStyleCnt="0"/>
      <dgm:spPr/>
    </dgm:pt>
    <dgm:pt modelId="{9AF82A46-43E2-44DA-9B14-1CAD9E610D76}" type="pres">
      <dgm:prSet presAssocID="{850F1DDA-4278-4FDB-9E52-FA2A38BAB7B9}" presName="linNode" presStyleCnt="0"/>
      <dgm:spPr/>
    </dgm:pt>
    <dgm:pt modelId="{CF500F58-E59C-417B-9487-A745C6BFDE3F}" type="pres">
      <dgm:prSet presAssocID="{850F1DDA-4278-4FDB-9E52-FA2A38BAB7B9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B62E76-1FFD-4154-9445-B2E4D6A8A548}" srcId="{DD477CB6-71CE-407C-9F17-57C5BD2668A1}" destId="{CA1EEE0D-FD25-46BE-8167-B7F2EBA7A786}" srcOrd="5" destOrd="0" parTransId="{0466550A-1077-453F-A03A-38BA9CB10956}" sibTransId="{A8C60205-2252-47DC-9473-F98EFF037AF6}"/>
    <dgm:cxn modelId="{790F97E1-D1D1-4623-87ED-4357F3CA4693}" type="presOf" srcId="{CDA9B0F5-C851-4F86-BBA8-979094481117}" destId="{850925B1-D67F-4908-A9BD-B750F175103A}" srcOrd="0" destOrd="0" presId="urn:microsoft.com/office/officeart/2005/8/layout/vList5"/>
    <dgm:cxn modelId="{86636D28-14DF-4989-AA17-CE749E16F024}" srcId="{DD477CB6-71CE-407C-9F17-57C5BD2668A1}" destId="{850F1DDA-4278-4FDB-9E52-FA2A38BAB7B9}" srcOrd="6" destOrd="0" parTransId="{177B4BD4-5B20-45ED-AB3A-93906FE42854}" sibTransId="{704A49A2-1DCC-4BF4-BD98-B1BCE86C6BDA}"/>
    <dgm:cxn modelId="{8EA6A21D-A178-49E3-9ED4-A518FAF62B74}" type="presOf" srcId="{E9817E57-1616-4887-A844-DD2BC968D4DC}" destId="{D6E2AAA9-08F3-4090-93B1-9AAB0D9BC5BA}" srcOrd="0" destOrd="0" presId="urn:microsoft.com/office/officeart/2005/8/layout/vList5"/>
    <dgm:cxn modelId="{E9D1D85F-3F72-435D-B2FA-A9F0D31F3352}" type="presOf" srcId="{CA1EEE0D-FD25-46BE-8167-B7F2EBA7A786}" destId="{808427AD-B0F4-4A77-99EC-3272F7C6C4C4}" srcOrd="0" destOrd="0" presId="urn:microsoft.com/office/officeart/2005/8/layout/vList5"/>
    <dgm:cxn modelId="{C0D30446-BB98-4CB6-ADBD-A74B9798CAE8}" type="presOf" srcId="{B99994C0-C143-4C81-AA84-370BBEC23286}" destId="{D75E8880-6C04-4CC1-826D-70ED232506CB}" srcOrd="0" destOrd="0" presId="urn:microsoft.com/office/officeart/2005/8/layout/vList5"/>
    <dgm:cxn modelId="{BE0FD207-E640-446B-A572-EFB7A5E3269F}" srcId="{DD477CB6-71CE-407C-9F17-57C5BD2668A1}" destId="{CF970126-71D9-465F-8551-B23C5691639E}" srcOrd="2" destOrd="0" parTransId="{F5242959-55FF-4805-9A68-D316873E7770}" sibTransId="{489BBF76-A88A-4520-BE0F-1CB00326FE33}"/>
    <dgm:cxn modelId="{96E0097E-3353-4A60-8296-AC418CDFAE92}" type="presOf" srcId="{DD477CB6-71CE-407C-9F17-57C5BD2668A1}" destId="{7AC0E114-2DBC-48B0-9CA6-9D03AE20D89B}" srcOrd="0" destOrd="0" presId="urn:microsoft.com/office/officeart/2005/8/layout/vList5"/>
    <dgm:cxn modelId="{D94C753A-AFEB-4F44-87A1-0A281785D835}" type="presOf" srcId="{4E151146-EA50-4ECB-86BB-8D09749E16AF}" destId="{9A4262E2-B2CE-4DA6-8D5F-607198C77F91}" srcOrd="0" destOrd="0" presId="urn:microsoft.com/office/officeart/2005/8/layout/vList5"/>
    <dgm:cxn modelId="{33FB6B22-B76C-45B5-9171-C2604DDBB300}" type="presOf" srcId="{CF970126-71D9-465F-8551-B23C5691639E}" destId="{FD7A93A9-5419-4DEC-9187-3054FBE456CD}" srcOrd="0" destOrd="0" presId="urn:microsoft.com/office/officeart/2005/8/layout/vList5"/>
    <dgm:cxn modelId="{C8F28D29-4B04-44F5-A761-1842D50401FC}" srcId="{DD477CB6-71CE-407C-9F17-57C5BD2668A1}" destId="{E9817E57-1616-4887-A844-DD2BC968D4DC}" srcOrd="1" destOrd="0" parTransId="{53F1C0F7-06E7-4866-A368-7EE551A0B44C}" sibTransId="{5F0C1C65-D367-4D6C-A066-491819FF0449}"/>
    <dgm:cxn modelId="{FE66B37A-4F58-4373-B19B-BE138FB77C8C}" srcId="{DD477CB6-71CE-407C-9F17-57C5BD2668A1}" destId="{CDA9B0F5-C851-4F86-BBA8-979094481117}" srcOrd="3" destOrd="0" parTransId="{AE53BF7D-0993-438C-85FE-7F7DB9C5D1F3}" sibTransId="{D8B3EDAD-73F3-4EB2-8E69-18D397D9ACA7}"/>
    <dgm:cxn modelId="{00B35CEA-5A10-4294-AAA6-6F7F0AF764F0}" srcId="{DD477CB6-71CE-407C-9F17-57C5BD2668A1}" destId="{B99994C0-C143-4C81-AA84-370BBEC23286}" srcOrd="4" destOrd="0" parTransId="{BE71FEA4-C883-4875-8CAB-A4CE97C72832}" sibTransId="{C8D647E6-6DDC-46DF-B5E0-376BFECBD45C}"/>
    <dgm:cxn modelId="{5D41F0E2-FD07-4B37-A380-8A0A0BE4C3E8}" type="presOf" srcId="{850F1DDA-4278-4FDB-9E52-FA2A38BAB7B9}" destId="{CF500F58-E59C-417B-9487-A745C6BFDE3F}" srcOrd="0" destOrd="0" presId="urn:microsoft.com/office/officeart/2005/8/layout/vList5"/>
    <dgm:cxn modelId="{F7FE0390-86E0-4EE0-B093-AD04DDCC1121}" srcId="{DD477CB6-71CE-407C-9F17-57C5BD2668A1}" destId="{4E151146-EA50-4ECB-86BB-8D09749E16AF}" srcOrd="0" destOrd="0" parTransId="{1EA896B5-8CBF-4DE0-90D6-72E785591134}" sibTransId="{AC481691-B55C-4979-BD42-352214774431}"/>
    <dgm:cxn modelId="{C27838D6-F3A6-4C16-A108-D897BBB68D7F}" type="presParOf" srcId="{7AC0E114-2DBC-48B0-9CA6-9D03AE20D89B}" destId="{A75B5423-D300-470F-AA2F-97B7F01C0450}" srcOrd="0" destOrd="0" presId="urn:microsoft.com/office/officeart/2005/8/layout/vList5"/>
    <dgm:cxn modelId="{A5F11ECD-D554-413E-9A6E-6BA3809E1F47}" type="presParOf" srcId="{A75B5423-D300-470F-AA2F-97B7F01C0450}" destId="{9A4262E2-B2CE-4DA6-8D5F-607198C77F91}" srcOrd="0" destOrd="0" presId="urn:microsoft.com/office/officeart/2005/8/layout/vList5"/>
    <dgm:cxn modelId="{2F3A3190-AC98-4D9C-8CC0-33FAA9F97B4F}" type="presParOf" srcId="{7AC0E114-2DBC-48B0-9CA6-9D03AE20D89B}" destId="{2FE33477-D703-4F3D-B32F-DE01CB1FD5F7}" srcOrd="1" destOrd="0" presId="urn:microsoft.com/office/officeart/2005/8/layout/vList5"/>
    <dgm:cxn modelId="{D7E515B1-7141-42D2-9DF7-FE485567A73E}" type="presParOf" srcId="{7AC0E114-2DBC-48B0-9CA6-9D03AE20D89B}" destId="{C1680DDD-EA2B-4977-91F1-5ED7E1FAEAB9}" srcOrd="2" destOrd="0" presId="urn:microsoft.com/office/officeart/2005/8/layout/vList5"/>
    <dgm:cxn modelId="{910082B6-DE86-4279-B06B-5EFF1A2B0D6B}" type="presParOf" srcId="{C1680DDD-EA2B-4977-91F1-5ED7E1FAEAB9}" destId="{D6E2AAA9-08F3-4090-93B1-9AAB0D9BC5BA}" srcOrd="0" destOrd="0" presId="urn:microsoft.com/office/officeart/2005/8/layout/vList5"/>
    <dgm:cxn modelId="{B7ED2C10-884A-4222-BBC1-0CD5845ACA5A}" type="presParOf" srcId="{7AC0E114-2DBC-48B0-9CA6-9D03AE20D89B}" destId="{D41A1D66-4989-46F0-B964-5B4C2579DE41}" srcOrd="3" destOrd="0" presId="urn:microsoft.com/office/officeart/2005/8/layout/vList5"/>
    <dgm:cxn modelId="{FD93AB4D-F4FA-41B4-8B37-8D7224460F7B}" type="presParOf" srcId="{7AC0E114-2DBC-48B0-9CA6-9D03AE20D89B}" destId="{6A6119EB-8D96-4642-8F10-60E8EDE700B7}" srcOrd="4" destOrd="0" presId="urn:microsoft.com/office/officeart/2005/8/layout/vList5"/>
    <dgm:cxn modelId="{23B72312-88A2-4634-AAF0-4834965C2084}" type="presParOf" srcId="{6A6119EB-8D96-4642-8F10-60E8EDE700B7}" destId="{FD7A93A9-5419-4DEC-9187-3054FBE456CD}" srcOrd="0" destOrd="0" presId="urn:microsoft.com/office/officeart/2005/8/layout/vList5"/>
    <dgm:cxn modelId="{1454BCDC-C23A-4CB1-B72F-7C09D68C4A5E}" type="presParOf" srcId="{7AC0E114-2DBC-48B0-9CA6-9D03AE20D89B}" destId="{EEA5CEAB-1366-411A-AEE1-27D0DC5D1092}" srcOrd="5" destOrd="0" presId="urn:microsoft.com/office/officeart/2005/8/layout/vList5"/>
    <dgm:cxn modelId="{2BADB93A-7916-4717-BC1B-61ED70BC7F80}" type="presParOf" srcId="{7AC0E114-2DBC-48B0-9CA6-9D03AE20D89B}" destId="{C0DCFDEF-72E2-4974-9F69-2E676A7747B4}" srcOrd="6" destOrd="0" presId="urn:microsoft.com/office/officeart/2005/8/layout/vList5"/>
    <dgm:cxn modelId="{3B7E2123-1299-4675-A1BB-27CD17D349B4}" type="presParOf" srcId="{C0DCFDEF-72E2-4974-9F69-2E676A7747B4}" destId="{850925B1-D67F-4908-A9BD-B750F175103A}" srcOrd="0" destOrd="0" presId="urn:microsoft.com/office/officeart/2005/8/layout/vList5"/>
    <dgm:cxn modelId="{3B080F07-898E-4FF9-BF81-1D5177AC2011}" type="presParOf" srcId="{7AC0E114-2DBC-48B0-9CA6-9D03AE20D89B}" destId="{25146730-0A22-4BA3-B440-E0C25589AE8F}" srcOrd="7" destOrd="0" presId="urn:microsoft.com/office/officeart/2005/8/layout/vList5"/>
    <dgm:cxn modelId="{5ECE047D-F7A5-4A44-BB31-A9E1C8B3C4D0}" type="presParOf" srcId="{7AC0E114-2DBC-48B0-9CA6-9D03AE20D89B}" destId="{DFDC8BB1-07DA-4720-8C7F-B9BA26A92D2E}" srcOrd="8" destOrd="0" presId="urn:microsoft.com/office/officeart/2005/8/layout/vList5"/>
    <dgm:cxn modelId="{193E9468-5847-4124-BB29-21BF96381C7B}" type="presParOf" srcId="{DFDC8BB1-07DA-4720-8C7F-B9BA26A92D2E}" destId="{D75E8880-6C04-4CC1-826D-70ED232506CB}" srcOrd="0" destOrd="0" presId="urn:microsoft.com/office/officeart/2005/8/layout/vList5"/>
    <dgm:cxn modelId="{8EBFE316-897E-40D4-93FB-C28D2751A2B3}" type="presParOf" srcId="{7AC0E114-2DBC-48B0-9CA6-9D03AE20D89B}" destId="{5A188DB4-147D-4974-84F9-7289E945C3ED}" srcOrd="9" destOrd="0" presId="urn:microsoft.com/office/officeart/2005/8/layout/vList5"/>
    <dgm:cxn modelId="{73C2C6BE-2366-4365-AB21-DCF7272A3CC1}" type="presParOf" srcId="{7AC0E114-2DBC-48B0-9CA6-9D03AE20D89B}" destId="{68007633-3CA9-4B9E-BA4C-51A5E55EF3FD}" srcOrd="10" destOrd="0" presId="urn:microsoft.com/office/officeart/2005/8/layout/vList5"/>
    <dgm:cxn modelId="{E6661ECE-8C79-4DF2-A1E3-93E1153A2526}" type="presParOf" srcId="{68007633-3CA9-4B9E-BA4C-51A5E55EF3FD}" destId="{808427AD-B0F4-4A77-99EC-3272F7C6C4C4}" srcOrd="0" destOrd="0" presId="urn:microsoft.com/office/officeart/2005/8/layout/vList5"/>
    <dgm:cxn modelId="{97BC9389-5457-4EE4-BD29-10AA18BED72D}" type="presParOf" srcId="{7AC0E114-2DBC-48B0-9CA6-9D03AE20D89B}" destId="{4BD5DD67-243F-479B-9202-47A6B8E24EE4}" srcOrd="11" destOrd="0" presId="urn:microsoft.com/office/officeart/2005/8/layout/vList5"/>
    <dgm:cxn modelId="{727FB48F-971E-4274-9EE5-065F397446A9}" type="presParOf" srcId="{7AC0E114-2DBC-48B0-9CA6-9D03AE20D89B}" destId="{9AF82A46-43E2-44DA-9B14-1CAD9E610D76}" srcOrd="12" destOrd="0" presId="urn:microsoft.com/office/officeart/2005/8/layout/vList5"/>
    <dgm:cxn modelId="{D651FECE-0683-40BC-A29A-D2C0245AD9CC}" type="presParOf" srcId="{9AF82A46-43E2-44DA-9B14-1CAD9E610D76}" destId="{CF500F58-E59C-417B-9487-A745C6BFDE3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EA4F75-293D-49FD-A1D2-66F9B63526F9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98E5548-96B8-41E9-A7A6-EF2D5E243D9E}">
      <dgm:prSet/>
      <dgm:spPr/>
      <dgm:t>
        <a:bodyPr/>
        <a:lstStyle/>
        <a:p>
          <a:pPr rtl="0"/>
          <a:r>
            <a:rPr lang="ru-RU" dirty="0" smtClean="0"/>
            <a:t>УМЕТЬ</a:t>
          </a:r>
          <a:endParaRPr lang="en-US" dirty="0"/>
        </a:p>
      </dgm:t>
    </dgm:pt>
    <dgm:pt modelId="{59B087B2-87C5-4E2A-A0F6-2BEF9EB775C1}" type="parTrans" cxnId="{A171F98D-39E8-42EC-92E1-3A40A6EA070C}">
      <dgm:prSet/>
      <dgm:spPr/>
      <dgm:t>
        <a:bodyPr/>
        <a:lstStyle/>
        <a:p>
          <a:endParaRPr lang="en-US"/>
        </a:p>
      </dgm:t>
    </dgm:pt>
    <dgm:pt modelId="{3BBFEE57-09BE-4584-A5C8-E0880EAB8269}" type="sibTrans" cxnId="{A171F98D-39E8-42EC-92E1-3A40A6EA070C}">
      <dgm:prSet/>
      <dgm:spPr/>
      <dgm:t>
        <a:bodyPr/>
        <a:lstStyle/>
        <a:p>
          <a:endParaRPr lang="en-US"/>
        </a:p>
      </dgm:t>
    </dgm:pt>
    <dgm:pt modelId="{1025BBE8-3C89-42FB-9F13-04A6C7A6F280}">
      <dgm:prSet/>
      <dgm:spPr/>
      <dgm:t>
        <a:bodyPr/>
        <a:lstStyle/>
        <a:p>
          <a:pPr rtl="0"/>
          <a:r>
            <a:rPr lang="ru-RU" smtClean="0"/>
            <a:t>Я умею</a:t>
          </a:r>
          <a:endParaRPr lang="en-US"/>
        </a:p>
      </dgm:t>
    </dgm:pt>
    <dgm:pt modelId="{AAFF006F-D558-488C-9FE2-4B334BA060E3}" type="parTrans" cxnId="{3EAB5B89-B7BF-452B-BEAF-B82BFA533E95}">
      <dgm:prSet/>
      <dgm:spPr/>
      <dgm:t>
        <a:bodyPr/>
        <a:lstStyle/>
        <a:p>
          <a:endParaRPr lang="en-US"/>
        </a:p>
      </dgm:t>
    </dgm:pt>
    <dgm:pt modelId="{640D3BC8-87FB-4082-8818-14043FEF3E10}" type="sibTrans" cxnId="{3EAB5B89-B7BF-452B-BEAF-B82BFA533E95}">
      <dgm:prSet/>
      <dgm:spPr/>
      <dgm:t>
        <a:bodyPr/>
        <a:lstStyle/>
        <a:p>
          <a:endParaRPr lang="en-US"/>
        </a:p>
      </dgm:t>
    </dgm:pt>
    <dgm:pt modelId="{6BE036B8-A33F-4D38-94E3-192B5EEA3546}">
      <dgm:prSet/>
      <dgm:spPr/>
      <dgm:t>
        <a:bodyPr/>
        <a:lstStyle/>
        <a:p>
          <a:pPr rtl="0"/>
          <a:r>
            <a:rPr lang="ru-RU" smtClean="0"/>
            <a:t>Ты умеешь</a:t>
          </a:r>
          <a:endParaRPr lang="en-US"/>
        </a:p>
      </dgm:t>
    </dgm:pt>
    <dgm:pt modelId="{133611E7-EF3F-4D77-A937-374E408A1D11}" type="parTrans" cxnId="{8FF6585A-9A98-487A-A0B9-9325B581D34B}">
      <dgm:prSet/>
      <dgm:spPr/>
      <dgm:t>
        <a:bodyPr/>
        <a:lstStyle/>
        <a:p>
          <a:endParaRPr lang="en-US"/>
        </a:p>
      </dgm:t>
    </dgm:pt>
    <dgm:pt modelId="{2C3CDBED-B061-41B1-B6AA-8A9D3CAEE205}" type="sibTrans" cxnId="{8FF6585A-9A98-487A-A0B9-9325B581D34B}">
      <dgm:prSet/>
      <dgm:spPr/>
      <dgm:t>
        <a:bodyPr/>
        <a:lstStyle/>
        <a:p>
          <a:endParaRPr lang="en-US"/>
        </a:p>
      </dgm:t>
    </dgm:pt>
    <dgm:pt modelId="{2D9A44EC-498D-416D-924E-5BB45DE62ACC}">
      <dgm:prSet/>
      <dgm:spPr/>
      <dgm:t>
        <a:bodyPr/>
        <a:lstStyle/>
        <a:p>
          <a:pPr rtl="0"/>
          <a:r>
            <a:rPr lang="ru-RU" smtClean="0"/>
            <a:t>Он умеет</a:t>
          </a:r>
          <a:endParaRPr lang="en-US"/>
        </a:p>
      </dgm:t>
    </dgm:pt>
    <dgm:pt modelId="{FEE2F1E7-9C0E-49ED-B1A0-6DF91F057CBC}" type="parTrans" cxnId="{1855F9B8-496A-4A4D-B97D-7F1F1633E84C}">
      <dgm:prSet/>
      <dgm:spPr/>
      <dgm:t>
        <a:bodyPr/>
        <a:lstStyle/>
        <a:p>
          <a:endParaRPr lang="en-US"/>
        </a:p>
      </dgm:t>
    </dgm:pt>
    <dgm:pt modelId="{C844F77A-BB84-4C08-AF35-D89944E3BCDC}" type="sibTrans" cxnId="{1855F9B8-496A-4A4D-B97D-7F1F1633E84C}">
      <dgm:prSet/>
      <dgm:spPr/>
      <dgm:t>
        <a:bodyPr/>
        <a:lstStyle/>
        <a:p>
          <a:endParaRPr lang="en-US"/>
        </a:p>
      </dgm:t>
    </dgm:pt>
    <dgm:pt modelId="{EEE59F32-47B3-4C34-AF32-07E5EAFBAA8E}">
      <dgm:prSet/>
      <dgm:spPr/>
      <dgm:t>
        <a:bodyPr/>
        <a:lstStyle/>
        <a:p>
          <a:pPr rtl="0"/>
          <a:r>
            <a:rPr lang="ru-RU" smtClean="0"/>
            <a:t>Мы умеем</a:t>
          </a:r>
          <a:endParaRPr lang="en-US"/>
        </a:p>
      </dgm:t>
    </dgm:pt>
    <dgm:pt modelId="{1FFF7553-68B5-4CD2-8464-9FA66D405090}" type="parTrans" cxnId="{33403D3A-F7A5-42C2-896A-9793AFA3F3C3}">
      <dgm:prSet/>
      <dgm:spPr/>
      <dgm:t>
        <a:bodyPr/>
        <a:lstStyle/>
        <a:p>
          <a:endParaRPr lang="en-US"/>
        </a:p>
      </dgm:t>
    </dgm:pt>
    <dgm:pt modelId="{078E2A26-E119-4D0E-A9C1-C830828F184C}" type="sibTrans" cxnId="{33403D3A-F7A5-42C2-896A-9793AFA3F3C3}">
      <dgm:prSet/>
      <dgm:spPr/>
      <dgm:t>
        <a:bodyPr/>
        <a:lstStyle/>
        <a:p>
          <a:endParaRPr lang="en-US"/>
        </a:p>
      </dgm:t>
    </dgm:pt>
    <dgm:pt modelId="{0E76A128-EE64-4724-873E-DB65769679E2}">
      <dgm:prSet/>
      <dgm:spPr/>
      <dgm:t>
        <a:bodyPr/>
        <a:lstStyle/>
        <a:p>
          <a:pPr rtl="0"/>
          <a:r>
            <a:rPr lang="ru-RU" smtClean="0"/>
            <a:t>Вы умеете</a:t>
          </a:r>
          <a:endParaRPr lang="en-US"/>
        </a:p>
      </dgm:t>
    </dgm:pt>
    <dgm:pt modelId="{B9CB77D4-2A5A-4262-B725-339B402A226B}" type="parTrans" cxnId="{F03AF4F8-05D7-4208-8615-00D08E0EC2EF}">
      <dgm:prSet/>
      <dgm:spPr/>
      <dgm:t>
        <a:bodyPr/>
        <a:lstStyle/>
        <a:p>
          <a:endParaRPr lang="en-US"/>
        </a:p>
      </dgm:t>
    </dgm:pt>
    <dgm:pt modelId="{7FCC55FC-C96A-42F1-BA01-4423E89F49CB}" type="sibTrans" cxnId="{F03AF4F8-05D7-4208-8615-00D08E0EC2EF}">
      <dgm:prSet/>
      <dgm:spPr/>
      <dgm:t>
        <a:bodyPr/>
        <a:lstStyle/>
        <a:p>
          <a:endParaRPr lang="en-US"/>
        </a:p>
      </dgm:t>
    </dgm:pt>
    <dgm:pt modelId="{F9BF9528-0C7C-4580-AEE2-7DEC41642AA3}">
      <dgm:prSet/>
      <dgm:spPr/>
      <dgm:t>
        <a:bodyPr/>
        <a:lstStyle/>
        <a:p>
          <a:pPr rtl="0"/>
          <a:r>
            <a:rPr lang="ru-RU" smtClean="0"/>
            <a:t>Они умеют</a:t>
          </a:r>
          <a:endParaRPr lang="en-US"/>
        </a:p>
      </dgm:t>
    </dgm:pt>
    <dgm:pt modelId="{147E0759-1108-495C-893D-3FCF115C7506}" type="parTrans" cxnId="{AA837F78-D117-40A7-82A8-E026FA863B15}">
      <dgm:prSet/>
      <dgm:spPr/>
      <dgm:t>
        <a:bodyPr/>
        <a:lstStyle/>
        <a:p>
          <a:endParaRPr lang="en-US"/>
        </a:p>
      </dgm:t>
    </dgm:pt>
    <dgm:pt modelId="{587B1726-488A-4417-A149-CE05FB5E1B23}" type="sibTrans" cxnId="{AA837F78-D117-40A7-82A8-E026FA863B15}">
      <dgm:prSet/>
      <dgm:spPr/>
      <dgm:t>
        <a:bodyPr/>
        <a:lstStyle/>
        <a:p>
          <a:endParaRPr lang="en-US"/>
        </a:p>
      </dgm:t>
    </dgm:pt>
    <dgm:pt modelId="{EE5A2F8E-8D13-427D-889C-A13CD767E9EE}" type="pres">
      <dgm:prSet presAssocID="{3AEA4F75-293D-49FD-A1D2-66F9B63526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0C14F7-0EE2-4C30-AA65-D24DA6E2286D}" type="pres">
      <dgm:prSet presAssocID="{E98E5548-96B8-41E9-A7A6-EF2D5E243D9E}" presName="linNode" presStyleCnt="0"/>
      <dgm:spPr/>
    </dgm:pt>
    <dgm:pt modelId="{AA880EF8-DAA8-40F3-8567-E1436E6525F4}" type="pres">
      <dgm:prSet presAssocID="{E98E5548-96B8-41E9-A7A6-EF2D5E243D9E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F6896B-DEE5-4FB0-BF49-B786FFA492F3}" type="pres">
      <dgm:prSet presAssocID="{3BBFEE57-09BE-4584-A5C8-E0880EAB8269}" presName="sp" presStyleCnt="0"/>
      <dgm:spPr/>
    </dgm:pt>
    <dgm:pt modelId="{F4BB0D0E-D73E-4C37-ACF3-D4D5753036EA}" type="pres">
      <dgm:prSet presAssocID="{1025BBE8-3C89-42FB-9F13-04A6C7A6F280}" presName="linNode" presStyleCnt="0"/>
      <dgm:spPr/>
    </dgm:pt>
    <dgm:pt modelId="{AAC62D62-D4E2-4597-ADB6-FF17DA5FA9A9}" type="pres">
      <dgm:prSet presAssocID="{1025BBE8-3C89-42FB-9F13-04A6C7A6F280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AEC2B8-631A-4A4D-85BE-9AA2066757DC}" type="pres">
      <dgm:prSet presAssocID="{640D3BC8-87FB-4082-8818-14043FEF3E10}" presName="sp" presStyleCnt="0"/>
      <dgm:spPr/>
    </dgm:pt>
    <dgm:pt modelId="{DB344C23-124A-4DD6-8809-06FF67FBE9BB}" type="pres">
      <dgm:prSet presAssocID="{6BE036B8-A33F-4D38-94E3-192B5EEA3546}" presName="linNode" presStyleCnt="0"/>
      <dgm:spPr/>
    </dgm:pt>
    <dgm:pt modelId="{77E997A9-0E1F-4925-A7C7-C7AE96795FFB}" type="pres">
      <dgm:prSet presAssocID="{6BE036B8-A33F-4D38-94E3-192B5EEA3546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971AB4-B7F0-4F23-8123-A0CD4B21055F}" type="pres">
      <dgm:prSet presAssocID="{2C3CDBED-B061-41B1-B6AA-8A9D3CAEE205}" presName="sp" presStyleCnt="0"/>
      <dgm:spPr/>
    </dgm:pt>
    <dgm:pt modelId="{A5B00932-E969-4B84-8435-97897D6C6064}" type="pres">
      <dgm:prSet presAssocID="{2D9A44EC-498D-416D-924E-5BB45DE62ACC}" presName="linNode" presStyleCnt="0"/>
      <dgm:spPr/>
    </dgm:pt>
    <dgm:pt modelId="{44CC5588-95AD-4C7E-AD06-A2A532A697A3}" type="pres">
      <dgm:prSet presAssocID="{2D9A44EC-498D-416D-924E-5BB45DE62ACC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535BC-5D51-43D5-BB09-92BB149C7381}" type="pres">
      <dgm:prSet presAssocID="{C844F77A-BB84-4C08-AF35-D89944E3BCDC}" presName="sp" presStyleCnt="0"/>
      <dgm:spPr/>
    </dgm:pt>
    <dgm:pt modelId="{DA8D8414-4F15-4D6C-AA5A-68E7C92A9518}" type="pres">
      <dgm:prSet presAssocID="{EEE59F32-47B3-4C34-AF32-07E5EAFBAA8E}" presName="linNode" presStyleCnt="0"/>
      <dgm:spPr/>
    </dgm:pt>
    <dgm:pt modelId="{C14D377A-1E8D-4F14-A6BD-7B4A0978C3C1}" type="pres">
      <dgm:prSet presAssocID="{EEE59F32-47B3-4C34-AF32-07E5EAFBAA8E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6C4FAB-8BD1-4A9C-8DBD-E378FB79CF13}" type="pres">
      <dgm:prSet presAssocID="{078E2A26-E119-4D0E-A9C1-C830828F184C}" presName="sp" presStyleCnt="0"/>
      <dgm:spPr/>
    </dgm:pt>
    <dgm:pt modelId="{6C6DDD10-DA3C-4BE1-8F0C-64FECAC03FFA}" type="pres">
      <dgm:prSet presAssocID="{0E76A128-EE64-4724-873E-DB65769679E2}" presName="linNode" presStyleCnt="0"/>
      <dgm:spPr/>
    </dgm:pt>
    <dgm:pt modelId="{EB65D0C0-8683-48DF-AE9A-8BC3A4B5A0C5}" type="pres">
      <dgm:prSet presAssocID="{0E76A128-EE64-4724-873E-DB65769679E2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0CD6F-346A-4031-BEC8-3F8398A97DED}" type="pres">
      <dgm:prSet presAssocID="{7FCC55FC-C96A-42F1-BA01-4423E89F49CB}" presName="sp" presStyleCnt="0"/>
      <dgm:spPr/>
    </dgm:pt>
    <dgm:pt modelId="{C3F6ADC1-6139-4E24-8937-39FBEBD102AA}" type="pres">
      <dgm:prSet presAssocID="{F9BF9528-0C7C-4580-AEE2-7DEC41642AA3}" presName="linNode" presStyleCnt="0"/>
      <dgm:spPr/>
    </dgm:pt>
    <dgm:pt modelId="{A2B2EE6C-022E-4FED-A855-4C22E004D5ED}" type="pres">
      <dgm:prSet presAssocID="{F9BF9528-0C7C-4580-AEE2-7DEC41642AA3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55F9B8-496A-4A4D-B97D-7F1F1633E84C}" srcId="{3AEA4F75-293D-49FD-A1D2-66F9B63526F9}" destId="{2D9A44EC-498D-416D-924E-5BB45DE62ACC}" srcOrd="3" destOrd="0" parTransId="{FEE2F1E7-9C0E-49ED-B1A0-6DF91F057CBC}" sibTransId="{C844F77A-BB84-4C08-AF35-D89944E3BCDC}"/>
    <dgm:cxn modelId="{F03AF4F8-05D7-4208-8615-00D08E0EC2EF}" srcId="{3AEA4F75-293D-49FD-A1D2-66F9B63526F9}" destId="{0E76A128-EE64-4724-873E-DB65769679E2}" srcOrd="5" destOrd="0" parTransId="{B9CB77D4-2A5A-4262-B725-339B402A226B}" sibTransId="{7FCC55FC-C96A-42F1-BA01-4423E89F49CB}"/>
    <dgm:cxn modelId="{A23A5856-2C3A-4C07-A721-CB169D174EC2}" type="presOf" srcId="{F9BF9528-0C7C-4580-AEE2-7DEC41642AA3}" destId="{A2B2EE6C-022E-4FED-A855-4C22E004D5ED}" srcOrd="0" destOrd="0" presId="urn:microsoft.com/office/officeart/2005/8/layout/vList5"/>
    <dgm:cxn modelId="{A171F98D-39E8-42EC-92E1-3A40A6EA070C}" srcId="{3AEA4F75-293D-49FD-A1D2-66F9B63526F9}" destId="{E98E5548-96B8-41E9-A7A6-EF2D5E243D9E}" srcOrd="0" destOrd="0" parTransId="{59B087B2-87C5-4E2A-A0F6-2BEF9EB775C1}" sibTransId="{3BBFEE57-09BE-4584-A5C8-E0880EAB8269}"/>
    <dgm:cxn modelId="{8FF6585A-9A98-487A-A0B9-9325B581D34B}" srcId="{3AEA4F75-293D-49FD-A1D2-66F9B63526F9}" destId="{6BE036B8-A33F-4D38-94E3-192B5EEA3546}" srcOrd="2" destOrd="0" parTransId="{133611E7-EF3F-4D77-A937-374E408A1D11}" sibTransId="{2C3CDBED-B061-41B1-B6AA-8A9D3CAEE205}"/>
    <dgm:cxn modelId="{3EAB5B89-B7BF-452B-BEAF-B82BFA533E95}" srcId="{3AEA4F75-293D-49FD-A1D2-66F9B63526F9}" destId="{1025BBE8-3C89-42FB-9F13-04A6C7A6F280}" srcOrd="1" destOrd="0" parTransId="{AAFF006F-D558-488C-9FE2-4B334BA060E3}" sibTransId="{640D3BC8-87FB-4082-8818-14043FEF3E10}"/>
    <dgm:cxn modelId="{AA837F78-D117-40A7-82A8-E026FA863B15}" srcId="{3AEA4F75-293D-49FD-A1D2-66F9B63526F9}" destId="{F9BF9528-0C7C-4580-AEE2-7DEC41642AA3}" srcOrd="6" destOrd="0" parTransId="{147E0759-1108-495C-893D-3FCF115C7506}" sibTransId="{587B1726-488A-4417-A149-CE05FB5E1B23}"/>
    <dgm:cxn modelId="{BC77BF14-CEA8-498C-B0C4-114494A24E01}" type="presOf" srcId="{2D9A44EC-498D-416D-924E-5BB45DE62ACC}" destId="{44CC5588-95AD-4C7E-AD06-A2A532A697A3}" srcOrd="0" destOrd="0" presId="urn:microsoft.com/office/officeart/2005/8/layout/vList5"/>
    <dgm:cxn modelId="{01D07D3A-9C65-467D-9632-F454B117E161}" type="presOf" srcId="{1025BBE8-3C89-42FB-9F13-04A6C7A6F280}" destId="{AAC62D62-D4E2-4597-ADB6-FF17DA5FA9A9}" srcOrd="0" destOrd="0" presId="urn:microsoft.com/office/officeart/2005/8/layout/vList5"/>
    <dgm:cxn modelId="{56F0515D-16E6-403E-B624-E5CA6AFBABF5}" type="presOf" srcId="{6BE036B8-A33F-4D38-94E3-192B5EEA3546}" destId="{77E997A9-0E1F-4925-A7C7-C7AE96795FFB}" srcOrd="0" destOrd="0" presId="urn:microsoft.com/office/officeart/2005/8/layout/vList5"/>
    <dgm:cxn modelId="{3203ACA5-09A8-46B0-AA6E-A0117C7C55BA}" type="presOf" srcId="{3AEA4F75-293D-49FD-A1D2-66F9B63526F9}" destId="{EE5A2F8E-8D13-427D-889C-A13CD767E9EE}" srcOrd="0" destOrd="0" presId="urn:microsoft.com/office/officeart/2005/8/layout/vList5"/>
    <dgm:cxn modelId="{5A505E6B-0A2F-44AB-AA08-1928AF5DFC09}" type="presOf" srcId="{EEE59F32-47B3-4C34-AF32-07E5EAFBAA8E}" destId="{C14D377A-1E8D-4F14-A6BD-7B4A0978C3C1}" srcOrd="0" destOrd="0" presId="urn:microsoft.com/office/officeart/2005/8/layout/vList5"/>
    <dgm:cxn modelId="{F2CDAF7E-36BE-4DBC-AFB3-F3D5C8D4A89A}" type="presOf" srcId="{E98E5548-96B8-41E9-A7A6-EF2D5E243D9E}" destId="{AA880EF8-DAA8-40F3-8567-E1436E6525F4}" srcOrd="0" destOrd="0" presId="urn:microsoft.com/office/officeart/2005/8/layout/vList5"/>
    <dgm:cxn modelId="{922464EA-2A1E-4A9A-94DB-53A7E5939339}" type="presOf" srcId="{0E76A128-EE64-4724-873E-DB65769679E2}" destId="{EB65D0C0-8683-48DF-AE9A-8BC3A4B5A0C5}" srcOrd="0" destOrd="0" presId="urn:microsoft.com/office/officeart/2005/8/layout/vList5"/>
    <dgm:cxn modelId="{33403D3A-F7A5-42C2-896A-9793AFA3F3C3}" srcId="{3AEA4F75-293D-49FD-A1D2-66F9B63526F9}" destId="{EEE59F32-47B3-4C34-AF32-07E5EAFBAA8E}" srcOrd="4" destOrd="0" parTransId="{1FFF7553-68B5-4CD2-8464-9FA66D405090}" sibTransId="{078E2A26-E119-4D0E-A9C1-C830828F184C}"/>
    <dgm:cxn modelId="{08AD280D-A47A-4998-A706-6EB948B82419}" type="presParOf" srcId="{EE5A2F8E-8D13-427D-889C-A13CD767E9EE}" destId="{D40C14F7-0EE2-4C30-AA65-D24DA6E2286D}" srcOrd="0" destOrd="0" presId="urn:microsoft.com/office/officeart/2005/8/layout/vList5"/>
    <dgm:cxn modelId="{DD85F424-3F44-4DF3-8045-4630416A116A}" type="presParOf" srcId="{D40C14F7-0EE2-4C30-AA65-D24DA6E2286D}" destId="{AA880EF8-DAA8-40F3-8567-E1436E6525F4}" srcOrd="0" destOrd="0" presId="urn:microsoft.com/office/officeart/2005/8/layout/vList5"/>
    <dgm:cxn modelId="{50BBB478-5D6B-4C1C-9E9F-8F0230FB5EED}" type="presParOf" srcId="{EE5A2F8E-8D13-427D-889C-A13CD767E9EE}" destId="{2DF6896B-DEE5-4FB0-BF49-B786FFA492F3}" srcOrd="1" destOrd="0" presId="urn:microsoft.com/office/officeart/2005/8/layout/vList5"/>
    <dgm:cxn modelId="{D9D259E9-4659-4A2F-BBE8-A2B4732B47B1}" type="presParOf" srcId="{EE5A2F8E-8D13-427D-889C-A13CD767E9EE}" destId="{F4BB0D0E-D73E-4C37-ACF3-D4D5753036EA}" srcOrd="2" destOrd="0" presId="urn:microsoft.com/office/officeart/2005/8/layout/vList5"/>
    <dgm:cxn modelId="{CEB9192D-6C9B-48E4-8A3B-8BECDC3C04F4}" type="presParOf" srcId="{F4BB0D0E-D73E-4C37-ACF3-D4D5753036EA}" destId="{AAC62D62-D4E2-4597-ADB6-FF17DA5FA9A9}" srcOrd="0" destOrd="0" presId="urn:microsoft.com/office/officeart/2005/8/layout/vList5"/>
    <dgm:cxn modelId="{9ACCDD80-847F-4591-A6B9-19D8AD08C530}" type="presParOf" srcId="{EE5A2F8E-8D13-427D-889C-A13CD767E9EE}" destId="{8FAEC2B8-631A-4A4D-85BE-9AA2066757DC}" srcOrd="3" destOrd="0" presId="urn:microsoft.com/office/officeart/2005/8/layout/vList5"/>
    <dgm:cxn modelId="{235E30DE-750E-44FE-9B72-6CE1A4D57A61}" type="presParOf" srcId="{EE5A2F8E-8D13-427D-889C-A13CD767E9EE}" destId="{DB344C23-124A-4DD6-8809-06FF67FBE9BB}" srcOrd="4" destOrd="0" presId="urn:microsoft.com/office/officeart/2005/8/layout/vList5"/>
    <dgm:cxn modelId="{75ED5ABE-18FF-433C-803C-B370ACEB6EBA}" type="presParOf" srcId="{DB344C23-124A-4DD6-8809-06FF67FBE9BB}" destId="{77E997A9-0E1F-4925-A7C7-C7AE96795FFB}" srcOrd="0" destOrd="0" presId="urn:microsoft.com/office/officeart/2005/8/layout/vList5"/>
    <dgm:cxn modelId="{766293EE-C5A9-4E6E-8425-30B8E977BD47}" type="presParOf" srcId="{EE5A2F8E-8D13-427D-889C-A13CD767E9EE}" destId="{9B971AB4-B7F0-4F23-8123-A0CD4B21055F}" srcOrd="5" destOrd="0" presId="urn:microsoft.com/office/officeart/2005/8/layout/vList5"/>
    <dgm:cxn modelId="{260065A5-8C2C-4375-A92A-98F3FE72E23F}" type="presParOf" srcId="{EE5A2F8E-8D13-427D-889C-A13CD767E9EE}" destId="{A5B00932-E969-4B84-8435-97897D6C6064}" srcOrd="6" destOrd="0" presId="urn:microsoft.com/office/officeart/2005/8/layout/vList5"/>
    <dgm:cxn modelId="{E6A53A06-4DC6-4158-BEF4-E7EDAAE93CA9}" type="presParOf" srcId="{A5B00932-E969-4B84-8435-97897D6C6064}" destId="{44CC5588-95AD-4C7E-AD06-A2A532A697A3}" srcOrd="0" destOrd="0" presId="urn:microsoft.com/office/officeart/2005/8/layout/vList5"/>
    <dgm:cxn modelId="{8F61E8D5-D23B-4067-8738-E54B3C0AEB9B}" type="presParOf" srcId="{EE5A2F8E-8D13-427D-889C-A13CD767E9EE}" destId="{9C3535BC-5D51-43D5-BB09-92BB149C7381}" srcOrd="7" destOrd="0" presId="urn:microsoft.com/office/officeart/2005/8/layout/vList5"/>
    <dgm:cxn modelId="{67289415-F950-4F7E-A137-1CA69B5A6F4C}" type="presParOf" srcId="{EE5A2F8E-8D13-427D-889C-A13CD767E9EE}" destId="{DA8D8414-4F15-4D6C-AA5A-68E7C92A9518}" srcOrd="8" destOrd="0" presId="urn:microsoft.com/office/officeart/2005/8/layout/vList5"/>
    <dgm:cxn modelId="{E41ED103-18AB-4601-83A7-1322B1732269}" type="presParOf" srcId="{DA8D8414-4F15-4D6C-AA5A-68E7C92A9518}" destId="{C14D377A-1E8D-4F14-A6BD-7B4A0978C3C1}" srcOrd="0" destOrd="0" presId="urn:microsoft.com/office/officeart/2005/8/layout/vList5"/>
    <dgm:cxn modelId="{56B7456B-F19D-4865-8FFA-8F6D4B9C474E}" type="presParOf" srcId="{EE5A2F8E-8D13-427D-889C-A13CD767E9EE}" destId="{0B6C4FAB-8BD1-4A9C-8DBD-E378FB79CF13}" srcOrd="9" destOrd="0" presId="urn:microsoft.com/office/officeart/2005/8/layout/vList5"/>
    <dgm:cxn modelId="{7DD76CF2-549A-4C6D-8B65-2119EE9C17E9}" type="presParOf" srcId="{EE5A2F8E-8D13-427D-889C-A13CD767E9EE}" destId="{6C6DDD10-DA3C-4BE1-8F0C-64FECAC03FFA}" srcOrd="10" destOrd="0" presId="urn:microsoft.com/office/officeart/2005/8/layout/vList5"/>
    <dgm:cxn modelId="{CAC512BE-20B7-4753-93D4-27382E28D691}" type="presParOf" srcId="{6C6DDD10-DA3C-4BE1-8F0C-64FECAC03FFA}" destId="{EB65D0C0-8683-48DF-AE9A-8BC3A4B5A0C5}" srcOrd="0" destOrd="0" presId="urn:microsoft.com/office/officeart/2005/8/layout/vList5"/>
    <dgm:cxn modelId="{52CFC75D-A1C0-4FC8-B2F4-D896E88D0233}" type="presParOf" srcId="{EE5A2F8E-8D13-427D-889C-A13CD767E9EE}" destId="{EE80CD6F-346A-4031-BEC8-3F8398A97DED}" srcOrd="11" destOrd="0" presId="urn:microsoft.com/office/officeart/2005/8/layout/vList5"/>
    <dgm:cxn modelId="{E5297AF6-B6C3-4B9C-B36A-A15E3C5821A1}" type="presParOf" srcId="{EE5A2F8E-8D13-427D-889C-A13CD767E9EE}" destId="{C3F6ADC1-6139-4E24-8937-39FBEBD102AA}" srcOrd="12" destOrd="0" presId="urn:microsoft.com/office/officeart/2005/8/layout/vList5"/>
    <dgm:cxn modelId="{7B10BD8A-5EDE-4FBB-9F26-0E68247B873D}" type="presParOf" srcId="{C3F6ADC1-6139-4E24-8937-39FBEBD102AA}" destId="{A2B2EE6C-022E-4FED-A855-4C22E004D5E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D30F6B-F9DA-4347-B1BE-2B0D8CEE11C7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7DF3058-B5B3-46E4-AAE7-255E7FF5FCA2}">
      <dgm:prSet/>
      <dgm:spPr/>
      <dgm:t>
        <a:bodyPr/>
        <a:lstStyle/>
        <a:p>
          <a:pPr rtl="0"/>
          <a:r>
            <a:rPr lang="ru-RU" smtClean="0"/>
            <a:t>ЖЕЛАТЬ</a:t>
          </a:r>
          <a:endParaRPr lang="en-US"/>
        </a:p>
      </dgm:t>
    </dgm:pt>
    <dgm:pt modelId="{7F8D2099-3A92-47A3-8A42-619CF61A4AFB}" type="parTrans" cxnId="{E42A1E40-F525-4B8F-BE69-B6519C67D9D2}">
      <dgm:prSet/>
      <dgm:spPr/>
      <dgm:t>
        <a:bodyPr/>
        <a:lstStyle/>
        <a:p>
          <a:endParaRPr lang="en-US"/>
        </a:p>
      </dgm:t>
    </dgm:pt>
    <dgm:pt modelId="{308950EC-E4A0-434A-9179-086C554ED697}" type="sibTrans" cxnId="{E42A1E40-F525-4B8F-BE69-B6519C67D9D2}">
      <dgm:prSet/>
      <dgm:spPr/>
      <dgm:t>
        <a:bodyPr/>
        <a:lstStyle/>
        <a:p>
          <a:endParaRPr lang="en-US"/>
        </a:p>
      </dgm:t>
    </dgm:pt>
    <dgm:pt modelId="{2B2971AF-58E4-4D3B-8212-F4AD9A5E88D3}">
      <dgm:prSet/>
      <dgm:spPr/>
      <dgm:t>
        <a:bodyPr/>
        <a:lstStyle/>
        <a:p>
          <a:pPr rtl="0"/>
          <a:r>
            <a:rPr lang="ru-RU" smtClean="0"/>
            <a:t>Я желаю</a:t>
          </a:r>
          <a:endParaRPr lang="en-US"/>
        </a:p>
      </dgm:t>
    </dgm:pt>
    <dgm:pt modelId="{6076289B-CBBF-4B3B-A2D1-1576E35423B9}" type="parTrans" cxnId="{C7DB7E2C-BE26-4CC5-BE06-99AB5EC37916}">
      <dgm:prSet/>
      <dgm:spPr/>
      <dgm:t>
        <a:bodyPr/>
        <a:lstStyle/>
        <a:p>
          <a:endParaRPr lang="en-US"/>
        </a:p>
      </dgm:t>
    </dgm:pt>
    <dgm:pt modelId="{7EDEBFF5-7259-4B63-8468-FFFA387E2996}" type="sibTrans" cxnId="{C7DB7E2C-BE26-4CC5-BE06-99AB5EC37916}">
      <dgm:prSet/>
      <dgm:spPr/>
      <dgm:t>
        <a:bodyPr/>
        <a:lstStyle/>
        <a:p>
          <a:endParaRPr lang="en-US"/>
        </a:p>
      </dgm:t>
    </dgm:pt>
    <dgm:pt modelId="{1FB076F5-8471-4873-B858-20FE73C476B7}">
      <dgm:prSet/>
      <dgm:spPr/>
      <dgm:t>
        <a:bodyPr/>
        <a:lstStyle/>
        <a:p>
          <a:pPr rtl="0"/>
          <a:r>
            <a:rPr lang="ru-RU" smtClean="0"/>
            <a:t>Ты желаешь</a:t>
          </a:r>
          <a:endParaRPr lang="en-US"/>
        </a:p>
      </dgm:t>
    </dgm:pt>
    <dgm:pt modelId="{867045D3-7098-4E44-B2BA-A9CF83C69FD7}" type="parTrans" cxnId="{51005388-4777-4623-858B-A45C8AAB67A9}">
      <dgm:prSet/>
      <dgm:spPr/>
      <dgm:t>
        <a:bodyPr/>
        <a:lstStyle/>
        <a:p>
          <a:endParaRPr lang="en-US"/>
        </a:p>
      </dgm:t>
    </dgm:pt>
    <dgm:pt modelId="{183FDB05-B1E0-402B-BF5B-6303AAD33247}" type="sibTrans" cxnId="{51005388-4777-4623-858B-A45C8AAB67A9}">
      <dgm:prSet/>
      <dgm:spPr/>
      <dgm:t>
        <a:bodyPr/>
        <a:lstStyle/>
        <a:p>
          <a:endParaRPr lang="en-US"/>
        </a:p>
      </dgm:t>
    </dgm:pt>
    <dgm:pt modelId="{2013C2A7-0E90-4E40-B2B5-DCD831BB0AFF}">
      <dgm:prSet/>
      <dgm:spPr/>
      <dgm:t>
        <a:bodyPr/>
        <a:lstStyle/>
        <a:p>
          <a:pPr rtl="0"/>
          <a:r>
            <a:rPr lang="ru-RU" smtClean="0"/>
            <a:t>Он желает</a:t>
          </a:r>
          <a:endParaRPr lang="en-US"/>
        </a:p>
      </dgm:t>
    </dgm:pt>
    <dgm:pt modelId="{88435CEC-CD3E-4C37-887A-51B953B33CEC}" type="parTrans" cxnId="{E7903927-BF58-451F-B5B1-8F0372F26486}">
      <dgm:prSet/>
      <dgm:spPr/>
      <dgm:t>
        <a:bodyPr/>
        <a:lstStyle/>
        <a:p>
          <a:endParaRPr lang="en-US"/>
        </a:p>
      </dgm:t>
    </dgm:pt>
    <dgm:pt modelId="{9E49407A-85F4-4B22-A19D-79F4B29AE0C0}" type="sibTrans" cxnId="{E7903927-BF58-451F-B5B1-8F0372F26486}">
      <dgm:prSet/>
      <dgm:spPr/>
      <dgm:t>
        <a:bodyPr/>
        <a:lstStyle/>
        <a:p>
          <a:endParaRPr lang="en-US"/>
        </a:p>
      </dgm:t>
    </dgm:pt>
    <dgm:pt modelId="{3E5F8591-29D1-4954-9F4B-57C96E7BFB98}">
      <dgm:prSet/>
      <dgm:spPr/>
      <dgm:t>
        <a:bodyPr/>
        <a:lstStyle/>
        <a:p>
          <a:pPr rtl="0"/>
          <a:r>
            <a:rPr lang="ru-RU" smtClean="0"/>
            <a:t>Мы желаем</a:t>
          </a:r>
          <a:endParaRPr lang="en-US"/>
        </a:p>
      </dgm:t>
    </dgm:pt>
    <dgm:pt modelId="{BE663344-32E9-4170-895B-713C9744DCA8}" type="parTrans" cxnId="{87CB1463-EB34-4716-968C-0573043DE018}">
      <dgm:prSet/>
      <dgm:spPr/>
      <dgm:t>
        <a:bodyPr/>
        <a:lstStyle/>
        <a:p>
          <a:endParaRPr lang="en-US"/>
        </a:p>
      </dgm:t>
    </dgm:pt>
    <dgm:pt modelId="{58F76795-27CC-45DF-8638-A801A578003D}" type="sibTrans" cxnId="{87CB1463-EB34-4716-968C-0573043DE018}">
      <dgm:prSet/>
      <dgm:spPr/>
      <dgm:t>
        <a:bodyPr/>
        <a:lstStyle/>
        <a:p>
          <a:endParaRPr lang="en-US"/>
        </a:p>
      </dgm:t>
    </dgm:pt>
    <dgm:pt modelId="{8837466C-9259-49D2-962B-52FC47467651}">
      <dgm:prSet/>
      <dgm:spPr/>
      <dgm:t>
        <a:bodyPr/>
        <a:lstStyle/>
        <a:p>
          <a:pPr rtl="0"/>
          <a:r>
            <a:rPr lang="ru-RU" smtClean="0"/>
            <a:t>Вы желаете</a:t>
          </a:r>
          <a:endParaRPr lang="en-US"/>
        </a:p>
      </dgm:t>
    </dgm:pt>
    <dgm:pt modelId="{4766A77F-191D-4390-9E74-B84A2AB4C91E}" type="parTrans" cxnId="{1E54C0B9-FD3A-47AD-A452-B79303F402DB}">
      <dgm:prSet/>
      <dgm:spPr/>
      <dgm:t>
        <a:bodyPr/>
        <a:lstStyle/>
        <a:p>
          <a:endParaRPr lang="en-US"/>
        </a:p>
      </dgm:t>
    </dgm:pt>
    <dgm:pt modelId="{D8A7BD80-A9F9-47E0-8F59-4890DAF1626F}" type="sibTrans" cxnId="{1E54C0B9-FD3A-47AD-A452-B79303F402DB}">
      <dgm:prSet/>
      <dgm:spPr/>
      <dgm:t>
        <a:bodyPr/>
        <a:lstStyle/>
        <a:p>
          <a:endParaRPr lang="en-US"/>
        </a:p>
      </dgm:t>
    </dgm:pt>
    <dgm:pt modelId="{5F943E9C-95F5-4654-AC32-D88C49481258}">
      <dgm:prSet/>
      <dgm:spPr/>
      <dgm:t>
        <a:bodyPr/>
        <a:lstStyle/>
        <a:p>
          <a:pPr rtl="0"/>
          <a:r>
            <a:rPr lang="ru-RU" smtClean="0"/>
            <a:t>Они желают</a:t>
          </a:r>
          <a:endParaRPr lang="en-US"/>
        </a:p>
      </dgm:t>
    </dgm:pt>
    <dgm:pt modelId="{9870B0DA-3EFF-4FD2-8887-0F476D72FA3A}" type="parTrans" cxnId="{0ECD5BA5-9957-43F9-95DB-5D25F36B27D0}">
      <dgm:prSet/>
      <dgm:spPr/>
      <dgm:t>
        <a:bodyPr/>
        <a:lstStyle/>
        <a:p>
          <a:endParaRPr lang="en-US"/>
        </a:p>
      </dgm:t>
    </dgm:pt>
    <dgm:pt modelId="{6D33F2D4-89BD-46E8-ABCA-6939F960EAE7}" type="sibTrans" cxnId="{0ECD5BA5-9957-43F9-95DB-5D25F36B27D0}">
      <dgm:prSet/>
      <dgm:spPr/>
      <dgm:t>
        <a:bodyPr/>
        <a:lstStyle/>
        <a:p>
          <a:endParaRPr lang="en-US"/>
        </a:p>
      </dgm:t>
    </dgm:pt>
    <dgm:pt modelId="{0C1F9305-B4F0-49F6-ADF7-7A5EAA29C021}" type="pres">
      <dgm:prSet presAssocID="{23D30F6B-F9DA-4347-B1BE-2B0D8CEE11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4974B0-93AE-4F21-A3B2-096E4F416133}" type="pres">
      <dgm:prSet presAssocID="{C7DF3058-B5B3-46E4-AAE7-255E7FF5FCA2}" presName="linNode" presStyleCnt="0"/>
      <dgm:spPr/>
    </dgm:pt>
    <dgm:pt modelId="{48F41414-94EC-4606-AD95-AB8856F0BE1A}" type="pres">
      <dgm:prSet presAssocID="{C7DF3058-B5B3-46E4-AAE7-255E7FF5FCA2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37285-CD41-45D7-AA9F-4622CCCD1572}" type="pres">
      <dgm:prSet presAssocID="{308950EC-E4A0-434A-9179-086C554ED697}" presName="sp" presStyleCnt="0"/>
      <dgm:spPr/>
    </dgm:pt>
    <dgm:pt modelId="{19997CEC-2E0C-4527-A6DC-8CA424156CA9}" type="pres">
      <dgm:prSet presAssocID="{2B2971AF-58E4-4D3B-8212-F4AD9A5E88D3}" presName="linNode" presStyleCnt="0"/>
      <dgm:spPr/>
    </dgm:pt>
    <dgm:pt modelId="{67390541-6087-416D-8D90-9BE258B5CA0A}" type="pres">
      <dgm:prSet presAssocID="{2B2971AF-58E4-4D3B-8212-F4AD9A5E88D3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81D32-5115-463F-B33A-5CE5E083CBB8}" type="pres">
      <dgm:prSet presAssocID="{7EDEBFF5-7259-4B63-8468-FFFA387E2996}" presName="sp" presStyleCnt="0"/>
      <dgm:spPr/>
    </dgm:pt>
    <dgm:pt modelId="{4FBE42FB-8A65-42A7-B19D-8B10B4180029}" type="pres">
      <dgm:prSet presAssocID="{1FB076F5-8471-4873-B858-20FE73C476B7}" presName="linNode" presStyleCnt="0"/>
      <dgm:spPr/>
    </dgm:pt>
    <dgm:pt modelId="{4A79FB58-4A9E-478D-B918-BA143D487C01}" type="pres">
      <dgm:prSet presAssocID="{1FB076F5-8471-4873-B858-20FE73C476B7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C2AD5-86ED-4FB0-967B-67E9278ACC85}" type="pres">
      <dgm:prSet presAssocID="{183FDB05-B1E0-402B-BF5B-6303AAD33247}" presName="sp" presStyleCnt="0"/>
      <dgm:spPr/>
    </dgm:pt>
    <dgm:pt modelId="{D6741916-F570-4566-B2F1-AD7ED1B5C423}" type="pres">
      <dgm:prSet presAssocID="{2013C2A7-0E90-4E40-B2B5-DCD831BB0AFF}" presName="linNode" presStyleCnt="0"/>
      <dgm:spPr/>
    </dgm:pt>
    <dgm:pt modelId="{217DA671-11A8-4B06-8CA2-703A37AE55BF}" type="pres">
      <dgm:prSet presAssocID="{2013C2A7-0E90-4E40-B2B5-DCD831BB0AFF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DCA58-7CD6-45EF-8295-589F84BC9485}" type="pres">
      <dgm:prSet presAssocID="{9E49407A-85F4-4B22-A19D-79F4B29AE0C0}" presName="sp" presStyleCnt="0"/>
      <dgm:spPr/>
    </dgm:pt>
    <dgm:pt modelId="{18A40421-9C5F-4BA4-9CCA-11EB7DA0255C}" type="pres">
      <dgm:prSet presAssocID="{3E5F8591-29D1-4954-9F4B-57C96E7BFB98}" presName="linNode" presStyleCnt="0"/>
      <dgm:spPr/>
    </dgm:pt>
    <dgm:pt modelId="{8244897B-0F39-4DBB-BA97-F49679A1D5F3}" type="pres">
      <dgm:prSet presAssocID="{3E5F8591-29D1-4954-9F4B-57C96E7BFB98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626E0-E409-4D7E-802C-B91986289A88}" type="pres">
      <dgm:prSet presAssocID="{58F76795-27CC-45DF-8638-A801A578003D}" presName="sp" presStyleCnt="0"/>
      <dgm:spPr/>
    </dgm:pt>
    <dgm:pt modelId="{EB36EF20-305F-4FBE-B7D4-FE9F33DC6F00}" type="pres">
      <dgm:prSet presAssocID="{8837466C-9259-49D2-962B-52FC47467651}" presName="linNode" presStyleCnt="0"/>
      <dgm:spPr/>
    </dgm:pt>
    <dgm:pt modelId="{0BE52437-35E1-472C-95C7-CFF2643E35A0}" type="pres">
      <dgm:prSet presAssocID="{8837466C-9259-49D2-962B-52FC47467651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BCC909-B1E2-4850-931C-E6BDE676BB73}" type="pres">
      <dgm:prSet presAssocID="{D8A7BD80-A9F9-47E0-8F59-4890DAF1626F}" presName="sp" presStyleCnt="0"/>
      <dgm:spPr/>
    </dgm:pt>
    <dgm:pt modelId="{22739332-E8D0-43D6-957C-180F4FCDACD0}" type="pres">
      <dgm:prSet presAssocID="{5F943E9C-95F5-4654-AC32-D88C49481258}" presName="linNode" presStyleCnt="0"/>
      <dgm:spPr/>
    </dgm:pt>
    <dgm:pt modelId="{5F4F6B6F-E3D6-4D2B-A909-8FE15A558AEB}" type="pres">
      <dgm:prSet presAssocID="{5F943E9C-95F5-4654-AC32-D88C49481258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9BF05E-9A32-44F5-8856-660857283E1E}" type="presOf" srcId="{3E5F8591-29D1-4954-9F4B-57C96E7BFB98}" destId="{8244897B-0F39-4DBB-BA97-F49679A1D5F3}" srcOrd="0" destOrd="0" presId="urn:microsoft.com/office/officeart/2005/8/layout/vList5"/>
    <dgm:cxn modelId="{DE8B950F-1594-4731-B167-E82611C3DB9D}" type="presOf" srcId="{2B2971AF-58E4-4D3B-8212-F4AD9A5E88D3}" destId="{67390541-6087-416D-8D90-9BE258B5CA0A}" srcOrd="0" destOrd="0" presId="urn:microsoft.com/office/officeart/2005/8/layout/vList5"/>
    <dgm:cxn modelId="{0ECD5BA5-9957-43F9-95DB-5D25F36B27D0}" srcId="{23D30F6B-F9DA-4347-B1BE-2B0D8CEE11C7}" destId="{5F943E9C-95F5-4654-AC32-D88C49481258}" srcOrd="6" destOrd="0" parTransId="{9870B0DA-3EFF-4FD2-8887-0F476D72FA3A}" sibTransId="{6D33F2D4-89BD-46E8-ABCA-6939F960EAE7}"/>
    <dgm:cxn modelId="{87CB1463-EB34-4716-968C-0573043DE018}" srcId="{23D30F6B-F9DA-4347-B1BE-2B0D8CEE11C7}" destId="{3E5F8591-29D1-4954-9F4B-57C96E7BFB98}" srcOrd="4" destOrd="0" parTransId="{BE663344-32E9-4170-895B-713C9744DCA8}" sibTransId="{58F76795-27CC-45DF-8638-A801A578003D}"/>
    <dgm:cxn modelId="{51005388-4777-4623-858B-A45C8AAB67A9}" srcId="{23D30F6B-F9DA-4347-B1BE-2B0D8CEE11C7}" destId="{1FB076F5-8471-4873-B858-20FE73C476B7}" srcOrd="2" destOrd="0" parTransId="{867045D3-7098-4E44-B2BA-A9CF83C69FD7}" sibTransId="{183FDB05-B1E0-402B-BF5B-6303AAD33247}"/>
    <dgm:cxn modelId="{D60967B0-D1AA-42E1-8ACF-72F92F0AE5FD}" type="presOf" srcId="{1FB076F5-8471-4873-B858-20FE73C476B7}" destId="{4A79FB58-4A9E-478D-B918-BA143D487C01}" srcOrd="0" destOrd="0" presId="urn:microsoft.com/office/officeart/2005/8/layout/vList5"/>
    <dgm:cxn modelId="{C7DB7E2C-BE26-4CC5-BE06-99AB5EC37916}" srcId="{23D30F6B-F9DA-4347-B1BE-2B0D8CEE11C7}" destId="{2B2971AF-58E4-4D3B-8212-F4AD9A5E88D3}" srcOrd="1" destOrd="0" parTransId="{6076289B-CBBF-4B3B-A2D1-1576E35423B9}" sibTransId="{7EDEBFF5-7259-4B63-8468-FFFA387E2996}"/>
    <dgm:cxn modelId="{F5855346-A551-4D86-9923-151E28D1726A}" type="presOf" srcId="{8837466C-9259-49D2-962B-52FC47467651}" destId="{0BE52437-35E1-472C-95C7-CFF2643E35A0}" srcOrd="0" destOrd="0" presId="urn:microsoft.com/office/officeart/2005/8/layout/vList5"/>
    <dgm:cxn modelId="{E42A1E40-F525-4B8F-BE69-B6519C67D9D2}" srcId="{23D30F6B-F9DA-4347-B1BE-2B0D8CEE11C7}" destId="{C7DF3058-B5B3-46E4-AAE7-255E7FF5FCA2}" srcOrd="0" destOrd="0" parTransId="{7F8D2099-3A92-47A3-8A42-619CF61A4AFB}" sibTransId="{308950EC-E4A0-434A-9179-086C554ED697}"/>
    <dgm:cxn modelId="{1E54C0B9-FD3A-47AD-A452-B79303F402DB}" srcId="{23D30F6B-F9DA-4347-B1BE-2B0D8CEE11C7}" destId="{8837466C-9259-49D2-962B-52FC47467651}" srcOrd="5" destOrd="0" parTransId="{4766A77F-191D-4390-9E74-B84A2AB4C91E}" sibTransId="{D8A7BD80-A9F9-47E0-8F59-4890DAF1626F}"/>
    <dgm:cxn modelId="{E7903927-BF58-451F-B5B1-8F0372F26486}" srcId="{23D30F6B-F9DA-4347-B1BE-2B0D8CEE11C7}" destId="{2013C2A7-0E90-4E40-B2B5-DCD831BB0AFF}" srcOrd="3" destOrd="0" parTransId="{88435CEC-CD3E-4C37-887A-51B953B33CEC}" sibTransId="{9E49407A-85F4-4B22-A19D-79F4B29AE0C0}"/>
    <dgm:cxn modelId="{4A594A20-E7E9-48E8-B432-559EDB2CD2BF}" type="presOf" srcId="{23D30F6B-F9DA-4347-B1BE-2B0D8CEE11C7}" destId="{0C1F9305-B4F0-49F6-ADF7-7A5EAA29C021}" srcOrd="0" destOrd="0" presId="urn:microsoft.com/office/officeart/2005/8/layout/vList5"/>
    <dgm:cxn modelId="{7AEA623A-832B-4053-B3DD-055CC91F733F}" type="presOf" srcId="{2013C2A7-0E90-4E40-B2B5-DCD831BB0AFF}" destId="{217DA671-11A8-4B06-8CA2-703A37AE55BF}" srcOrd="0" destOrd="0" presId="urn:microsoft.com/office/officeart/2005/8/layout/vList5"/>
    <dgm:cxn modelId="{8CBF4693-3635-4D1E-BB10-EE9272FFD69A}" type="presOf" srcId="{C7DF3058-B5B3-46E4-AAE7-255E7FF5FCA2}" destId="{48F41414-94EC-4606-AD95-AB8856F0BE1A}" srcOrd="0" destOrd="0" presId="urn:microsoft.com/office/officeart/2005/8/layout/vList5"/>
    <dgm:cxn modelId="{7C5EF419-D208-43A6-B950-D1162B1F1C67}" type="presOf" srcId="{5F943E9C-95F5-4654-AC32-D88C49481258}" destId="{5F4F6B6F-E3D6-4D2B-A909-8FE15A558AEB}" srcOrd="0" destOrd="0" presId="urn:microsoft.com/office/officeart/2005/8/layout/vList5"/>
    <dgm:cxn modelId="{545AA2AE-8C98-4B9E-A1B8-B8DFE3F49B50}" type="presParOf" srcId="{0C1F9305-B4F0-49F6-ADF7-7A5EAA29C021}" destId="{114974B0-93AE-4F21-A3B2-096E4F416133}" srcOrd="0" destOrd="0" presId="urn:microsoft.com/office/officeart/2005/8/layout/vList5"/>
    <dgm:cxn modelId="{1A8ED11D-FAA3-47E4-AB92-0968C1BE4EAE}" type="presParOf" srcId="{114974B0-93AE-4F21-A3B2-096E4F416133}" destId="{48F41414-94EC-4606-AD95-AB8856F0BE1A}" srcOrd="0" destOrd="0" presId="urn:microsoft.com/office/officeart/2005/8/layout/vList5"/>
    <dgm:cxn modelId="{4DFA6471-D1FC-4E1D-961C-E7E846C45BD9}" type="presParOf" srcId="{0C1F9305-B4F0-49F6-ADF7-7A5EAA29C021}" destId="{AA937285-CD41-45D7-AA9F-4622CCCD1572}" srcOrd="1" destOrd="0" presId="urn:microsoft.com/office/officeart/2005/8/layout/vList5"/>
    <dgm:cxn modelId="{C20F64ED-E4BC-41B2-99E7-A2BC27BCCBA5}" type="presParOf" srcId="{0C1F9305-B4F0-49F6-ADF7-7A5EAA29C021}" destId="{19997CEC-2E0C-4527-A6DC-8CA424156CA9}" srcOrd="2" destOrd="0" presId="urn:microsoft.com/office/officeart/2005/8/layout/vList5"/>
    <dgm:cxn modelId="{1F884E0F-ADC4-4FAB-9479-6D8B3A432FE6}" type="presParOf" srcId="{19997CEC-2E0C-4527-A6DC-8CA424156CA9}" destId="{67390541-6087-416D-8D90-9BE258B5CA0A}" srcOrd="0" destOrd="0" presId="urn:microsoft.com/office/officeart/2005/8/layout/vList5"/>
    <dgm:cxn modelId="{894B4A9F-5228-48FB-8F4E-28F60272CB90}" type="presParOf" srcId="{0C1F9305-B4F0-49F6-ADF7-7A5EAA29C021}" destId="{12C81D32-5115-463F-B33A-5CE5E083CBB8}" srcOrd="3" destOrd="0" presId="urn:microsoft.com/office/officeart/2005/8/layout/vList5"/>
    <dgm:cxn modelId="{AC20CE71-4C9A-474B-B7A8-03DF49161D4D}" type="presParOf" srcId="{0C1F9305-B4F0-49F6-ADF7-7A5EAA29C021}" destId="{4FBE42FB-8A65-42A7-B19D-8B10B4180029}" srcOrd="4" destOrd="0" presId="urn:microsoft.com/office/officeart/2005/8/layout/vList5"/>
    <dgm:cxn modelId="{3889888F-425A-4B19-84F6-7681E37A889D}" type="presParOf" srcId="{4FBE42FB-8A65-42A7-B19D-8B10B4180029}" destId="{4A79FB58-4A9E-478D-B918-BA143D487C01}" srcOrd="0" destOrd="0" presId="urn:microsoft.com/office/officeart/2005/8/layout/vList5"/>
    <dgm:cxn modelId="{636A7389-BC54-46E2-B1D6-C7A834ECE6C5}" type="presParOf" srcId="{0C1F9305-B4F0-49F6-ADF7-7A5EAA29C021}" destId="{926C2AD5-86ED-4FB0-967B-67E9278ACC85}" srcOrd="5" destOrd="0" presId="urn:microsoft.com/office/officeart/2005/8/layout/vList5"/>
    <dgm:cxn modelId="{17A5D4E3-91B3-4ED7-AB0E-051ABE319CD9}" type="presParOf" srcId="{0C1F9305-B4F0-49F6-ADF7-7A5EAA29C021}" destId="{D6741916-F570-4566-B2F1-AD7ED1B5C423}" srcOrd="6" destOrd="0" presId="urn:microsoft.com/office/officeart/2005/8/layout/vList5"/>
    <dgm:cxn modelId="{BE9E4FE2-C9AD-4502-B061-9F23929520D8}" type="presParOf" srcId="{D6741916-F570-4566-B2F1-AD7ED1B5C423}" destId="{217DA671-11A8-4B06-8CA2-703A37AE55BF}" srcOrd="0" destOrd="0" presId="urn:microsoft.com/office/officeart/2005/8/layout/vList5"/>
    <dgm:cxn modelId="{82D832BE-A85B-4D00-8F4D-9CC0525D85DC}" type="presParOf" srcId="{0C1F9305-B4F0-49F6-ADF7-7A5EAA29C021}" destId="{885DCA58-7CD6-45EF-8295-589F84BC9485}" srcOrd="7" destOrd="0" presId="urn:microsoft.com/office/officeart/2005/8/layout/vList5"/>
    <dgm:cxn modelId="{41F544E4-53F4-4615-9706-AC1F553675D3}" type="presParOf" srcId="{0C1F9305-B4F0-49F6-ADF7-7A5EAA29C021}" destId="{18A40421-9C5F-4BA4-9CCA-11EB7DA0255C}" srcOrd="8" destOrd="0" presId="urn:microsoft.com/office/officeart/2005/8/layout/vList5"/>
    <dgm:cxn modelId="{878FD598-FECC-4478-A4AB-0BFB6779F99D}" type="presParOf" srcId="{18A40421-9C5F-4BA4-9CCA-11EB7DA0255C}" destId="{8244897B-0F39-4DBB-BA97-F49679A1D5F3}" srcOrd="0" destOrd="0" presId="urn:microsoft.com/office/officeart/2005/8/layout/vList5"/>
    <dgm:cxn modelId="{D4209674-9CBA-44AE-BBC2-ECCC9D973D89}" type="presParOf" srcId="{0C1F9305-B4F0-49F6-ADF7-7A5EAA29C021}" destId="{401626E0-E409-4D7E-802C-B91986289A88}" srcOrd="9" destOrd="0" presId="urn:microsoft.com/office/officeart/2005/8/layout/vList5"/>
    <dgm:cxn modelId="{C28B9BAB-1A48-47BF-BD92-5764A56CB50B}" type="presParOf" srcId="{0C1F9305-B4F0-49F6-ADF7-7A5EAA29C021}" destId="{EB36EF20-305F-4FBE-B7D4-FE9F33DC6F00}" srcOrd="10" destOrd="0" presId="urn:microsoft.com/office/officeart/2005/8/layout/vList5"/>
    <dgm:cxn modelId="{63772775-8F22-407D-BA25-E9DEDEDD34B4}" type="presParOf" srcId="{EB36EF20-305F-4FBE-B7D4-FE9F33DC6F00}" destId="{0BE52437-35E1-472C-95C7-CFF2643E35A0}" srcOrd="0" destOrd="0" presId="urn:microsoft.com/office/officeart/2005/8/layout/vList5"/>
    <dgm:cxn modelId="{20219287-A958-47FC-BA05-C85643401BC6}" type="presParOf" srcId="{0C1F9305-B4F0-49F6-ADF7-7A5EAA29C021}" destId="{ACBCC909-B1E2-4850-931C-E6BDE676BB73}" srcOrd="11" destOrd="0" presId="urn:microsoft.com/office/officeart/2005/8/layout/vList5"/>
    <dgm:cxn modelId="{FBDE098F-E7F7-4995-8752-72040EE41203}" type="presParOf" srcId="{0C1F9305-B4F0-49F6-ADF7-7A5EAA29C021}" destId="{22739332-E8D0-43D6-957C-180F4FCDACD0}" srcOrd="12" destOrd="0" presId="urn:microsoft.com/office/officeart/2005/8/layout/vList5"/>
    <dgm:cxn modelId="{36D67587-C18C-486D-9E7F-677FC0B07E8B}" type="presParOf" srcId="{22739332-E8D0-43D6-957C-180F4FCDACD0}" destId="{5F4F6B6F-E3D6-4D2B-A909-8FE15A558AE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D7DFF5-F7E7-4820-98D6-692462CCEBEE}" type="doc">
      <dgm:prSet loTypeId="urn:microsoft.com/office/officeart/2005/8/layout/target3" loCatId="relationship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C0557CB-4BAA-4F2A-A26F-0483FD857045}">
      <dgm:prSet/>
      <dgm:spPr/>
      <dgm:t>
        <a:bodyPr/>
        <a:lstStyle/>
        <a:p>
          <a:pPr rtl="0"/>
          <a:r>
            <a:rPr lang="sr-Cyrl-RS" dirty="0" smtClean="0"/>
            <a:t>На следећем слајду се налазе реченице на српском језику које је неопходно превести на руски језик. У заградама се налазе два глагола, од којих је један модални и промена којег се налази у претходним слајдовима. Као што је већ написано, глагол после њих се налази увек у инфинитиву. На пример:</a:t>
          </a:r>
          <a:endParaRPr lang="en-US" dirty="0"/>
        </a:p>
      </dgm:t>
    </dgm:pt>
    <dgm:pt modelId="{88926C64-BC0D-4748-824E-4FC60E25D184}" type="parTrans" cxnId="{DAEF0621-02FF-4366-B7CB-E76E4F7B439C}">
      <dgm:prSet/>
      <dgm:spPr/>
      <dgm:t>
        <a:bodyPr/>
        <a:lstStyle/>
        <a:p>
          <a:endParaRPr lang="en-US"/>
        </a:p>
      </dgm:t>
    </dgm:pt>
    <dgm:pt modelId="{2975486F-1442-4E38-91F7-350FCB88C641}" type="sibTrans" cxnId="{DAEF0621-02FF-4366-B7CB-E76E4F7B439C}">
      <dgm:prSet/>
      <dgm:spPr/>
      <dgm:t>
        <a:bodyPr/>
        <a:lstStyle/>
        <a:p>
          <a:endParaRPr lang="en-US"/>
        </a:p>
      </dgm:t>
    </dgm:pt>
    <dgm:pt modelId="{1A21797F-B32F-490D-9EFB-08C1C7DBADFD}">
      <dgm:prSet/>
      <dgm:spPr/>
      <dgm:t>
        <a:bodyPr/>
        <a:lstStyle/>
        <a:p>
          <a:pPr rtl="0"/>
          <a:r>
            <a:rPr lang="sr-Cyrl-RS" smtClean="0"/>
            <a:t>Ја (моћи, отпевати) ту арију.  — </a:t>
          </a:r>
          <a:r>
            <a:rPr lang="ru-RU" smtClean="0"/>
            <a:t>Я могу спеть эту арию.</a:t>
          </a:r>
          <a:endParaRPr lang="en-US"/>
        </a:p>
      </dgm:t>
    </dgm:pt>
    <dgm:pt modelId="{83E2D7BB-719F-40B9-B873-9B8D146ED9B7}" type="parTrans" cxnId="{CA44B212-8E8F-48BB-9F58-CCBFECA70DC2}">
      <dgm:prSet/>
      <dgm:spPr/>
      <dgm:t>
        <a:bodyPr/>
        <a:lstStyle/>
        <a:p>
          <a:endParaRPr lang="en-US"/>
        </a:p>
      </dgm:t>
    </dgm:pt>
    <dgm:pt modelId="{1A8F2831-118D-4FC8-B24D-3C9DE928F17D}" type="sibTrans" cxnId="{CA44B212-8E8F-48BB-9F58-CCBFECA70DC2}">
      <dgm:prSet/>
      <dgm:spPr/>
      <dgm:t>
        <a:bodyPr/>
        <a:lstStyle/>
        <a:p>
          <a:endParaRPr lang="en-US"/>
        </a:p>
      </dgm:t>
    </dgm:pt>
    <dgm:pt modelId="{9A14FEC5-FFAF-4F3E-A303-95ED046278F0}">
      <dgm:prSet/>
      <dgm:spPr/>
      <dgm:t>
        <a:bodyPr/>
        <a:lstStyle/>
        <a:p>
          <a:pPr rtl="0"/>
          <a:r>
            <a:rPr lang="sr-Cyrl-RS" smtClean="0"/>
            <a:t>Ја (хтети, ићи) у Београд. — Я хочу поехать в Белград.</a:t>
          </a:r>
          <a:endParaRPr lang="en-US"/>
        </a:p>
      </dgm:t>
    </dgm:pt>
    <dgm:pt modelId="{E5E1BDB0-7C63-4AE2-975C-BFE705616AF8}" type="parTrans" cxnId="{1941C52D-3407-4141-8599-84DC265E631D}">
      <dgm:prSet/>
      <dgm:spPr/>
      <dgm:t>
        <a:bodyPr/>
        <a:lstStyle/>
        <a:p>
          <a:endParaRPr lang="en-US"/>
        </a:p>
      </dgm:t>
    </dgm:pt>
    <dgm:pt modelId="{DE6085C1-EE9E-477C-9C63-88245B07E81F}" type="sibTrans" cxnId="{1941C52D-3407-4141-8599-84DC265E631D}">
      <dgm:prSet/>
      <dgm:spPr/>
      <dgm:t>
        <a:bodyPr/>
        <a:lstStyle/>
        <a:p>
          <a:endParaRPr lang="en-US"/>
        </a:p>
      </dgm:t>
    </dgm:pt>
    <dgm:pt modelId="{5FC84267-AA95-4973-AA16-8A6C1D0CCE52}">
      <dgm:prSet/>
      <dgm:spPr/>
      <dgm:t>
        <a:bodyPr/>
        <a:lstStyle/>
        <a:p>
          <a:pPr rtl="0"/>
          <a:r>
            <a:rPr lang="sr-Cyrl-RS" smtClean="0"/>
            <a:t>Ја (умети, пливати). — Я умею плавать.</a:t>
          </a:r>
          <a:endParaRPr lang="en-US"/>
        </a:p>
      </dgm:t>
    </dgm:pt>
    <dgm:pt modelId="{5FC42EAE-7533-4809-913B-CC76940BB69B}" type="parTrans" cxnId="{A3333DD7-0A59-4C36-9349-B02D6F2D90BF}">
      <dgm:prSet/>
      <dgm:spPr/>
      <dgm:t>
        <a:bodyPr/>
        <a:lstStyle/>
        <a:p>
          <a:endParaRPr lang="en-US"/>
        </a:p>
      </dgm:t>
    </dgm:pt>
    <dgm:pt modelId="{2E46C455-5F09-412F-86D5-0E99DD669AE8}" type="sibTrans" cxnId="{A3333DD7-0A59-4C36-9349-B02D6F2D90BF}">
      <dgm:prSet/>
      <dgm:spPr/>
      <dgm:t>
        <a:bodyPr/>
        <a:lstStyle/>
        <a:p>
          <a:endParaRPr lang="en-US"/>
        </a:p>
      </dgm:t>
    </dgm:pt>
    <dgm:pt modelId="{CCB84D7B-055F-4FA8-9A59-1912E8CB1CA8}" type="pres">
      <dgm:prSet presAssocID="{2AD7DFF5-F7E7-4820-98D6-692462CCEBE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1C73D8-E415-4258-A577-F6FEA9B4BF84}" type="pres">
      <dgm:prSet presAssocID="{9C0557CB-4BAA-4F2A-A26F-0483FD857045}" presName="circle1" presStyleLbl="node1" presStyleIdx="0" presStyleCnt="4"/>
      <dgm:spPr/>
    </dgm:pt>
    <dgm:pt modelId="{42FB6FE4-B053-4670-8F9F-FE39E36F6DF0}" type="pres">
      <dgm:prSet presAssocID="{9C0557CB-4BAA-4F2A-A26F-0483FD857045}" presName="space" presStyleCnt="0"/>
      <dgm:spPr/>
    </dgm:pt>
    <dgm:pt modelId="{9B50FF54-E59F-4FD7-AAFE-640DDBED354A}" type="pres">
      <dgm:prSet presAssocID="{9C0557CB-4BAA-4F2A-A26F-0483FD857045}" presName="rect1" presStyleLbl="alignAcc1" presStyleIdx="0" presStyleCnt="4"/>
      <dgm:spPr/>
      <dgm:t>
        <a:bodyPr/>
        <a:lstStyle/>
        <a:p>
          <a:endParaRPr lang="en-US"/>
        </a:p>
      </dgm:t>
    </dgm:pt>
    <dgm:pt modelId="{93B50D83-A580-4CB1-B2E9-3E634621240E}" type="pres">
      <dgm:prSet presAssocID="{1A21797F-B32F-490D-9EFB-08C1C7DBADFD}" presName="vertSpace2" presStyleLbl="node1" presStyleIdx="0" presStyleCnt="4"/>
      <dgm:spPr/>
    </dgm:pt>
    <dgm:pt modelId="{AE01212F-23FA-4CAA-A7FB-3E84ED91668D}" type="pres">
      <dgm:prSet presAssocID="{1A21797F-B32F-490D-9EFB-08C1C7DBADFD}" presName="circle2" presStyleLbl="node1" presStyleIdx="1" presStyleCnt="4"/>
      <dgm:spPr/>
    </dgm:pt>
    <dgm:pt modelId="{696F6F00-6AF0-406E-B347-AF04EE95724E}" type="pres">
      <dgm:prSet presAssocID="{1A21797F-B32F-490D-9EFB-08C1C7DBADFD}" presName="rect2" presStyleLbl="alignAcc1" presStyleIdx="1" presStyleCnt="4"/>
      <dgm:spPr/>
      <dgm:t>
        <a:bodyPr/>
        <a:lstStyle/>
        <a:p>
          <a:endParaRPr lang="en-US"/>
        </a:p>
      </dgm:t>
    </dgm:pt>
    <dgm:pt modelId="{32339DDE-C602-4541-9AA7-D654D7610C02}" type="pres">
      <dgm:prSet presAssocID="{9A14FEC5-FFAF-4F3E-A303-95ED046278F0}" presName="vertSpace3" presStyleLbl="node1" presStyleIdx="1" presStyleCnt="4"/>
      <dgm:spPr/>
    </dgm:pt>
    <dgm:pt modelId="{9EE9CF20-93E4-4F81-875F-B85A5A9AB77D}" type="pres">
      <dgm:prSet presAssocID="{9A14FEC5-FFAF-4F3E-A303-95ED046278F0}" presName="circle3" presStyleLbl="node1" presStyleIdx="2" presStyleCnt="4"/>
      <dgm:spPr/>
    </dgm:pt>
    <dgm:pt modelId="{6DB36635-5462-423B-BB5F-7E2C50A206A8}" type="pres">
      <dgm:prSet presAssocID="{9A14FEC5-FFAF-4F3E-A303-95ED046278F0}" presName="rect3" presStyleLbl="alignAcc1" presStyleIdx="2" presStyleCnt="4"/>
      <dgm:spPr/>
      <dgm:t>
        <a:bodyPr/>
        <a:lstStyle/>
        <a:p>
          <a:endParaRPr lang="en-US"/>
        </a:p>
      </dgm:t>
    </dgm:pt>
    <dgm:pt modelId="{320B385D-CC09-4636-84FA-1494CD9F3E41}" type="pres">
      <dgm:prSet presAssocID="{5FC84267-AA95-4973-AA16-8A6C1D0CCE52}" presName="vertSpace4" presStyleLbl="node1" presStyleIdx="2" presStyleCnt="4"/>
      <dgm:spPr/>
    </dgm:pt>
    <dgm:pt modelId="{CADCD27D-7210-461F-BC38-4E20C9A42460}" type="pres">
      <dgm:prSet presAssocID="{5FC84267-AA95-4973-AA16-8A6C1D0CCE52}" presName="circle4" presStyleLbl="node1" presStyleIdx="3" presStyleCnt="4"/>
      <dgm:spPr/>
    </dgm:pt>
    <dgm:pt modelId="{A993AB68-93B0-48DE-AA9C-C25007A33DBA}" type="pres">
      <dgm:prSet presAssocID="{5FC84267-AA95-4973-AA16-8A6C1D0CCE52}" presName="rect4" presStyleLbl="alignAcc1" presStyleIdx="3" presStyleCnt="4"/>
      <dgm:spPr/>
      <dgm:t>
        <a:bodyPr/>
        <a:lstStyle/>
        <a:p>
          <a:endParaRPr lang="en-US"/>
        </a:p>
      </dgm:t>
    </dgm:pt>
    <dgm:pt modelId="{D0440D9D-3E61-462A-A4BF-D1B4AAAAAB75}" type="pres">
      <dgm:prSet presAssocID="{9C0557CB-4BAA-4F2A-A26F-0483FD857045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EB5F50-8744-46B2-9C55-0BF69F11C822}" type="pres">
      <dgm:prSet presAssocID="{1A21797F-B32F-490D-9EFB-08C1C7DBADF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525713-0DE5-4BEC-9D98-792690BBFFB6}" type="pres">
      <dgm:prSet presAssocID="{9A14FEC5-FFAF-4F3E-A303-95ED046278F0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082DD2-AACB-4DEF-9440-54E2083F1FA6}" type="pres">
      <dgm:prSet presAssocID="{5FC84267-AA95-4973-AA16-8A6C1D0CCE52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EF0621-02FF-4366-B7CB-E76E4F7B439C}" srcId="{2AD7DFF5-F7E7-4820-98D6-692462CCEBEE}" destId="{9C0557CB-4BAA-4F2A-A26F-0483FD857045}" srcOrd="0" destOrd="0" parTransId="{88926C64-BC0D-4748-824E-4FC60E25D184}" sibTransId="{2975486F-1442-4E38-91F7-350FCB88C641}"/>
    <dgm:cxn modelId="{9CEDEA59-D34E-440D-9DAC-BA6D805EB61B}" type="presOf" srcId="{1A21797F-B32F-490D-9EFB-08C1C7DBADFD}" destId="{696F6F00-6AF0-406E-B347-AF04EE95724E}" srcOrd="0" destOrd="0" presId="urn:microsoft.com/office/officeart/2005/8/layout/target3"/>
    <dgm:cxn modelId="{1BF7FA53-0891-424F-A6B4-6E2EC0B746C3}" type="presOf" srcId="{9C0557CB-4BAA-4F2A-A26F-0483FD857045}" destId="{D0440D9D-3E61-462A-A4BF-D1B4AAAAAB75}" srcOrd="1" destOrd="0" presId="urn:microsoft.com/office/officeart/2005/8/layout/target3"/>
    <dgm:cxn modelId="{1941C52D-3407-4141-8599-84DC265E631D}" srcId="{2AD7DFF5-F7E7-4820-98D6-692462CCEBEE}" destId="{9A14FEC5-FFAF-4F3E-A303-95ED046278F0}" srcOrd="2" destOrd="0" parTransId="{E5E1BDB0-7C63-4AE2-975C-BFE705616AF8}" sibTransId="{DE6085C1-EE9E-477C-9C63-88245B07E81F}"/>
    <dgm:cxn modelId="{06C36580-FD83-4C26-9204-D479A00B61E4}" type="presOf" srcId="{9C0557CB-4BAA-4F2A-A26F-0483FD857045}" destId="{9B50FF54-E59F-4FD7-AAFE-640DDBED354A}" srcOrd="0" destOrd="0" presId="urn:microsoft.com/office/officeart/2005/8/layout/target3"/>
    <dgm:cxn modelId="{B3DACCD1-C204-4ABB-932C-27107533C32F}" type="presOf" srcId="{5FC84267-AA95-4973-AA16-8A6C1D0CCE52}" destId="{A993AB68-93B0-48DE-AA9C-C25007A33DBA}" srcOrd="0" destOrd="0" presId="urn:microsoft.com/office/officeart/2005/8/layout/target3"/>
    <dgm:cxn modelId="{44801DC8-E41F-4375-A4E6-8E6AEF0B47F7}" type="presOf" srcId="{5FC84267-AA95-4973-AA16-8A6C1D0CCE52}" destId="{9D082DD2-AACB-4DEF-9440-54E2083F1FA6}" srcOrd="1" destOrd="0" presId="urn:microsoft.com/office/officeart/2005/8/layout/target3"/>
    <dgm:cxn modelId="{691EF9D2-D8D5-4AA6-8ACE-F3768787A49B}" type="presOf" srcId="{9A14FEC5-FFAF-4F3E-A303-95ED046278F0}" destId="{5B525713-0DE5-4BEC-9D98-792690BBFFB6}" srcOrd="1" destOrd="0" presId="urn:microsoft.com/office/officeart/2005/8/layout/target3"/>
    <dgm:cxn modelId="{A3333DD7-0A59-4C36-9349-B02D6F2D90BF}" srcId="{2AD7DFF5-F7E7-4820-98D6-692462CCEBEE}" destId="{5FC84267-AA95-4973-AA16-8A6C1D0CCE52}" srcOrd="3" destOrd="0" parTransId="{5FC42EAE-7533-4809-913B-CC76940BB69B}" sibTransId="{2E46C455-5F09-412F-86D5-0E99DD669AE8}"/>
    <dgm:cxn modelId="{B7FADEFB-CDB9-4356-AA6B-C4769A263FE6}" type="presOf" srcId="{9A14FEC5-FFAF-4F3E-A303-95ED046278F0}" destId="{6DB36635-5462-423B-BB5F-7E2C50A206A8}" srcOrd="0" destOrd="0" presId="urn:microsoft.com/office/officeart/2005/8/layout/target3"/>
    <dgm:cxn modelId="{1868E434-E698-4007-A95B-DA7CD6D367EE}" type="presOf" srcId="{1A21797F-B32F-490D-9EFB-08C1C7DBADFD}" destId="{25EB5F50-8744-46B2-9C55-0BF69F11C822}" srcOrd="1" destOrd="0" presId="urn:microsoft.com/office/officeart/2005/8/layout/target3"/>
    <dgm:cxn modelId="{2FC2E910-3E79-486E-A8B3-69E61E389C19}" type="presOf" srcId="{2AD7DFF5-F7E7-4820-98D6-692462CCEBEE}" destId="{CCB84D7B-055F-4FA8-9A59-1912E8CB1CA8}" srcOrd="0" destOrd="0" presId="urn:microsoft.com/office/officeart/2005/8/layout/target3"/>
    <dgm:cxn modelId="{CA44B212-8E8F-48BB-9F58-CCBFECA70DC2}" srcId="{2AD7DFF5-F7E7-4820-98D6-692462CCEBEE}" destId="{1A21797F-B32F-490D-9EFB-08C1C7DBADFD}" srcOrd="1" destOrd="0" parTransId="{83E2D7BB-719F-40B9-B873-9B8D146ED9B7}" sibTransId="{1A8F2831-118D-4FC8-B24D-3C9DE928F17D}"/>
    <dgm:cxn modelId="{1EBF2B91-AE24-4EDE-9C12-86302F398DEF}" type="presParOf" srcId="{CCB84D7B-055F-4FA8-9A59-1912E8CB1CA8}" destId="{381C73D8-E415-4258-A577-F6FEA9B4BF84}" srcOrd="0" destOrd="0" presId="urn:microsoft.com/office/officeart/2005/8/layout/target3"/>
    <dgm:cxn modelId="{C7048BD4-1841-439B-9A2E-BDCB72FC2109}" type="presParOf" srcId="{CCB84D7B-055F-4FA8-9A59-1912E8CB1CA8}" destId="{42FB6FE4-B053-4670-8F9F-FE39E36F6DF0}" srcOrd="1" destOrd="0" presId="urn:microsoft.com/office/officeart/2005/8/layout/target3"/>
    <dgm:cxn modelId="{D6C6F24C-BB84-4052-B69F-380790D22F1B}" type="presParOf" srcId="{CCB84D7B-055F-4FA8-9A59-1912E8CB1CA8}" destId="{9B50FF54-E59F-4FD7-AAFE-640DDBED354A}" srcOrd="2" destOrd="0" presId="urn:microsoft.com/office/officeart/2005/8/layout/target3"/>
    <dgm:cxn modelId="{5A90AAC1-C590-4CE6-AB82-6E3AEEE613A6}" type="presParOf" srcId="{CCB84D7B-055F-4FA8-9A59-1912E8CB1CA8}" destId="{93B50D83-A580-4CB1-B2E9-3E634621240E}" srcOrd="3" destOrd="0" presId="urn:microsoft.com/office/officeart/2005/8/layout/target3"/>
    <dgm:cxn modelId="{2BD77EBF-64CC-4477-A910-5478F5D8C54A}" type="presParOf" srcId="{CCB84D7B-055F-4FA8-9A59-1912E8CB1CA8}" destId="{AE01212F-23FA-4CAA-A7FB-3E84ED91668D}" srcOrd="4" destOrd="0" presId="urn:microsoft.com/office/officeart/2005/8/layout/target3"/>
    <dgm:cxn modelId="{EBFE7E56-39E9-402E-B1E7-EC9A57EE6AEA}" type="presParOf" srcId="{CCB84D7B-055F-4FA8-9A59-1912E8CB1CA8}" destId="{696F6F00-6AF0-406E-B347-AF04EE95724E}" srcOrd="5" destOrd="0" presId="urn:microsoft.com/office/officeart/2005/8/layout/target3"/>
    <dgm:cxn modelId="{28CD9436-2232-4E2C-85F2-BC4A26F00C6E}" type="presParOf" srcId="{CCB84D7B-055F-4FA8-9A59-1912E8CB1CA8}" destId="{32339DDE-C602-4541-9AA7-D654D7610C02}" srcOrd="6" destOrd="0" presId="urn:microsoft.com/office/officeart/2005/8/layout/target3"/>
    <dgm:cxn modelId="{290CAC22-54D0-4044-9297-86FE87374F88}" type="presParOf" srcId="{CCB84D7B-055F-4FA8-9A59-1912E8CB1CA8}" destId="{9EE9CF20-93E4-4F81-875F-B85A5A9AB77D}" srcOrd="7" destOrd="0" presId="urn:microsoft.com/office/officeart/2005/8/layout/target3"/>
    <dgm:cxn modelId="{FE91A973-1CF3-4311-B4D1-F8A2A201C6FE}" type="presParOf" srcId="{CCB84D7B-055F-4FA8-9A59-1912E8CB1CA8}" destId="{6DB36635-5462-423B-BB5F-7E2C50A206A8}" srcOrd="8" destOrd="0" presId="urn:microsoft.com/office/officeart/2005/8/layout/target3"/>
    <dgm:cxn modelId="{22C0C179-8B0D-47EE-A102-DE7B2425A7D3}" type="presParOf" srcId="{CCB84D7B-055F-4FA8-9A59-1912E8CB1CA8}" destId="{320B385D-CC09-4636-84FA-1494CD9F3E41}" srcOrd="9" destOrd="0" presId="urn:microsoft.com/office/officeart/2005/8/layout/target3"/>
    <dgm:cxn modelId="{7D968C47-074F-4F9F-9028-0F0ED1D462AB}" type="presParOf" srcId="{CCB84D7B-055F-4FA8-9A59-1912E8CB1CA8}" destId="{CADCD27D-7210-461F-BC38-4E20C9A42460}" srcOrd="10" destOrd="0" presId="urn:microsoft.com/office/officeart/2005/8/layout/target3"/>
    <dgm:cxn modelId="{EB1C3668-1A91-42C3-AC8C-53494D73D085}" type="presParOf" srcId="{CCB84D7B-055F-4FA8-9A59-1912E8CB1CA8}" destId="{A993AB68-93B0-48DE-AA9C-C25007A33DBA}" srcOrd="11" destOrd="0" presId="urn:microsoft.com/office/officeart/2005/8/layout/target3"/>
    <dgm:cxn modelId="{C0F8B590-208B-4D66-9885-A94A7A977EA5}" type="presParOf" srcId="{CCB84D7B-055F-4FA8-9A59-1912E8CB1CA8}" destId="{D0440D9D-3E61-462A-A4BF-D1B4AAAAAB75}" srcOrd="12" destOrd="0" presId="urn:microsoft.com/office/officeart/2005/8/layout/target3"/>
    <dgm:cxn modelId="{E9662A54-5F9B-436F-87C8-3E5F0F97A9F6}" type="presParOf" srcId="{CCB84D7B-055F-4FA8-9A59-1912E8CB1CA8}" destId="{25EB5F50-8744-46B2-9C55-0BF69F11C822}" srcOrd="13" destOrd="0" presId="urn:microsoft.com/office/officeart/2005/8/layout/target3"/>
    <dgm:cxn modelId="{CEB8205E-8A86-4AEE-BD4C-FF3FB2C89A57}" type="presParOf" srcId="{CCB84D7B-055F-4FA8-9A59-1912E8CB1CA8}" destId="{5B525713-0DE5-4BEC-9D98-792690BBFFB6}" srcOrd="14" destOrd="0" presId="urn:microsoft.com/office/officeart/2005/8/layout/target3"/>
    <dgm:cxn modelId="{4C1FC694-6999-485E-A42D-B4510C239ADA}" type="presParOf" srcId="{CCB84D7B-055F-4FA8-9A59-1912E8CB1CA8}" destId="{9D082DD2-AACB-4DEF-9440-54E2083F1FA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E51C2F-0542-4EF3-A996-5D9911C6CBEA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7CCAB9C-99D8-41C6-A95C-E8548E70FE6D}">
      <dgm:prSet/>
      <dgm:spPr/>
      <dgm:t>
        <a:bodyPr/>
        <a:lstStyle/>
        <a:p>
          <a:pPr rtl="0"/>
          <a:r>
            <a:rPr lang="sr-Cyrl-RS" dirty="0" smtClean="0"/>
            <a:t>Ја (моћи, отпевати) ту арију. </a:t>
          </a:r>
          <a:endParaRPr lang="en-US" dirty="0"/>
        </a:p>
      </dgm:t>
    </dgm:pt>
    <dgm:pt modelId="{2801B2C4-CA93-4415-920C-44E1225E52A7}" type="parTrans" cxnId="{A4C87752-18F4-4C56-BBC0-E66851D0045E}">
      <dgm:prSet/>
      <dgm:spPr/>
      <dgm:t>
        <a:bodyPr/>
        <a:lstStyle/>
        <a:p>
          <a:endParaRPr lang="en-US"/>
        </a:p>
      </dgm:t>
    </dgm:pt>
    <dgm:pt modelId="{099216DA-5198-48B5-8676-E7992F7673B0}" type="sibTrans" cxnId="{A4C87752-18F4-4C56-BBC0-E66851D0045E}">
      <dgm:prSet/>
      <dgm:spPr/>
      <dgm:t>
        <a:bodyPr/>
        <a:lstStyle/>
        <a:p>
          <a:endParaRPr lang="en-US"/>
        </a:p>
      </dgm:t>
    </dgm:pt>
    <dgm:pt modelId="{40584B23-9C12-4DE3-8A01-40156F997FFD}">
      <dgm:prSet/>
      <dgm:spPr/>
      <dgm:t>
        <a:bodyPr/>
        <a:lstStyle/>
        <a:p>
          <a:pPr rtl="0"/>
          <a:r>
            <a:rPr lang="sr-Cyrl-RS" dirty="0" smtClean="0"/>
            <a:t>Ти (моћи, продати) свој аутомобил.</a:t>
          </a:r>
          <a:endParaRPr lang="en-US" dirty="0"/>
        </a:p>
      </dgm:t>
    </dgm:pt>
    <dgm:pt modelId="{59F53124-2D34-4F69-908B-ABF89949C7C0}" type="parTrans" cxnId="{D41B62F8-8BC0-4873-A2F8-56FDD0DB9CB8}">
      <dgm:prSet/>
      <dgm:spPr/>
      <dgm:t>
        <a:bodyPr/>
        <a:lstStyle/>
        <a:p>
          <a:endParaRPr lang="en-US"/>
        </a:p>
      </dgm:t>
    </dgm:pt>
    <dgm:pt modelId="{70D33DD7-7BD1-44DF-865E-31A4E89EB0C7}" type="sibTrans" cxnId="{D41B62F8-8BC0-4873-A2F8-56FDD0DB9CB8}">
      <dgm:prSet/>
      <dgm:spPr/>
      <dgm:t>
        <a:bodyPr/>
        <a:lstStyle/>
        <a:p>
          <a:endParaRPr lang="en-US"/>
        </a:p>
      </dgm:t>
    </dgm:pt>
    <dgm:pt modelId="{151C3B34-0155-4378-A1C6-8980158572DF}">
      <dgm:prSet/>
      <dgm:spPr/>
      <dgm:t>
        <a:bodyPr/>
        <a:lstStyle/>
        <a:p>
          <a:pPr rtl="0"/>
          <a:r>
            <a:rPr lang="sr-Cyrl-RS" smtClean="0"/>
            <a:t>Он (моћи, купити) тај аутомобил.</a:t>
          </a:r>
          <a:endParaRPr lang="en-US"/>
        </a:p>
      </dgm:t>
    </dgm:pt>
    <dgm:pt modelId="{05E81290-8853-460F-A344-B8D578CDED10}" type="parTrans" cxnId="{308A7821-1CCF-4382-98CF-220BC6F2CCC2}">
      <dgm:prSet/>
      <dgm:spPr/>
      <dgm:t>
        <a:bodyPr/>
        <a:lstStyle/>
        <a:p>
          <a:endParaRPr lang="en-US"/>
        </a:p>
      </dgm:t>
    </dgm:pt>
    <dgm:pt modelId="{63331D9E-D6F6-4B8D-99D0-82A62764D0F9}" type="sibTrans" cxnId="{308A7821-1CCF-4382-98CF-220BC6F2CCC2}">
      <dgm:prSet/>
      <dgm:spPr/>
      <dgm:t>
        <a:bodyPr/>
        <a:lstStyle/>
        <a:p>
          <a:endParaRPr lang="en-US"/>
        </a:p>
      </dgm:t>
    </dgm:pt>
    <dgm:pt modelId="{A7A1B97E-E051-4137-9751-C303E6FF3811}">
      <dgm:prSet/>
      <dgm:spPr/>
      <dgm:t>
        <a:bodyPr/>
        <a:lstStyle/>
        <a:p>
          <a:pPr rtl="0"/>
          <a:r>
            <a:rPr lang="sr-Cyrl-RS" smtClean="0"/>
            <a:t>Ми (моћи, ићи) у школу.</a:t>
          </a:r>
          <a:endParaRPr lang="en-US"/>
        </a:p>
      </dgm:t>
    </dgm:pt>
    <dgm:pt modelId="{120A0692-1FF3-446F-8F7B-DA9817778C1A}" type="parTrans" cxnId="{CCB54EA4-EA59-4556-A79E-C0C5943DE401}">
      <dgm:prSet/>
      <dgm:spPr/>
      <dgm:t>
        <a:bodyPr/>
        <a:lstStyle/>
        <a:p>
          <a:endParaRPr lang="en-US"/>
        </a:p>
      </dgm:t>
    </dgm:pt>
    <dgm:pt modelId="{57002AA2-4018-4845-B401-AC6EA178A9D7}" type="sibTrans" cxnId="{CCB54EA4-EA59-4556-A79E-C0C5943DE401}">
      <dgm:prSet/>
      <dgm:spPr/>
      <dgm:t>
        <a:bodyPr/>
        <a:lstStyle/>
        <a:p>
          <a:endParaRPr lang="en-US"/>
        </a:p>
      </dgm:t>
    </dgm:pt>
    <dgm:pt modelId="{DFBA4673-E7DF-4D15-8665-4BE1D4E61C9D}">
      <dgm:prSet/>
      <dgm:spPr/>
      <dgm:t>
        <a:bodyPr/>
        <a:lstStyle/>
        <a:p>
          <a:pPr rtl="0"/>
          <a:r>
            <a:rPr lang="sr-Cyrl-RS" smtClean="0"/>
            <a:t>Ви (моћи, дати) бомбону детету.</a:t>
          </a:r>
          <a:endParaRPr lang="en-US"/>
        </a:p>
      </dgm:t>
    </dgm:pt>
    <dgm:pt modelId="{39FCC62E-E8DF-42BB-9C51-D833C37715A0}" type="parTrans" cxnId="{4A6627AB-5D92-40AA-BFDE-FFB2FB226A39}">
      <dgm:prSet/>
      <dgm:spPr/>
      <dgm:t>
        <a:bodyPr/>
        <a:lstStyle/>
        <a:p>
          <a:endParaRPr lang="en-US"/>
        </a:p>
      </dgm:t>
    </dgm:pt>
    <dgm:pt modelId="{C248B58C-7F76-42AE-96D3-BA5848621A95}" type="sibTrans" cxnId="{4A6627AB-5D92-40AA-BFDE-FFB2FB226A39}">
      <dgm:prSet/>
      <dgm:spPr/>
      <dgm:t>
        <a:bodyPr/>
        <a:lstStyle/>
        <a:p>
          <a:endParaRPr lang="en-US"/>
        </a:p>
      </dgm:t>
    </dgm:pt>
    <dgm:pt modelId="{E1685A39-3E97-40B3-ADD8-B7FEE18092EF}">
      <dgm:prSet/>
      <dgm:spPr/>
      <dgm:t>
        <a:bodyPr/>
        <a:lstStyle/>
        <a:p>
          <a:pPr rtl="0"/>
          <a:r>
            <a:rPr lang="sr-Cyrl-RS" smtClean="0"/>
            <a:t>Они (моћи, питати) о историји Србије.</a:t>
          </a:r>
          <a:endParaRPr lang="en-US"/>
        </a:p>
      </dgm:t>
    </dgm:pt>
    <dgm:pt modelId="{BD660D09-8931-4462-89DA-CF301DCAAAAB}" type="parTrans" cxnId="{BE2A873B-B77F-4EEA-9668-04B93C05EFE7}">
      <dgm:prSet/>
      <dgm:spPr/>
      <dgm:t>
        <a:bodyPr/>
        <a:lstStyle/>
        <a:p>
          <a:endParaRPr lang="en-US"/>
        </a:p>
      </dgm:t>
    </dgm:pt>
    <dgm:pt modelId="{C2B3E7B2-5D58-4190-94BB-7E14162035ED}" type="sibTrans" cxnId="{BE2A873B-B77F-4EEA-9668-04B93C05EFE7}">
      <dgm:prSet/>
      <dgm:spPr/>
      <dgm:t>
        <a:bodyPr/>
        <a:lstStyle/>
        <a:p>
          <a:endParaRPr lang="en-US"/>
        </a:p>
      </dgm:t>
    </dgm:pt>
    <dgm:pt modelId="{1015A03F-052C-40DE-B465-1F0190717789}" type="pres">
      <dgm:prSet presAssocID="{6FE51C2F-0542-4EF3-A996-5D9911C6CB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252B38-C47D-47F5-8EA2-CF54B5DAECE0}" type="pres">
      <dgm:prSet presAssocID="{B7CCAB9C-99D8-41C6-A95C-E8548E70FE6D}" presName="linNode" presStyleCnt="0"/>
      <dgm:spPr/>
    </dgm:pt>
    <dgm:pt modelId="{04648D3F-B075-49DC-BECD-03AFA1AE0CD8}" type="pres">
      <dgm:prSet presAssocID="{B7CCAB9C-99D8-41C6-A95C-E8548E70FE6D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ED207-095D-4621-BF6F-9885428193DA}" type="pres">
      <dgm:prSet presAssocID="{099216DA-5198-48B5-8676-E7992F7673B0}" presName="sp" presStyleCnt="0"/>
      <dgm:spPr/>
    </dgm:pt>
    <dgm:pt modelId="{10CF80A4-4CC4-42F9-83EE-CEB30872A90E}" type="pres">
      <dgm:prSet presAssocID="{40584B23-9C12-4DE3-8A01-40156F997FFD}" presName="linNode" presStyleCnt="0"/>
      <dgm:spPr/>
    </dgm:pt>
    <dgm:pt modelId="{A6AAE5B6-FF38-48C9-BDE5-02831B722ED2}" type="pres">
      <dgm:prSet presAssocID="{40584B23-9C12-4DE3-8A01-40156F997FFD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240996-D0EA-4D73-8768-F721B85F6C3F}" type="pres">
      <dgm:prSet presAssocID="{70D33DD7-7BD1-44DF-865E-31A4E89EB0C7}" presName="sp" presStyleCnt="0"/>
      <dgm:spPr/>
    </dgm:pt>
    <dgm:pt modelId="{135D3FCD-942C-4B3A-A860-C122C47B0647}" type="pres">
      <dgm:prSet presAssocID="{151C3B34-0155-4378-A1C6-8980158572DF}" presName="linNode" presStyleCnt="0"/>
      <dgm:spPr/>
    </dgm:pt>
    <dgm:pt modelId="{9A8776B1-CC73-4D12-9797-37A23C0B2F53}" type="pres">
      <dgm:prSet presAssocID="{151C3B34-0155-4378-A1C6-8980158572DF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AA2D14-4D3A-4CC7-82AE-F1ABCAF126A7}" type="pres">
      <dgm:prSet presAssocID="{63331D9E-D6F6-4B8D-99D0-82A62764D0F9}" presName="sp" presStyleCnt="0"/>
      <dgm:spPr/>
    </dgm:pt>
    <dgm:pt modelId="{802E63C5-F8C2-4161-A4E5-632E528826DA}" type="pres">
      <dgm:prSet presAssocID="{A7A1B97E-E051-4137-9751-C303E6FF3811}" presName="linNode" presStyleCnt="0"/>
      <dgm:spPr/>
    </dgm:pt>
    <dgm:pt modelId="{8D747AD3-83DD-4675-961C-5157C8DB7773}" type="pres">
      <dgm:prSet presAssocID="{A7A1B97E-E051-4137-9751-C303E6FF3811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D83DD0-B129-469D-BF1D-09C2E5C721F0}" type="pres">
      <dgm:prSet presAssocID="{57002AA2-4018-4845-B401-AC6EA178A9D7}" presName="sp" presStyleCnt="0"/>
      <dgm:spPr/>
    </dgm:pt>
    <dgm:pt modelId="{C5251770-EB74-44C7-BC95-2008F9F40F5B}" type="pres">
      <dgm:prSet presAssocID="{DFBA4673-E7DF-4D15-8665-4BE1D4E61C9D}" presName="linNode" presStyleCnt="0"/>
      <dgm:spPr/>
    </dgm:pt>
    <dgm:pt modelId="{90DED416-D95E-43FC-8887-8E212DC3DFF0}" type="pres">
      <dgm:prSet presAssocID="{DFBA4673-E7DF-4D15-8665-4BE1D4E61C9D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9E9D48-B4D9-4F43-ADE2-4EBF909F9F0E}" type="pres">
      <dgm:prSet presAssocID="{C248B58C-7F76-42AE-96D3-BA5848621A95}" presName="sp" presStyleCnt="0"/>
      <dgm:spPr/>
    </dgm:pt>
    <dgm:pt modelId="{6A049DFB-06FB-44D2-9802-6836B16BA5D0}" type="pres">
      <dgm:prSet presAssocID="{E1685A39-3E97-40B3-ADD8-B7FEE18092EF}" presName="linNode" presStyleCnt="0"/>
      <dgm:spPr/>
    </dgm:pt>
    <dgm:pt modelId="{B9C16BDF-FA72-428B-B5A2-96F8E8D85C7C}" type="pres">
      <dgm:prSet presAssocID="{E1685A39-3E97-40B3-ADD8-B7FEE18092EF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F45575-FC75-4C26-8F34-88F995C35B83}" type="presOf" srcId="{6FE51C2F-0542-4EF3-A996-5D9911C6CBEA}" destId="{1015A03F-052C-40DE-B465-1F0190717789}" srcOrd="0" destOrd="0" presId="urn:microsoft.com/office/officeart/2005/8/layout/vList5"/>
    <dgm:cxn modelId="{A4C87752-18F4-4C56-BBC0-E66851D0045E}" srcId="{6FE51C2F-0542-4EF3-A996-5D9911C6CBEA}" destId="{B7CCAB9C-99D8-41C6-A95C-E8548E70FE6D}" srcOrd="0" destOrd="0" parTransId="{2801B2C4-CA93-4415-920C-44E1225E52A7}" sibTransId="{099216DA-5198-48B5-8676-E7992F7673B0}"/>
    <dgm:cxn modelId="{D41B62F8-8BC0-4873-A2F8-56FDD0DB9CB8}" srcId="{6FE51C2F-0542-4EF3-A996-5D9911C6CBEA}" destId="{40584B23-9C12-4DE3-8A01-40156F997FFD}" srcOrd="1" destOrd="0" parTransId="{59F53124-2D34-4F69-908B-ABF89949C7C0}" sibTransId="{70D33DD7-7BD1-44DF-865E-31A4E89EB0C7}"/>
    <dgm:cxn modelId="{4370E37A-5BA1-46E5-A44E-2C213A9C58DD}" type="presOf" srcId="{40584B23-9C12-4DE3-8A01-40156F997FFD}" destId="{A6AAE5B6-FF38-48C9-BDE5-02831B722ED2}" srcOrd="0" destOrd="0" presId="urn:microsoft.com/office/officeart/2005/8/layout/vList5"/>
    <dgm:cxn modelId="{C69649D6-275C-4117-9514-99AF0887C2AF}" type="presOf" srcId="{E1685A39-3E97-40B3-ADD8-B7FEE18092EF}" destId="{B9C16BDF-FA72-428B-B5A2-96F8E8D85C7C}" srcOrd="0" destOrd="0" presId="urn:microsoft.com/office/officeart/2005/8/layout/vList5"/>
    <dgm:cxn modelId="{CCB54EA4-EA59-4556-A79E-C0C5943DE401}" srcId="{6FE51C2F-0542-4EF3-A996-5D9911C6CBEA}" destId="{A7A1B97E-E051-4137-9751-C303E6FF3811}" srcOrd="3" destOrd="0" parTransId="{120A0692-1FF3-446F-8F7B-DA9817778C1A}" sibTransId="{57002AA2-4018-4845-B401-AC6EA178A9D7}"/>
    <dgm:cxn modelId="{B3D49D79-ACB1-43DC-9CB9-EDDF7FBD5FA1}" type="presOf" srcId="{A7A1B97E-E051-4137-9751-C303E6FF3811}" destId="{8D747AD3-83DD-4675-961C-5157C8DB7773}" srcOrd="0" destOrd="0" presId="urn:microsoft.com/office/officeart/2005/8/layout/vList5"/>
    <dgm:cxn modelId="{4A6627AB-5D92-40AA-BFDE-FFB2FB226A39}" srcId="{6FE51C2F-0542-4EF3-A996-5D9911C6CBEA}" destId="{DFBA4673-E7DF-4D15-8665-4BE1D4E61C9D}" srcOrd="4" destOrd="0" parTransId="{39FCC62E-E8DF-42BB-9C51-D833C37715A0}" sibTransId="{C248B58C-7F76-42AE-96D3-BA5848621A95}"/>
    <dgm:cxn modelId="{3B95EB4A-B744-44EB-9179-1D2A396295F4}" type="presOf" srcId="{DFBA4673-E7DF-4D15-8665-4BE1D4E61C9D}" destId="{90DED416-D95E-43FC-8887-8E212DC3DFF0}" srcOrd="0" destOrd="0" presId="urn:microsoft.com/office/officeart/2005/8/layout/vList5"/>
    <dgm:cxn modelId="{5BEAE97A-1EEB-4835-94D5-D2CC6C65AFC1}" type="presOf" srcId="{B7CCAB9C-99D8-41C6-A95C-E8548E70FE6D}" destId="{04648D3F-B075-49DC-BECD-03AFA1AE0CD8}" srcOrd="0" destOrd="0" presId="urn:microsoft.com/office/officeart/2005/8/layout/vList5"/>
    <dgm:cxn modelId="{13896920-80F5-4C06-BBA9-52500376FC85}" type="presOf" srcId="{151C3B34-0155-4378-A1C6-8980158572DF}" destId="{9A8776B1-CC73-4D12-9797-37A23C0B2F53}" srcOrd="0" destOrd="0" presId="urn:microsoft.com/office/officeart/2005/8/layout/vList5"/>
    <dgm:cxn modelId="{308A7821-1CCF-4382-98CF-220BC6F2CCC2}" srcId="{6FE51C2F-0542-4EF3-A996-5D9911C6CBEA}" destId="{151C3B34-0155-4378-A1C6-8980158572DF}" srcOrd="2" destOrd="0" parTransId="{05E81290-8853-460F-A344-B8D578CDED10}" sibTransId="{63331D9E-D6F6-4B8D-99D0-82A62764D0F9}"/>
    <dgm:cxn modelId="{BE2A873B-B77F-4EEA-9668-04B93C05EFE7}" srcId="{6FE51C2F-0542-4EF3-A996-5D9911C6CBEA}" destId="{E1685A39-3E97-40B3-ADD8-B7FEE18092EF}" srcOrd="5" destOrd="0" parTransId="{BD660D09-8931-4462-89DA-CF301DCAAAAB}" sibTransId="{C2B3E7B2-5D58-4190-94BB-7E14162035ED}"/>
    <dgm:cxn modelId="{358DF65B-5936-4958-9802-B95C640BC474}" type="presParOf" srcId="{1015A03F-052C-40DE-B465-1F0190717789}" destId="{83252B38-C47D-47F5-8EA2-CF54B5DAECE0}" srcOrd="0" destOrd="0" presId="urn:microsoft.com/office/officeart/2005/8/layout/vList5"/>
    <dgm:cxn modelId="{80F5E0D0-AC79-4CDA-8521-6CB4A12FA816}" type="presParOf" srcId="{83252B38-C47D-47F5-8EA2-CF54B5DAECE0}" destId="{04648D3F-B075-49DC-BECD-03AFA1AE0CD8}" srcOrd="0" destOrd="0" presId="urn:microsoft.com/office/officeart/2005/8/layout/vList5"/>
    <dgm:cxn modelId="{A31D834B-D44F-4072-A1E0-4E6AFA54EB3D}" type="presParOf" srcId="{1015A03F-052C-40DE-B465-1F0190717789}" destId="{81EED207-095D-4621-BF6F-9885428193DA}" srcOrd="1" destOrd="0" presId="urn:microsoft.com/office/officeart/2005/8/layout/vList5"/>
    <dgm:cxn modelId="{2D1568FA-995B-43ED-BA33-6A47D89C22A6}" type="presParOf" srcId="{1015A03F-052C-40DE-B465-1F0190717789}" destId="{10CF80A4-4CC4-42F9-83EE-CEB30872A90E}" srcOrd="2" destOrd="0" presId="urn:microsoft.com/office/officeart/2005/8/layout/vList5"/>
    <dgm:cxn modelId="{C312CE0E-01C3-4590-A6EB-212BBF06E40A}" type="presParOf" srcId="{10CF80A4-4CC4-42F9-83EE-CEB30872A90E}" destId="{A6AAE5B6-FF38-48C9-BDE5-02831B722ED2}" srcOrd="0" destOrd="0" presId="urn:microsoft.com/office/officeart/2005/8/layout/vList5"/>
    <dgm:cxn modelId="{ABF7CB46-0618-4A76-9AE8-DAE41DB3594F}" type="presParOf" srcId="{1015A03F-052C-40DE-B465-1F0190717789}" destId="{E4240996-D0EA-4D73-8768-F721B85F6C3F}" srcOrd="3" destOrd="0" presId="urn:microsoft.com/office/officeart/2005/8/layout/vList5"/>
    <dgm:cxn modelId="{E23E0E0B-BCF5-4FD4-94B9-22E75050A2E9}" type="presParOf" srcId="{1015A03F-052C-40DE-B465-1F0190717789}" destId="{135D3FCD-942C-4B3A-A860-C122C47B0647}" srcOrd="4" destOrd="0" presId="urn:microsoft.com/office/officeart/2005/8/layout/vList5"/>
    <dgm:cxn modelId="{B923A97B-1EFB-4199-BCD8-86B01152B176}" type="presParOf" srcId="{135D3FCD-942C-4B3A-A860-C122C47B0647}" destId="{9A8776B1-CC73-4D12-9797-37A23C0B2F53}" srcOrd="0" destOrd="0" presId="urn:microsoft.com/office/officeart/2005/8/layout/vList5"/>
    <dgm:cxn modelId="{6E91202C-CFE1-4A11-8BF3-E79FF6B1DD7F}" type="presParOf" srcId="{1015A03F-052C-40DE-B465-1F0190717789}" destId="{8FAA2D14-4D3A-4CC7-82AE-F1ABCAF126A7}" srcOrd="5" destOrd="0" presId="urn:microsoft.com/office/officeart/2005/8/layout/vList5"/>
    <dgm:cxn modelId="{0B984844-C583-42C9-93D0-DBE8666648D8}" type="presParOf" srcId="{1015A03F-052C-40DE-B465-1F0190717789}" destId="{802E63C5-F8C2-4161-A4E5-632E528826DA}" srcOrd="6" destOrd="0" presId="urn:microsoft.com/office/officeart/2005/8/layout/vList5"/>
    <dgm:cxn modelId="{AB1CC27E-37B0-49D9-90D4-4864F558E363}" type="presParOf" srcId="{802E63C5-F8C2-4161-A4E5-632E528826DA}" destId="{8D747AD3-83DD-4675-961C-5157C8DB7773}" srcOrd="0" destOrd="0" presId="urn:microsoft.com/office/officeart/2005/8/layout/vList5"/>
    <dgm:cxn modelId="{D64AEE69-7D6D-4C08-9CF0-17EBAD2A67F8}" type="presParOf" srcId="{1015A03F-052C-40DE-B465-1F0190717789}" destId="{F2D83DD0-B129-469D-BF1D-09C2E5C721F0}" srcOrd="7" destOrd="0" presId="urn:microsoft.com/office/officeart/2005/8/layout/vList5"/>
    <dgm:cxn modelId="{5DD9E477-D831-4BCA-B46A-3A2AE2FDF7C7}" type="presParOf" srcId="{1015A03F-052C-40DE-B465-1F0190717789}" destId="{C5251770-EB74-44C7-BC95-2008F9F40F5B}" srcOrd="8" destOrd="0" presId="urn:microsoft.com/office/officeart/2005/8/layout/vList5"/>
    <dgm:cxn modelId="{B944FB74-0B06-4DEF-8984-4C1DBEFF4E41}" type="presParOf" srcId="{C5251770-EB74-44C7-BC95-2008F9F40F5B}" destId="{90DED416-D95E-43FC-8887-8E212DC3DFF0}" srcOrd="0" destOrd="0" presId="urn:microsoft.com/office/officeart/2005/8/layout/vList5"/>
    <dgm:cxn modelId="{FECEAC4C-7492-4B26-833C-ABB53F838BC8}" type="presParOf" srcId="{1015A03F-052C-40DE-B465-1F0190717789}" destId="{F39E9D48-B4D9-4F43-ADE2-4EBF909F9F0E}" srcOrd="9" destOrd="0" presId="urn:microsoft.com/office/officeart/2005/8/layout/vList5"/>
    <dgm:cxn modelId="{837326D9-200D-4DE2-9886-F16048644712}" type="presParOf" srcId="{1015A03F-052C-40DE-B465-1F0190717789}" destId="{6A049DFB-06FB-44D2-9802-6836B16BA5D0}" srcOrd="10" destOrd="0" presId="urn:microsoft.com/office/officeart/2005/8/layout/vList5"/>
    <dgm:cxn modelId="{DDB316D6-DD66-46FA-973D-471F50E5FB46}" type="presParOf" srcId="{6A049DFB-06FB-44D2-9802-6836B16BA5D0}" destId="{B9C16BDF-FA72-428B-B5A2-96F8E8D85C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0C7B594-DE45-45FE-8A63-636B7A47EEFD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DD6D159-04B6-4BBC-ABA3-969C8D269B39}">
      <dgm:prSet/>
      <dgm:spPr/>
      <dgm:t>
        <a:bodyPr/>
        <a:lstStyle/>
        <a:p>
          <a:pPr rtl="0"/>
          <a:r>
            <a:rPr lang="sr-Cyrl-RS" dirty="0" smtClean="0"/>
            <a:t>Ја (хтети, ићи) у Београд.</a:t>
          </a:r>
          <a:endParaRPr lang="en-US" dirty="0"/>
        </a:p>
      </dgm:t>
    </dgm:pt>
    <dgm:pt modelId="{D35011B0-F561-4863-8DBD-4D384D9BC17C}" type="parTrans" cxnId="{64A48AB5-0671-4B12-97BA-43116232C928}">
      <dgm:prSet/>
      <dgm:spPr/>
      <dgm:t>
        <a:bodyPr/>
        <a:lstStyle/>
        <a:p>
          <a:endParaRPr lang="en-US"/>
        </a:p>
      </dgm:t>
    </dgm:pt>
    <dgm:pt modelId="{C6DB0EA9-85AF-4096-AC2B-8CD957942EAD}" type="sibTrans" cxnId="{64A48AB5-0671-4B12-97BA-43116232C928}">
      <dgm:prSet/>
      <dgm:spPr/>
      <dgm:t>
        <a:bodyPr/>
        <a:lstStyle/>
        <a:p>
          <a:endParaRPr lang="en-US"/>
        </a:p>
      </dgm:t>
    </dgm:pt>
    <dgm:pt modelId="{D2C8FC64-819D-49FA-A959-983826129CC1}">
      <dgm:prSet/>
      <dgm:spPr/>
      <dgm:t>
        <a:bodyPr/>
        <a:lstStyle/>
        <a:p>
          <a:pPr rtl="0"/>
          <a:r>
            <a:rPr lang="sr-Cyrl-RS" smtClean="0"/>
            <a:t>Ти (хтети, упалити) компјутер.</a:t>
          </a:r>
          <a:endParaRPr lang="en-US"/>
        </a:p>
      </dgm:t>
    </dgm:pt>
    <dgm:pt modelId="{E7B4193D-3A90-4C87-872C-751AFF678238}" type="parTrans" cxnId="{6CF924C8-3716-4060-ACC5-560058E4D67E}">
      <dgm:prSet/>
      <dgm:spPr/>
      <dgm:t>
        <a:bodyPr/>
        <a:lstStyle/>
        <a:p>
          <a:endParaRPr lang="en-US"/>
        </a:p>
      </dgm:t>
    </dgm:pt>
    <dgm:pt modelId="{46679963-0074-484A-B451-CD5CC9BB27D1}" type="sibTrans" cxnId="{6CF924C8-3716-4060-ACC5-560058E4D67E}">
      <dgm:prSet/>
      <dgm:spPr/>
      <dgm:t>
        <a:bodyPr/>
        <a:lstStyle/>
        <a:p>
          <a:endParaRPr lang="en-US"/>
        </a:p>
      </dgm:t>
    </dgm:pt>
    <dgm:pt modelId="{AC633E28-B5BA-4D67-8FB1-F57A8D4DAE71}">
      <dgm:prSet/>
      <dgm:spPr/>
      <dgm:t>
        <a:bodyPr/>
        <a:lstStyle/>
        <a:p>
          <a:pPr rtl="0"/>
          <a:r>
            <a:rPr lang="sr-Cyrl-RS" smtClean="0"/>
            <a:t>Он (хтети, радити) у пошти.</a:t>
          </a:r>
          <a:endParaRPr lang="en-US"/>
        </a:p>
      </dgm:t>
    </dgm:pt>
    <dgm:pt modelId="{15EC6B50-9581-404A-BC31-527B55BAC1C6}" type="parTrans" cxnId="{5CE46EB3-2ADA-4526-BDA2-1DC1043A4E5D}">
      <dgm:prSet/>
      <dgm:spPr/>
      <dgm:t>
        <a:bodyPr/>
        <a:lstStyle/>
        <a:p>
          <a:endParaRPr lang="en-US"/>
        </a:p>
      </dgm:t>
    </dgm:pt>
    <dgm:pt modelId="{6B4DBE7E-4FED-4CAC-82EC-CB9DDBCE9B8E}" type="sibTrans" cxnId="{5CE46EB3-2ADA-4526-BDA2-1DC1043A4E5D}">
      <dgm:prSet/>
      <dgm:spPr/>
      <dgm:t>
        <a:bodyPr/>
        <a:lstStyle/>
        <a:p>
          <a:endParaRPr lang="en-US"/>
        </a:p>
      </dgm:t>
    </dgm:pt>
    <dgm:pt modelId="{0907EEA8-7562-479A-9F27-9A4CE81BBB76}">
      <dgm:prSet/>
      <dgm:spPr/>
      <dgm:t>
        <a:bodyPr/>
        <a:lstStyle/>
        <a:p>
          <a:pPr rtl="0"/>
          <a:r>
            <a:rPr lang="sr-Cyrl-RS" smtClean="0"/>
            <a:t>Ми (хтети, правити) торту.</a:t>
          </a:r>
          <a:endParaRPr lang="en-US"/>
        </a:p>
      </dgm:t>
    </dgm:pt>
    <dgm:pt modelId="{C8CF29CA-7A83-47B8-8469-B7701C9B5EDF}" type="parTrans" cxnId="{2B95A5C2-7AC1-47A8-B663-6E812D12EDCB}">
      <dgm:prSet/>
      <dgm:spPr/>
      <dgm:t>
        <a:bodyPr/>
        <a:lstStyle/>
        <a:p>
          <a:endParaRPr lang="en-US"/>
        </a:p>
      </dgm:t>
    </dgm:pt>
    <dgm:pt modelId="{0AC25977-DB78-4EC9-A13A-25BF3C5E705A}" type="sibTrans" cxnId="{2B95A5C2-7AC1-47A8-B663-6E812D12EDCB}">
      <dgm:prSet/>
      <dgm:spPr/>
      <dgm:t>
        <a:bodyPr/>
        <a:lstStyle/>
        <a:p>
          <a:endParaRPr lang="en-US"/>
        </a:p>
      </dgm:t>
    </dgm:pt>
    <dgm:pt modelId="{8957A229-2105-4BB9-9D75-263743D64DFE}">
      <dgm:prSet/>
      <dgm:spPr/>
      <dgm:t>
        <a:bodyPr/>
        <a:lstStyle/>
        <a:p>
          <a:pPr rtl="0"/>
          <a:r>
            <a:rPr lang="sr-Cyrl-RS" smtClean="0"/>
            <a:t>Ви (хтети, читати) роман.</a:t>
          </a:r>
          <a:endParaRPr lang="en-US"/>
        </a:p>
      </dgm:t>
    </dgm:pt>
    <dgm:pt modelId="{0D8A6AF3-8CFD-40A7-A873-C61702F224C2}" type="parTrans" cxnId="{69931FFD-A624-4AB4-AF6A-0F690D431D31}">
      <dgm:prSet/>
      <dgm:spPr/>
      <dgm:t>
        <a:bodyPr/>
        <a:lstStyle/>
        <a:p>
          <a:endParaRPr lang="en-US"/>
        </a:p>
      </dgm:t>
    </dgm:pt>
    <dgm:pt modelId="{3AADA53B-A1F8-4F9B-8D99-F315252C6B79}" type="sibTrans" cxnId="{69931FFD-A624-4AB4-AF6A-0F690D431D31}">
      <dgm:prSet/>
      <dgm:spPr/>
      <dgm:t>
        <a:bodyPr/>
        <a:lstStyle/>
        <a:p>
          <a:endParaRPr lang="en-US"/>
        </a:p>
      </dgm:t>
    </dgm:pt>
    <dgm:pt modelId="{41FA9EF7-BCA6-4AF0-8153-C86F2727F57C}">
      <dgm:prSet/>
      <dgm:spPr/>
      <dgm:t>
        <a:bodyPr/>
        <a:lstStyle/>
        <a:p>
          <a:pPr rtl="0"/>
          <a:r>
            <a:rPr lang="sr-Cyrl-RS" smtClean="0"/>
            <a:t>Они (хтети, путовати) на Тенерифе.</a:t>
          </a:r>
          <a:endParaRPr lang="en-US"/>
        </a:p>
      </dgm:t>
    </dgm:pt>
    <dgm:pt modelId="{91C92998-0340-4AD9-A85C-7357E2E88C61}" type="parTrans" cxnId="{34DD1A8D-2D09-42B6-B9BA-A9F25F1D6CB3}">
      <dgm:prSet/>
      <dgm:spPr/>
      <dgm:t>
        <a:bodyPr/>
        <a:lstStyle/>
        <a:p>
          <a:endParaRPr lang="en-US"/>
        </a:p>
      </dgm:t>
    </dgm:pt>
    <dgm:pt modelId="{2853F2EB-17FD-46A8-BCEF-6A04B6D4B2DB}" type="sibTrans" cxnId="{34DD1A8D-2D09-42B6-B9BA-A9F25F1D6CB3}">
      <dgm:prSet/>
      <dgm:spPr/>
      <dgm:t>
        <a:bodyPr/>
        <a:lstStyle/>
        <a:p>
          <a:endParaRPr lang="en-US"/>
        </a:p>
      </dgm:t>
    </dgm:pt>
    <dgm:pt modelId="{B75805E4-DE4D-4B58-B3EC-4A210F36E8CB}" type="pres">
      <dgm:prSet presAssocID="{F0C7B594-DE45-45FE-8A63-636B7A47EE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A380FF-64BA-4B01-B8FE-1A7072F4764D}" type="pres">
      <dgm:prSet presAssocID="{2DD6D159-04B6-4BBC-ABA3-969C8D269B39}" presName="linNode" presStyleCnt="0"/>
      <dgm:spPr/>
    </dgm:pt>
    <dgm:pt modelId="{2EFEE98E-ECA8-4302-9250-89A3FDBEF3E7}" type="pres">
      <dgm:prSet presAssocID="{2DD6D159-04B6-4BBC-ABA3-969C8D269B39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E6D8E-3B08-4998-A1CF-4230786BA776}" type="pres">
      <dgm:prSet presAssocID="{C6DB0EA9-85AF-4096-AC2B-8CD957942EAD}" presName="sp" presStyleCnt="0"/>
      <dgm:spPr/>
    </dgm:pt>
    <dgm:pt modelId="{DEF798E9-6B66-44F7-9E16-9C1544A4B613}" type="pres">
      <dgm:prSet presAssocID="{D2C8FC64-819D-49FA-A959-983826129CC1}" presName="linNode" presStyleCnt="0"/>
      <dgm:spPr/>
    </dgm:pt>
    <dgm:pt modelId="{9A0E16DA-99B2-47AA-9582-9F2EBCCCB1D2}" type="pres">
      <dgm:prSet presAssocID="{D2C8FC64-819D-49FA-A959-983826129CC1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112B9C-1C0A-4CEC-AD3B-92FB041E86B1}" type="pres">
      <dgm:prSet presAssocID="{46679963-0074-484A-B451-CD5CC9BB27D1}" presName="sp" presStyleCnt="0"/>
      <dgm:spPr/>
    </dgm:pt>
    <dgm:pt modelId="{1B5A32A3-BE57-4C10-8142-D00E3F5C4B90}" type="pres">
      <dgm:prSet presAssocID="{AC633E28-B5BA-4D67-8FB1-F57A8D4DAE71}" presName="linNode" presStyleCnt="0"/>
      <dgm:spPr/>
    </dgm:pt>
    <dgm:pt modelId="{78D0C550-6009-4F58-9265-293B0AB68708}" type="pres">
      <dgm:prSet presAssocID="{AC633E28-B5BA-4D67-8FB1-F57A8D4DAE71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DB24A-F08A-4644-9739-DD1597F391D7}" type="pres">
      <dgm:prSet presAssocID="{6B4DBE7E-4FED-4CAC-82EC-CB9DDBCE9B8E}" presName="sp" presStyleCnt="0"/>
      <dgm:spPr/>
    </dgm:pt>
    <dgm:pt modelId="{E11977CD-47E5-4868-8E4F-FD58E2834DB1}" type="pres">
      <dgm:prSet presAssocID="{0907EEA8-7562-479A-9F27-9A4CE81BBB76}" presName="linNode" presStyleCnt="0"/>
      <dgm:spPr/>
    </dgm:pt>
    <dgm:pt modelId="{962B6848-269D-46B5-9BDF-E0594C921A4E}" type="pres">
      <dgm:prSet presAssocID="{0907EEA8-7562-479A-9F27-9A4CE81BBB76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91064-84FF-4F4A-9FBA-8FDF8703BA2E}" type="pres">
      <dgm:prSet presAssocID="{0AC25977-DB78-4EC9-A13A-25BF3C5E705A}" presName="sp" presStyleCnt="0"/>
      <dgm:spPr/>
    </dgm:pt>
    <dgm:pt modelId="{5D76E4BE-475C-4B11-A048-0B83BA95945F}" type="pres">
      <dgm:prSet presAssocID="{8957A229-2105-4BB9-9D75-263743D64DFE}" presName="linNode" presStyleCnt="0"/>
      <dgm:spPr/>
    </dgm:pt>
    <dgm:pt modelId="{B4496525-1A15-4F92-9492-D0EBD62477C4}" type="pres">
      <dgm:prSet presAssocID="{8957A229-2105-4BB9-9D75-263743D64DFE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761B4C-C092-4D9B-B594-E9F8C5C6B3D9}" type="pres">
      <dgm:prSet presAssocID="{3AADA53B-A1F8-4F9B-8D99-F315252C6B79}" presName="sp" presStyleCnt="0"/>
      <dgm:spPr/>
    </dgm:pt>
    <dgm:pt modelId="{3804FD66-EB61-4F68-BC15-7569790C63F5}" type="pres">
      <dgm:prSet presAssocID="{41FA9EF7-BCA6-4AF0-8153-C86F2727F57C}" presName="linNode" presStyleCnt="0"/>
      <dgm:spPr/>
    </dgm:pt>
    <dgm:pt modelId="{2F620750-3BED-4608-88A9-0B681CAA27EE}" type="pres">
      <dgm:prSet presAssocID="{41FA9EF7-BCA6-4AF0-8153-C86F2727F57C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F924C8-3716-4060-ACC5-560058E4D67E}" srcId="{F0C7B594-DE45-45FE-8A63-636B7A47EEFD}" destId="{D2C8FC64-819D-49FA-A959-983826129CC1}" srcOrd="1" destOrd="0" parTransId="{E7B4193D-3A90-4C87-872C-751AFF678238}" sibTransId="{46679963-0074-484A-B451-CD5CC9BB27D1}"/>
    <dgm:cxn modelId="{5F372511-18C2-4484-A938-468FC3B8DD2E}" type="presOf" srcId="{AC633E28-B5BA-4D67-8FB1-F57A8D4DAE71}" destId="{78D0C550-6009-4F58-9265-293B0AB68708}" srcOrd="0" destOrd="0" presId="urn:microsoft.com/office/officeart/2005/8/layout/vList5"/>
    <dgm:cxn modelId="{5CE46EB3-2ADA-4526-BDA2-1DC1043A4E5D}" srcId="{F0C7B594-DE45-45FE-8A63-636B7A47EEFD}" destId="{AC633E28-B5BA-4D67-8FB1-F57A8D4DAE71}" srcOrd="2" destOrd="0" parTransId="{15EC6B50-9581-404A-BC31-527B55BAC1C6}" sibTransId="{6B4DBE7E-4FED-4CAC-82EC-CB9DDBCE9B8E}"/>
    <dgm:cxn modelId="{C0192F53-9C27-46BD-B0C2-CC26EAB3CA37}" type="presOf" srcId="{8957A229-2105-4BB9-9D75-263743D64DFE}" destId="{B4496525-1A15-4F92-9492-D0EBD62477C4}" srcOrd="0" destOrd="0" presId="urn:microsoft.com/office/officeart/2005/8/layout/vList5"/>
    <dgm:cxn modelId="{64A48AB5-0671-4B12-97BA-43116232C928}" srcId="{F0C7B594-DE45-45FE-8A63-636B7A47EEFD}" destId="{2DD6D159-04B6-4BBC-ABA3-969C8D269B39}" srcOrd="0" destOrd="0" parTransId="{D35011B0-F561-4863-8DBD-4D384D9BC17C}" sibTransId="{C6DB0EA9-85AF-4096-AC2B-8CD957942EAD}"/>
    <dgm:cxn modelId="{9DFAA8B7-1785-4404-A290-63E6D5A614A3}" type="presOf" srcId="{F0C7B594-DE45-45FE-8A63-636B7A47EEFD}" destId="{B75805E4-DE4D-4B58-B3EC-4A210F36E8CB}" srcOrd="0" destOrd="0" presId="urn:microsoft.com/office/officeart/2005/8/layout/vList5"/>
    <dgm:cxn modelId="{C5034D6A-4C51-41BD-9C5D-91DCF35DA6EE}" type="presOf" srcId="{0907EEA8-7562-479A-9F27-9A4CE81BBB76}" destId="{962B6848-269D-46B5-9BDF-E0594C921A4E}" srcOrd="0" destOrd="0" presId="urn:microsoft.com/office/officeart/2005/8/layout/vList5"/>
    <dgm:cxn modelId="{69931FFD-A624-4AB4-AF6A-0F690D431D31}" srcId="{F0C7B594-DE45-45FE-8A63-636B7A47EEFD}" destId="{8957A229-2105-4BB9-9D75-263743D64DFE}" srcOrd="4" destOrd="0" parTransId="{0D8A6AF3-8CFD-40A7-A873-C61702F224C2}" sibTransId="{3AADA53B-A1F8-4F9B-8D99-F315252C6B79}"/>
    <dgm:cxn modelId="{2B95A5C2-7AC1-47A8-B663-6E812D12EDCB}" srcId="{F0C7B594-DE45-45FE-8A63-636B7A47EEFD}" destId="{0907EEA8-7562-479A-9F27-9A4CE81BBB76}" srcOrd="3" destOrd="0" parTransId="{C8CF29CA-7A83-47B8-8469-B7701C9B5EDF}" sibTransId="{0AC25977-DB78-4EC9-A13A-25BF3C5E705A}"/>
    <dgm:cxn modelId="{DFB29DAB-A090-428B-A4D2-45F3547A9F6D}" type="presOf" srcId="{41FA9EF7-BCA6-4AF0-8153-C86F2727F57C}" destId="{2F620750-3BED-4608-88A9-0B681CAA27EE}" srcOrd="0" destOrd="0" presId="urn:microsoft.com/office/officeart/2005/8/layout/vList5"/>
    <dgm:cxn modelId="{CD9A067F-B7F8-418D-BA48-9FAA3ECA7679}" type="presOf" srcId="{D2C8FC64-819D-49FA-A959-983826129CC1}" destId="{9A0E16DA-99B2-47AA-9582-9F2EBCCCB1D2}" srcOrd="0" destOrd="0" presId="urn:microsoft.com/office/officeart/2005/8/layout/vList5"/>
    <dgm:cxn modelId="{D2586DD2-667D-4C77-9450-A44E9E2C08BD}" type="presOf" srcId="{2DD6D159-04B6-4BBC-ABA3-969C8D269B39}" destId="{2EFEE98E-ECA8-4302-9250-89A3FDBEF3E7}" srcOrd="0" destOrd="0" presId="urn:microsoft.com/office/officeart/2005/8/layout/vList5"/>
    <dgm:cxn modelId="{34DD1A8D-2D09-42B6-B9BA-A9F25F1D6CB3}" srcId="{F0C7B594-DE45-45FE-8A63-636B7A47EEFD}" destId="{41FA9EF7-BCA6-4AF0-8153-C86F2727F57C}" srcOrd="5" destOrd="0" parTransId="{91C92998-0340-4AD9-A85C-7357E2E88C61}" sibTransId="{2853F2EB-17FD-46A8-BCEF-6A04B6D4B2DB}"/>
    <dgm:cxn modelId="{33500097-395E-4798-B7FB-CEC7B3BB5503}" type="presParOf" srcId="{B75805E4-DE4D-4B58-B3EC-4A210F36E8CB}" destId="{98A380FF-64BA-4B01-B8FE-1A7072F4764D}" srcOrd="0" destOrd="0" presId="urn:microsoft.com/office/officeart/2005/8/layout/vList5"/>
    <dgm:cxn modelId="{6C543598-CB1D-477F-BB2D-AC479030DFC8}" type="presParOf" srcId="{98A380FF-64BA-4B01-B8FE-1A7072F4764D}" destId="{2EFEE98E-ECA8-4302-9250-89A3FDBEF3E7}" srcOrd="0" destOrd="0" presId="urn:microsoft.com/office/officeart/2005/8/layout/vList5"/>
    <dgm:cxn modelId="{C176224B-F993-4C36-8D9C-4BE255293366}" type="presParOf" srcId="{B75805E4-DE4D-4B58-B3EC-4A210F36E8CB}" destId="{C33E6D8E-3B08-4998-A1CF-4230786BA776}" srcOrd="1" destOrd="0" presId="urn:microsoft.com/office/officeart/2005/8/layout/vList5"/>
    <dgm:cxn modelId="{66E6D701-E2B2-4DCB-9FC8-EF6C01EB9606}" type="presParOf" srcId="{B75805E4-DE4D-4B58-B3EC-4A210F36E8CB}" destId="{DEF798E9-6B66-44F7-9E16-9C1544A4B613}" srcOrd="2" destOrd="0" presId="urn:microsoft.com/office/officeart/2005/8/layout/vList5"/>
    <dgm:cxn modelId="{3CCB542F-40A9-40A2-A517-2365443B6FC9}" type="presParOf" srcId="{DEF798E9-6B66-44F7-9E16-9C1544A4B613}" destId="{9A0E16DA-99B2-47AA-9582-9F2EBCCCB1D2}" srcOrd="0" destOrd="0" presId="urn:microsoft.com/office/officeart/2005/8/layout/vList5"/>
    <dgm:cxn modelId="{574BC5B1-1C92-45DE-89D2-7CBFE4B04387}" type="presParOf" srcId="{B75805E4-DE4D-4B58-B3EC-4A210F36E8CB}" destId="{A3112B9C-1C0A-4CEC-AD3B-92FB041E86B1}" srcOrd="3" destOrd="0" presId="urn:microsoft.com/office/officeart/2005/8/layout/vList5"/>
    <dgm:cxn modelId="{890C9DB9-635D-4BA0-A57D-6C0A42095F80}" type="presParOf" srcId="{B75805E4-DE4D-4B58-B3EC-4A210F36E8CB}" destId="{1B5A32A3-BE57-4C10-8142-D00E3F5C4B90}" srcOrd="4" destOrd="0" presId="urn:microsoft.com/office/officeart/2005/8/layout/vList5"/>
    <dgm:cxn modelId="{628990EA-73C6-40A9-BBD9-40DC07992EDC}" type="presParOf" srcId="{1B5A32A3-BE57-4C10-8142-D00E3F5C4B90}" destId="{78D0C550-6009-4F58-9265-293B0AB68708}" srcOrd="0" destOrd="0" presId="urn:microsoft.com/office/officeart/2005/8/layout/vList5"/>
    <dgm:cxn modelId="{354D52EC-6656-447A-9DC0-88148FBA46C4}" type="presParOf" srcId="{B75805E4-DE4D-4B58-B3EC-4A210F36E8CB}" destId="{F7CDB24A-F08A-4644-9739-DD1597F391D7}" srcOrd="5" destOrd="0" presId="urn:microsoft.com/office/officeart/2005/8/layout/vList5"/>
    <dgm:cxn modelId="{7F6F14F0-9322-402E-873B-B477683A7826}" type="presParOf" srcId="{B75805E4-DE4D-4B58-B3EC-4A210F36E8CB}" destId="{E11977CD-47E5-4868-8E4F-FD58E2834DB1}" srcOrd="6" destOrd="0" presId="urn:microsoft.com/office/officeart/2005/8/layout/vList5"/>
    <dgm:cxn modelId="{44E324AB-18E6-4817-8200-8D07EDA7E2FE}" type="presParOf" srcId="{E11977CD-47E5-4868-8E4F-FD58E2834DB1}" destId="{962B6848-269D-46B5-9BDF-E0594C921A4E}" srcOrd="0" destOrd="0" presId="urn:microsoft.com/office/officeart/2005/8/layout/vList5"/>
    <dgm:cxn modelId="{459F37FA-1F80-4C03-9C2D-B3A7FEBF9AE6}" type="presParOf" srcId="{B75805E4-DE4D-4B58-B3EC-4A210F36E8CB}" destId="{1E991064-84FF-4F4A-9FBA-8FDF8703BA2E}" srcOrd="7" destOrd="0" presId="urn:microsoft.com/office/officeart/2005/8/layout/vList5"/>
    <dgm:cxn modelId="{B3C191ED-8186-4EE4-8FAD-62E9F9459101}" type="presParOf" srcId="{B75805E4-DE4D-4B58-B3EC-4A210F36E8CB}" destId="{5D76E4BE-475C-4B11-A048-0B83BA95945F}" srcOrd="8" destOrd="0" presId="urn:microsoft.com/office/officeart/2005/8/layout/vList5"/>
    <dgm:cxn modelId="{7524BC5D-65D6-4342-9A5E-831CCE3B1E48}" type="presParOf" srcId="{5D76E4BE-475C-4B11-A048-0B83BA95945F}" destId="{B4496525-1A15-4F92-9492-D0EBD62477C4}" srcOrd="0" destOrd="0" presId="urn:microsoft.com/office/officeart/2005/8/layout/vList5"/>
    <dgm:cxn modelId="{B8F443C4-A1C2-411F-943F-E4B8CF51C9F7}" type="presParOf" srcId="{B75805E4-DE4D-4B58-B3EC-4A210F36E8CB}" destId="{15761B4C-C092-4D9B-B594-E9F8C5C6B3D9}" srcOrd="9" destOrd="0" presId="urn:microsoft.com/office/officeart/2005/8/layout/vList5"/>
    <dgm:cxn modelId="{ECAE44A3-792A-4DCC-8FCC-F13B578BCE41}" type="presParOf" srcId="{B75805E4-DE4D-4B58-B3EC-4A210F36E8CB}" destId="{3804FD66-EB61-4F68-BC15-7569790C63F5}" srcOrd="10" destOrd="0" presId="urn:microsoft.com/office/officeart/2005/8/layout/vList5"/>
    <dgm:cxn modelId="{F0BCBC37-F624-45C1-BD09-2677FB6A8C55}" type="presParOf" srcId="{3804FD66-EB61-4F68-BC15-7569790C63F5}" destId="{2F620750-3BED-4608-88A9-0B681CAA27E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4AE349-1DBF-4AC7-B8CD-6F578870F6D4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8FCE299-52C1-4828-BD37-7095D63247C4}">
      <dgm:prSet/>
      <dgm:spPr/>
      <dgm:t>
        <a:bodyPr/>
        <a:lstStyle/>
        <a:p>
          <a:pPr rtl="0"/>
          <a:r>
            <a:rPr lang="sr-Cyrl-RS" dirty="0" smtClean="0"/>
            <a:t>Ја (умети, пливати).</a:t>
          </a:r>
          <a:endParaRPr lang="en-US" dirty="0"/>
        </a:p>
      </dgm:t>
    </dgm:pt>
    <dgm:pt modelId="{B99CE299-D6FE-489D-B75E-2A0F8B4C8973}" type="parTrans" cxnId="{ED78E216-9012-4563-AD8D-05074AC03731}">
      <dgm:prSet/>
      <dgm:spPr/>
      <dgm:t>
        <a:bodyPr/>
        <a:lstStyle/>
        <a:p>
          <a:endParaRPr lang="en-US"/>
        </a:p>
      </dgm:t>
    </dgm:pt>
    <dgm:pt modelId="{A1ECC9A5-11A2-4C0E-9FAF-62DCBA5F26DF}" type="sibTrans" cxnId="{ED78E216-9012-4563-AD8D-05074AC03731}">
      <dgm:prSet/>
      <dgm:spPr/>
      <dgm:t>
        <a:bodyPr/>
        <a:lstStyle/>
        <a:p>
          <a:endParaRPr lang="en-US"/>
        </a:p>
      </dgm:t>
    </dgm:pt>
    <dgm:pt modelId="{D7D44A79-C844-4394-B4F3-608F628BBCD3}">
      <dgm:prSet/>
      <dgm:spPr/>
      <dgm:t>
        <a:bodyPr/>
        <a:lstStyle/>
        <a:p>
          <a:pPr rtl="0"/>
          <a:r>
            <a:rPr lang="sr-Cyrl-RS" smtClean="0"/>
            <a:t>Ти (умети, певати).</a:t>
          </a:r>
          <a:endParaRPr lang="en-US"/>
        </a:p>
      </dgm:t>
    </dgm:pt>
    <dgm:pt modelId="{F2FC1EEC-A309-4A7D-BD9A-91BC8D474689}" type="parTrans" cxnId="{99ACEA7E-8747-4B2A-93EB-2D9F5C3D84ED}">
      <dgm:prSet/>
      <dgm:spPr/>
      <dgm:t>
        <a:bodyPr/>
        <a:lstStyle/>
        <a:p>
          <a:endParaRPr lang="en-US"/>
        </a:p>
      </dgm:t>
    </dgm:pt>
    <dgm:pt modelId="{19E686A4-8B40-4E3C-8C41-0978CC890BB0}" type="sibTrans" cxnId="{99ACEA7E-8747-4B2A-93EB-2D9F5C3D84ED}">
      <dgm:prSet/>
      <dgm:spPr/>
      <dgm:t>
        <a:bodyPr/>
        <a:lstStyle/>
        <a:p>
          <a:endParaRPr lang="en-US"/>
        </a:p>
      </dgm:t>
    </dgm:pt>
    <dgm:pt modelId="{49927B00-E8EF-405B-AA14-09673DF00367}">
      <dgm:prSet/>
      <dgm:spPr/>
      <dgm:t>
        <a:bodyPr/>
        <a:lstStyle/>
        <a:p>
          <a:pPr rtl="0"/>
          <a:r>
            <a:rPr lang="sr-Cyrl-RS" smtClean="0"/>
            <a:t>Он (умети, цртати).</a:t>
          </a:r>
          <a:endParaRPr lang="en-US"/>
        </a:p>
      </dgm:t>
    </dgm:pt>
    <dgm:pt modelId="{91DAD0ED-308B-4B9F-AFC4-A22D545E5071}" type="parTrans" cxnId="{83C886ED-1964-4FB6-92E7-E58E08CA1FE4}">
      <dgm:prSet/>
      <dgm:spPr/>
      <dgm:t>
        <a:bodyPr/>
        <a:lstStyle/>
        <a:p>
          <a:endParaRPr lang="en-US"/>
        </a:p>
      </dgm:t>
    </dgm:pt>
    <dgm:pt modelId="{24B757EE-45C6-446F-974B-294054C3E350}" type="sibTrans" cxnId="{83C886ED-1964-4FB6-92E7-E58E08CA1FE4}">
      <dgm:prSet/>
      <dgm:spPr/>
      <dgm:t>
        <a:bodyPr/>
        <a:lstStyle/>
        <a:p>
          <a:endParaRPr lang="en-US"/>
        </a:p>
      </dgm:t>
    </dgm:pt>
    <dgm:pt modelId="{715D3D58-6D5A-4C87-9497-BB9C8DF68EF4}">
      <dgm:prSet/>
      <dgm:spPr/>
      <dgm:t>
        <a:bodyPr/>
        <a:lstStyle/>
        <a:p>
          <a:pPr rtl="0"/>
          <a:r>
            <a:rPr lang="sr-Cyrl-RS" smtClean="0"/>
            <a:t>Ми (умети, возити) бицикл.</a:t>
          </a:r>
          <a:endParaRPr lang="en-US"/>
        </a:p>
      </dgm:t>
    </dgm:pt>
    <dgm:pt modelId="{E4C1EC14-D2E0-4ECC-9597-ABD0EE200F3F}" type="parTrans" cxnId="{E95CEA7B-F808-4D4F-B7E4-102070BEBB44}">
      <dgm:prSet/>
      <dgm:spPr/>
      <dgm:t>
        <a:bodyPr/>
        <a:lstStyle/>
        <a:p>
          <a:endParaRPr lang="en-US"/>
        </a:p>
      </dgm:t>
    </dgm:pt>
    <dgm:pt modelId="{666699DC-EA33-4E61-8540-7F293A54C93F}" type="sibTrans" cxnId="{E95CEA7B-F808-4D4F-B7E4-102070BEBB44}">
      <dgm:prSet/>
      <dgm:spPr/>
      <dgm:t>
        <a:bodyPr/>
        <a:lstStyle/>
        <a:p>
          <a:endParaRPr lang="en-US"/>
        </a:p>
      </dgm:t>
    </dgm:pt>
    <dgm:pt modelId="{8ADA1E79-B5F4-43A6-8BB8-23DBCD1A5BC7}">
      <dgm:prSet/>
      <dgm:spPr/>
      <dgm:t>
        <a:bodyPr/>
        <a:lstStyle/>
        <a:p>
          <a:pPr rtl="0"/>
          <a:r>
            <a:rPr lang="sr-Cyrl-RS" smtClean="0"/>
            <a:t>Ви (умети, писати) песме.</a:t>
          </a:r>
          <a:endParaRPr lang="en-US"/>
        </a:p>
      </dgm:t>
    </dgm:pt>
    <dgm:pt modelId="{1AE2B119-0F59-4B18-B4B9-0F57099634BE}" type="parTrans" cxnId="{E2E9FB74-12A6-414F-918D-A859F40881C7}">
      <dgm:prSet/>
      <dgm:spPr/>
      <dgm:t>
        <a:bodyPr/>
        <a:lstStyle/>
        <a:p>
          <a:endParaRPr lang="en-US"/>
        </a:p>
      </dgm:t>
    </dgm:pt>
    <dgm:pt modelId="{EF0C740A-78DE-4470-A95D-056F49A70E38}" type="sibTrans" cxnId="{E2E9FB74-12A6-414F-918D-A859F40881C7}">
      <dgm:prSet/>
      <dgm:spPr/>
      <dgm:t>
        <a:bodyPr/>
        <a:lstStyle/>
        <a:p>
          <a:endParaRPr lang="en-US"/>
        </a:p>
      </dgm:t>
    </dgm:pt>
    <dgm:pt modelId="{9D1C80F4-5674-42E1-9370-57525B9457FB}">
      <dgm:prSet/>
      <dgm:spPr/>
      <dgm:t>
        <a:bodyPr/>
        <a:lstStyle/>
        <a:p>
          <a:pPr rtl="0"/>
          <a:r>
            <a:rPr lang="sr-Cyrl-RS" smtClean="0"/>
            <a:t>Они (умети, сликати) портрете.</a:t>
          </a:r>
          <a:endParaRPr lang="en-US"/>
        </a:p>
      </dgm:t>
    </dgm:pt>
    <dgm:pt modelId="{F8CE10F1-8D7E-4A4D-A303-F8E3C0CAE366}" type="parTrans" cxnId="{0CF56359-547C-4EA5-B742-B12A9CDFC898}">
      <dgm:prSet/>
      <dgm:spPr/>
      <dgm:t>
        <a:bodyPr/>
        <a:lstStyle/>
        <a:p>
          <a:endParaRPr lang="en-US"/>
        </a:p>
      </dgm:t>
    </dgm:pt>
    <dgm:pt modelId="{2F8322DC-23CC-4F0D-A0A5-F6A425E2D589}" type="sibTrans" cxnId="{0CF56359-547C-4EA5-B742-B12A9CDFC898}">
      <dgm:prSet/>
      <dgm:spPr/>
      <dgm:t>
        <a:bodyPr/>
        <a:lstStyle/>
        <a:p>
          <a:endParaRPr lang="en-US"/>
        </a:p>
      </dgm:t>
    </dgm:pt>
    <dgm:pt modelId="{7C354AA1-B815-437B-8F40-F70C43980C1F}" type="pres">
      <dgm:prSet presAssocID="{594AE349-1DBF-4AC7-B8CD-6F578870F6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6B66A-5FB4-47AF-9978-83DC08FC0E81}" type="pres">
      <dgm:prSet presAssocID="{28FCE299-52C1-4828-BD37-7095D63247C4}" presName="linNode" presStyleCnt="0"/>
      <dgm:spPr/>
    </dgm:pt>
    <dgm:pt modelId="{0DE1D5D1-D800-4E4C-A1C8-8EE5D366284D}" type="pres">
      <dgm:prSet presAssocID="{28FCE299-52C1-4828-BD37-7095D63247C4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FCEFDE-2A3D-48D1-A53F-39B58C7BFAF0}" type="pres">
      <dgm:prSet presAssocID="{A1ECC9A5-11A2-4C0E-9FAF-62DCBA5F26DF}" presName="sp" presStyleCnt="0"/>
      <dgm:spPr/>
    </dgm:pt>
    <dgm:pt modelId="{97AEA114-A952-4855-87CD-97890F81759E}" type="pres">
      <dgm:prSet presAssocID="{D7D44A79-C844-4394-B4F3-608F628BBCD3}" presName="linNode" presStyleCnt="0"/>
      <dgm:spPr/>
    </dgm:pt>
    <dgm:pt modelId="{BB2A5BE0-A6C6-41E2-A203-7781D9F1BBED}" type="pres">
      <dgm:prSet presAssocID="{D7D44A79-C844-4394-B4F3-608F628BBCD3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B35B0-E645-412A-B605-951FAE7F8CA0}" type="pres">
      <dgm:prSet presAssocID="{19E686A4-8B40-4E3C-8C41-0978CC890BB0}" presName="sp" presStyleCnt="0"/>
      <dgm:spPr/>
    </dgm:pt>
    <dgm:pt modelId="{77F33B58-3954-47DB-AD77-E6E0360643C6}" type="pres">
      <dgm:prSet presAssocID="{49927B00-E8EF-405B-AA14-09673DF00367}" presName="linNode" presStyleCnt="0"/>
      <dgm:spPr/>
    </dgm:pt>
    <dgm:pt modelId="{A10D6ABA-7DAF-4057-AE6C-7BB7A9CFDBFE}" type="pres">
      <dgm:prSet presAssocID="{49927B00-E8EF-405B-AA14-09673DF00367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395DF8-1E39-492C-8981-5E3E96486EC6}" type="pres">
      <dgm:prSet presAssocID="{24B757EE-45C6-446F-974B-294054C3E350}" presName="sp" presStyleCnt="0"/>
      <dgm:spPr/>
    </dgm:pt>
    <dgm:pt modelId="{B4E9EBD9-4240-4EBC-A250-26DE2879DAA1}" type="pres">
      <dgm:prSet presAssocID="{715D3D58-6D5A-4C87-9497-BB9C8DF68EF4}" presName="linNode" presStyleCnt="0"/>
      <dgm:spPr/>
    </dgm:pt>
    <dgm:pt modelId="{373C5417-831B-44DB-8D05-973FF3ECE940}" type="pres">
      <dgm:prSet presAssocID="{715D3D58-6D5A-4C87-9497-BB9C8DF68EF4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045A22-7204-4DED-8A4D-A43C11851DA4}" type="pres">
      <dgm:prSet presAssocID="{666699DC-EA33-4E61-8540-7F293A54C93F}" presName="sp" presStyleCnt="0"/>
      <dgm:spPr/>
    </dgm:pt>
    <dgm:pt modelId="{1400B00A-2EA4-4883-A9CD-3D24FD0FBCE3}" type="pres">
      <dgm:prSet presAssocID="{8ADA1E79-B5F4-43A6-8BB8-23DBCD1A5BC7}" presName="linNode" presStyleCnt="0"/>
      <dgm:spPr/>
    </dgm:pt>
    <dgm:pt modelId="{4A7C617E-2E75-497E-98F2-C4A57B84616C}" type="pres">
      <dgm:prSet presAssocID="{8ADA1E79-B5F4-43A6-8BB8-23DBCD1A5BC7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CF561A-437C-4269-BEF0-15F63B4E29BC}" type="pres">
      <dgm:prSet presAssocID="{EF0C740A-78DE-4470-A95D-056F49A70E38}" presName="sp" presStyleCnt="0"/>
      <dgm:spPr/>
    </dgm:pt>
    <dgm:pt modelId="{622ABE1E-911A-4DBA-802F-B53A105C9FB7}" type="pres">
      <dgm:prSet presAssocID="{9D1C80F4-5674-42E1-9370-57525B9457FB}" presName="linNode" presStyleCnt="0"/>
      <dgm:spPr/>
    </dgm:pt>
    <dgm:pt modelId="{A0E85BF1-88BD-45F1-8D01-033FB12290D4}" type="pres">
      <dgm:prSet presAssocID="{9D1C80F4-5674-42E1-9370-57525B9457FB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0407A0-6AC2-4246-98C0-2CCC81097D41}" type="presOf" srcId="{594AE349-1DBF-4AC7-B8CD-6F578870F6D4}" destId="{7C354AA1-B815-437B-8F40-F70C43980C1F}" srcOrd="0" destOrd="0" presId="urn:microsoft.com/office/officeart/2005/8/layout/vList5"/>
    <dgm:cxn modelId="{0CF56359-547C-4EA5-B742-B12A9CDFC898}" srcId="{594AE349-1DBF-4AC7-B8CD-6F578870F6D4}" destId="{9D1C80F4-5674-42E1-9370-57525B9457FB}" srcOrd="5" destOrd="0" parTransId="{F8CE10F1-8D7E-4A4D-A303-F8E3C0CAE366}" sibTransId="{2F8322DC-23CC-4F0D-A0A5-F6A425E2D589}"/>
    <dgm:cxn modelId="{A4B3ACD3-CE50-432E-BE6C-200A1848836A}" type="presOf" srcId="{49927B00-E8EF-405B-AA14-09673DF00367}" destId="{A10D6ABA-7DAF-4057-AE6C-7BB7A9CFDBFE}" srcOrd="0" destOrd="0" presId="urn:microsoft.com/office/officeart/2005/8/layout/vList5"/>
    <dgm:cxn modelId="{ED78E216-9012-4563-AD8D-05074AC03731}" srcId="{594AE349-1DBF-4AC7-B8CD-6F578870F6D4}" destId="{28FCE299-52C1-4828-BD37-7095D63247C4}" srcOrd="0" destOrd="0" parTransId="{B99CE299-D6FE-489D-B75E-2A0F8B4C8973}" sibTransId="{A1ECC9A5-11A2-4C0E-9FAF-62DCBA5F26DF}"/>
    <dgm:cxn modelId="{EA7CBB50-5BFD-4209-BD83-1D6C2E9F1CBF}" type="presOf" srcId="{28FCE299-52C1-4828-BD37-7095D63247C4}" destId="{0DE1D5D1-D800-4E4C-A1C8-8EE5D366284D}" srcOrd="0" destOrd="0" presId="urn:microsoft.com/office/officeart/2005/8/layout/vList5"/>
    <dgm:cxn modelId="{E95CEA7B-F808-4D4F-B7E4-102070BEBB44}" srcId="{594AE349-1DBF-4AC7-B8CD-6F578870F6D4}" destId="{715D3D58-6D5A-4C87-9497-BB9C8DF68EF4}" srcOrd="3" destOrd="0" parTransId="{E4C1EC14-D2E0-4ECC-9597-ABD0EE200F3F}" sibTransId="{666699DC-EA33-4E61-8540-7F293A54C93F}"/>
    <dgm:cxn modelId="{83C886ED-1964-4FB6-92E7-E58E08CA1FE4}" srcId="{594AE349-1DBF-4AC7-B8CD-6F578870F6D4}" destId="{49927B00-E8EF-405B-AA14-09673DF00367}" srcOrd="2" destOrd="0" parTransId="{91DAD0ED-308B-4B9F-AFC4-A22D545E5071}" sibTransId="{24B757EE-45C6-446F-974B-294054C3E350}"/>
    <dgm:cxn modelId="{99ACEA7E-8747-4B2A-93EB-2D9F5C3D84ED}" srcId="{594AE349-1DBF-4AC7-B8CD-6F578870F6D4}" destId="{D7D44A79-C844-4394-B4F3-608F628BBCD3}" srcOrd="1" destOrd="0" parTransId="{F2FC1EEC-A309-4A7D-BD9A-91BC8D474689}" sibTransId="{19E686A4-8B40-4E3C-8C41-0978CC890BB0}"/>
    <dgm:cxn modelId="{E2E9FB74-12A6-414F-918D-A859F40881C7}" srcId="{594AE349-1DBF-4AC7-B8CD-6F578870F6D4}" destId="{8ADA1E79-B5F4-43A6-8BB8-23DBCD1A5BC7}" srcOrd="4" destOrd="0" parTransId="{1AE2B119-0F59-4B18-B4B9-0F57099634BE}" sibTransId="{EF0C740A-78DE-4470-A95D-056F49A70E38}"/>
    <dgm:cxn modelId="{F69A1025-7D1F-4183-849B-91E71682EF13}" type="presOf" srcId="{715D3D58-6D5A-4C87-9497-BB9C8DF68EF4}" destId="{373C5417-831B-44DB-8D05-973FF3ECE940}" srcOrd="0" destOrd="0" presId="urn:microsoft.com/office/officeart/2005/8/layout/vList5"/>
    <dgm:cxn modelId="{52382799-FA04-4F87-8741-99C0B075848A}" type="presOf" srcId="{8ADA1E79-B5F4-43A6-8BB8-23DBCD1A5BC7}" destId="{4A7C617E-2E75-497E-98F2-C4A57B84616C}" srcOrd="0" destOrd="0" presId="urn:microsoft.com/office/officeart/2005/8/layout/vList5"/>
    <dgm:cxn modelId="{27D2526A-3E9F-4744-B711-AA205157D9B5}" type="presOf" srcId="{9D1C80F4-5674-42E1-9370-57525B9457FB}" destId="{A0E85BF1-88BD-45F1-8D01-033FB12290D4}" srcOrd="0" destOrd="0" presId="urn:microsoft.com/office/officeart/2005/8/layout/vList5"/>
    <dgm:cxn modelId="{54583D8C-3CCC-4B64-973A-3EAFC307D7EC}" type="presOf" srcId="{D7D44A79-C844-4394-B4F3-608F628BBCD3}" destId="{BB2A5BE0-A6C6-41E2-A203-7781D9F1BBED}" srcOrd="0" destOrd="0" presId="urn:microsoft.com/office/officeart/2005/8/layout/vList5"/>
    <dgm:cxn modelId="{DDC59B89-4E18-402D-A9F2-8FFF515E8C8A}" type="presParOf" srcId="{7C354AA1-B815-437B-8F40-F70C43980C1F}" destId="{81A6B66A-5FB4-47AF-9978-83DC08FC0E81}" srcOrd="0" destOrd="0" presId="urn:microsoft.com/office/officeart/2005/8/layout/vList5"/>
    <dgm:cxn modelId="{891B6D42-DECA-4833-AF1E-C28E554CA837}" type="presParOf" srcId="{81A6B66A-5FB4-47AF-9978-83DC08FC0E81}" destId="{0DE1D5D1-D800-4E4C-A1C8-8EE5D366284D}" srcOrd="0" destOrd="0" presId="urn:microsoft.com/office/officeart/2005/8/layout/vList5"/>
    <dgm:cxn modelId="{3C0D6876-3119-4173-BE5D-591D0AEB1DE9}" type="presParOf" srcId="{7C354AA1-B815-437B-8F40-F70C43980C1F}" destId="{39FCEFDE-2A3D-48D1-A53F-39B58C7BFAF0}" srcOrd="1" destOrd="0" presId="urn:microsoft.com/office/officeart/2005/8/layout/vList5"/>
    <dgm:cxn modelId="{0B9BB333-E2AD-490F-84DA-9CF0D9D6BF02}" type="presParOf" srcId="{7C354AA1-B815-437B-8F40-F70C43980C1F}" destId="{97AEA114-A952-4855-87CD-97890F81759E}" srcOrd="2" destOrd="0" presId="urn:microsoft.com/office/officeart/2005/8/layout/vList5"/>
    <dgm:cxn modelId="{4F9BBC0A-17C9-477F-A7C7-8D2DD726C151}" type="presParOf" srcId="{97AEA114-A952-4855-87CD-97890F81759E}" destId="{BB2A5BE0-A6C6-41E2-A203-7781D9F1BBED}" srcOrd="0" destOrd="0" presId="urn:microsoft.com/office/officeart/2005/8/layout/vList5"/>
    <dgm:cxn modelId="{4326DC04-A767-4B82-9570-7737FD6AFCE8}" type="presParOf" srcId="{7C354AA1-B815-437B-8F40-F70C43980C1F}" destId="{9A2B35B0-E645-412A-B605-951FAE7F8CA0}" srcOrd="3" destOrd="0" presId="urn:microsoft.com/office/officeart/2005/8/layout/vList5"/>
    <dgm:cxn modelId="{8D439197-91D6-4245-B486-6FF4E8276310}" type="presParOf" srcId="{7C354AA1-B815-437B-8F40-F70C43980C1F}" destId="{77F33B58-3954-47DB-AD77-E6E0360643C6}" srcOrd="4" destOrd="0" presId="urn:microsoft.com/office/officeart/2005/8/layout/vList5"/>
    <dgm:cxn modelId="{6D1A460D-6F6D-442C-8FBA-1E8AD71A101F}" type="presParOf" srcId="{77F33B58-3954-47DB-AD77-E6E0360643C6}" destId="{A10D6ABA-7DAF-4057-AE6C-7BB7A9CFDBFE}" srcOrd="0" destOrd="0" presId="urn:microsoft.com/office/officeart/2005/8/layout/vList5"/>
    <dgm:cxn modelId="{45B4B3D5-7518-4E2C-B548-9904B225D8A0}" type="presParOf" srcId="{7C354AA1-B815-437B-8F40-F70C43980C1F}" destId="{DB395DF8-1E39-492C-8981-5E3E96486EC6}" srcOrd="5" destOrd="0" presId="urn:microsoft.com/office/officeart/2005/8/layout/vList5"/>
    <dgm:cxn modelId="{795E6E71-9AA1-46AB-B95F-D9CD2DBD4783}" type="presParOf" srcId="{7C354AA1-B815-437B-8F40-F70C43980C1F}" destId="{B4E9EBD9-4240-4EBC-A250-26DE2879DAA1}" srcOrd="6" destOrd="0" presId="urn:microsoft.com/office/officeart/2005/8/layout/vList5"/>
    <dgm:cxn modelId="{3E434727-3E09-4BF9-AD20-7FC3E8B8D426}" type="presParOf" srcId="{B4E9EBD9-4240-4EBC-A250-26DE2879DAA1}" destId="{373C5417-831B-44DB-8D05-973FF3ECE940}" srcOrd="0" destOrd="0" presId="urn:microsoft.com/office/officeart/2005/8/layout/vList5"/>
    <dgm:cxn modelId="{3D38B78C-A1CC-4AF5-B234-3FEA4105DFE2}" type="presParOf" srcId="{7C354AA1-B815-437B-8F40-F70C43980C1F}" destId="{70045A22-7204-4DED-8A4D-A43C11851DA4}" srcOrd="7" destOrd="0" presId="urn:microsoft.com/office/officeart/2005/8/layout/vList5"/>
    <dgm:cxn modelId="{966C413E-C987-4A86-9C02-6DFBE90BE27C}" type="presParOf" srcId="{7C354AA1-B815-437B-8F40-F70C43980C1F}" destId="{1400B00A-2EA4-4883-A9CD-3D24FD0FBCE3}" srcOrd="8" destOrd="0" presId="urn:microsoft.com/office/officeart/2005/8/layout/vList5"/>
    <dgm:cxn modelId="{743B035B-B85C-4B7B-B425-63747CB8E56B}" type="presParOf" srcId="{1400B00A-2EA4-4883-A9CD-3D24FD0FBCE3}" destId="{4A7C617E-2E75-497E-98F2-C4A57B84616C}" srcOrd="0" destOrd="0" presId="urn:microsoft.com/office/officeart/2005/8/layout/vList5"/>
    <dgm:cxn modelId="{020B4993-0EF6-443D-A6C7-C3D73C587CA1}" type="presParOf" srcId="{7C354AA1-B815-437B-8F40-F70C43980C1F}" destId="{C6CF561A-437C-4269-BEF0-15F63B4E29BC}" srcOrd="9" destOrd="0" presId="urn:microsoft.com/office/officeart/2005/8/layout/vList5"/>
    <dgm:cxn modelId="{F988D42E-D164-4796-9BE5-CECC6D6A8026}" type="presParOf" srcId="{7C354AA1-B815-437B-8F40-F70C43980C1F}" destId="{622ABE1E-911A-4DBA-802F-B53A105C9FB7}" srcOrd="10" destOrd="0" presId="urn:microsoft.com/office/officeart/2005/8/layout/vList5"/>
    <dgm:cxn modelId="{ADE036EC-2A1B-4EB6-B284-0988E4D79EBF}" type="presParOf" srcId="{622ABE1E-911A-4DBA-802F-B53A105C9FB7}" destId="{A0E85BF1-88BD-45F1-8D01-033FB12290D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92F51-A13E-418F-8F37-DC0DD0D29EBA}">
      <dsp:nvSpPr>
        <dsp:cNvPr id="0" name=""/>
        <dsp:cNvSpPr/>
      </dsp:nvSpPr>
      <dsp:spPr>
        <a:xfrm>
          <a:off x="1519390" y="315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МОЧЬ</a:t>
          </a:r>
          <a:endParaRPr lang="en-US" sz="2000" kern="1200"/>
        </a:p>
      </dsp:txBody>
      <dsp:txXfrm>
        <a:off x="1544096" y="25021"/>
        <a:ext cx="1659902" cy="456684"/>
      </dsp:txXfrm>
    </dsp:sp>
    <dsp:sp modelId="{0611CA49-9E13-4593-B360-5DE8773B9626}">
      <dsp:nvSpPr>
        <dsp:cNvPr id="0" name=""/>
        <dsp:cNvSpPr/>
      </dsp:nvSpPr>
      <dsp:spPr>
        <a:xfrm>
          <a:off x="1519390" y="531717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Я могу</a:t>
          </a:r>
          <a:endParaRPr lang="en-US" sz="2000" kern="1200"/>
        </a:p>
      </dsp:txBody>
      <dsp:txXfrm>
        <a:off x="1544096" y="556423"/>
        <a:ext cx="1659902" cy="456684"/>
      </dsp:txXfrm>
    </dsp:sp>
    <dsp:sp modelId="{EA916108-EF79-4D9A-A100-E7F657A48C80}">
      <dsp:nvSpPr>
        <dsp:cNvPr id="0" name=""/>
        <dsp:cNvSpPr/>
      </dsp:nvSpPr>
      <dsp:spPr>
        <a:xfrm>
          <a:off x="1519390" y="1063118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Ты можешь</a:t>
          </a:r>
          <a:endParaRPr lang="en-US" sz="2000" kern="1200"/>
        </a:p>
      </dsp:txBody>
      <dsp:txXfrm>
        <a:off x="1544096" y="1087824"/>
        <a:ext cx="1659902" cy="456684"/>
      </dsp:txXfrm>
    </dsp:sp>
    <dsp:sp modelId="{6D1BCEE5-5382-431A-8DE1-68831DBDBDAB}">
      <dsp:nvSpPr>
        <dsp:cNvPr id="0" name=""/>
        <dsp:cNvSpPr/>
      </dsp:nvSpPr>
      <dsp:spPr>
        <a:xfrm>
          <a:off x="1519390" y="1594519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Он может</a:t>
          </a:r>
          <a:endParaRPr lang="en-US" sz="2000" kern="1200"/>
        </a:p>
      </dsp:txBody>
      <dsp:txXfrm>
        <a:off x="1544096" y="1619225"/>
        <a:ext cx="1659902" cy="456684"/>
      </dsp:txXfrm>
    </dsp:sp>
    <dsp:sp modelId="{AC7B6AFE-DB6D-4956-A40D-BFD00034A391}">
      <dsp:nvSpPr>
        <dsp:cNvPr id="0" name=""/>
        <dsp:cNvSpPr/>
      </dsp:nvSpPr>
      <dsp:spPr>
        <a:xfrm>
          <a:off x="1519390" y="2125921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Мы можем</a:t>
          </a:r>
          <a:endParaRPr lang="en-US" sz="2000" kern="1200"/>
        </a:p>
      </dsp:txBody>
      <dsp:txXfrm>
        <a:off x="1544096" y="2150627"/>
        <a:ext cx="1659902" cy="456684"/>
      </dsp:txXfrm>
    </dsp:sp>
    <dsp:sp modelId="{6D60E170-B657-4AFA-AE85-B69236C81FE4}">
      <dsp:nvSpPr>
        <dsp:cNvPr id="0" name=""/>
        <dsp:cNvSpPr/>
      </dsp:nvSpPr>
      <dsp:spPr>
        <a:xfrm>
          <a:off x="1519390" y="2657322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Вы можете</a:t>
          </a:r>
          <a:endParaRPr lang="en-US" sz="2000" kern="1200"/>
        </a:p>
      </dsp:txBody>
      <dsp:txXfrm>
        <a:off x="1544096" y="2682028"/>
        <a:ext cx="1659902" cy="456684"/>
      </dsp:txXfrm>
    </dsp:sp>
    <dsp:sp modelId="{9469EEF3-82E2-409F-99C8-0ABBCF407EA9}">
      <dsp:nvSpPr>
        <dsp:cNvPr id="0" name=""/>
        <dsp:cNvSpPr/>
      </dsp:nvSpPr>
      <dsp:spPr>
        <a:xfrm>
          <a:off x="1519390" y="3188723"/>
          <a:ext cx="170931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Они могут</a:t>
          </a:r>
          <a:endParaRPr lang="en-US" sz="2000" kern="1200"/>
        </a:p>
      </dsp:txBody>
      <dsp:txXfrm>
        <a:off x="1544096" y="3213429"/>
        <a:ext cx="1659902" cy="45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262E2-B2CE-4DA6-8D5F-607198C77F91}">
      <dsp:nvSpPr>
        <dsp:cNvPr id="0" name=""/>
        <dsp:cNvSpPr/>
      </dsp:nvSpPr>
      <dsp:spPr>
        <a:xfrm>
          <a:off x="1652394" y="315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ХОТЕТЬ</a:t>
          </a:r>
          <a:endParaRPr lang="en-US" sz="2500" kern="1200" dirty="0"/>
        </a:p>
      </dsp:txBody>
      <dsp:txXfrm>
        <a:off x="1677100" y="25021"/>
        <a:ext cx="1809531" cy="456684"/>
      </dsp:txXfrm>
    </dsp:sp>
    <dsp:sp modelId="{D6E2AAA9-08F3-4090-93B1-9AAB0D9BC5BA}">
      <dsp:nvSpPr>
        <dsp:cNvPr id="0" name=""/>
        <dsp:cNvSpPr/>
      </dsp:nvSpPr>
      <dsp:spPr>
        <a:xfrm>
          <a:off x="1652394" y="531717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Я хочу </a:t>
          </a:r>
          <a:endParaRPr lang="en-US" sz="2500" kern="1200"/>
        </a:p>
      </dsp:txBody>
      <dsp:txXfrm>
        <a:off x="1677100" y="556423"/>
        <a:ext cx="1809531" cy="456684"/>
      </dsp:txXfrm>
    </dsp:sp>
    <dsp:sp modelId="{FD7A93A9-5419-4DEC-9187-3054FBE456CD}">
      <dsp:nvSpPr>
        <dsp:cNvPr id="0" name=""/>
        <dsp:cNvSpPr/>
      </dsp:nvSpPr>
      <dsp:spPr>
        <a:xfrm>
          <a:off x="1652394" y="1063118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Ты хочешь</a:t>
          </a:r>
          <a:endParaRPr lang="en-US" sz="2500" kern="1200"/>
        </a:p>
      </dsp:txBody>
      <dsp:txXfrm>
        <a:off x="1677100" y="1087824"/>
        <a:ext cx="1809531" cy="456684"/>
      </dsp:txXfrm>
    </dsp:sp>
    <dsp:sp modelId="{850925B1-D67F-4908-A9BD-B750F175103A}">
      <dsp:nvSpPr>
        <dsp:cNvPr id="0" name=""/>
        <dsp:cNvSpPr/>
      </dsp:nvSpPr>
      <dsp:spPr>
        <a:xfrm>
          <a:off x="1652394" y="1594519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 хочет</a:t>
          </a:r>
          <a:endParaRPr lang="en-US" sz="2500" kern="1200"/>
        </a:p>
      </dsp:txBody>
      <dsp:txXfrm>
        <a:off x="1677100" y="1619225"/>
        <a:ext cx="1809531" cy="456684"/>
      </dsp:txXfrm>
    </dsp:sp>
    <dsp:sp modelId="{D75E8880-6C04-4CC1-826D-70ED232506CB}">
      <dsp:nvSpPr>
        <dsp:cNvPr id="0" name=""/>
        <dsp:cNvSpPr/>
      </dsp:nvSpPr>
      <dsp:spPr>
        <a:xfrm>
          <a:off x="1652394" y="2125921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Мы хотим</a:t>
          </a:r>
          <a:endParaRPr lang="en-US" sz="2500" kern="1200"/>
        </a:p>
      </dsp:txBody>
      <dsp:txXfrm>
        <a:off x="1677100" y="2150627"/>
        <a:ext cx="1809531" cy="456684"/>
      </dsp:txXfrm>
    </dsp:sp>
    <dsp:sp modelId="{808427AD-B0F4-4A77-99EC-3272F7C6C4C4}">
      <dsp:nvSpPr>
        <dsp:cNvPr id="0" name=""/>
        <dsp:cNvSpPr/>
      </dsp:nvSpPr>
      <dsp:spPr>
        <a:xfrm>
          <a:off x="1652394" y="2657322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Вы хотите</a:t>
          </a:r>
          <a:endParaRPr lang="en-US" sz="2500" kern="1200"/>
        </a:p>
      </dsp:txBody>
      <dsp:txXfrm>
        <a:off x="1677100" y="2682028"/>
        <a:ext cx="1809531" cy="456684"/>
      </dsp:txXfrm>
    </dsp:sp>
    <dsp:sp modelId="{CF500F58-E59C-417B-9487-A745C6BFDE3F}">
      <dsp:nvSpPr>
        <dsp:cNvPr id="0" name=""/>
        <dsp:cNvSpPr/>
      </dsp:nvSpPr>
      <dsp:spPr>
        <a:xfrm>
          <a:off x="1652394" y="3188723"/>
          <a:ext cx="185894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Они хотят</a:t>
          </a:r>
          <a:endParaRPr lang="en-US" sz="2500" kern="1200"/>
        </a:p>
      </dsp:txBody>
      <dsp:txXfrm>
        <a:off x="1677100" y="3213429"/>
        <a:ext cx="1809531" cy="456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80EF8-DAA8-40F3-8567-E1436E6525F4}">
      <dsp:nvSpPr>
        <dsp:cNvPr id="0" name=""/>
        <dsp:cNvSpPr/>
      </dsp:nvSpPr>
      <dsp:spPr>
        <a:xfrm>
          <a:off x="1937419" y="315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УМЕТЬ</a:t>
          </a:r>
          <a:endParaRPr lang="en-US" sz="2500" kern="1200" dirty="0"/>
        </a:p>
      </dsp:txBody>
      <dsp:txXfrm>
        <a:off x="1962125" y="25021"/>
        <a:ext cx="2130185" cy="456684"/>
      </dsp:txXfrm>
    </dsp:sp>
    <dsp:sp modelId="{AAC62D62-D4E2-4597-ADB6-FF17DA5FA9A9}">
      <dsp:nvSpPr>
        <dsp:cNvPr id="0" name=""/>
        <dsp:cNvSpPr/>
      </dsp:nvSpPr>
      <dsp:spPr>
        <a:xfrm>
          <a:off x="1937419" y="531717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Я умею</a:t>
          </a:r>
          <a:endParaRPr lang="en-US" sz="2500" kern="1200"/>
        </a:p>
      </dsp:txBody>
      <dsp:txXfrm>
        <a:off x="1962125" y="556423"/>
        <a:ext cx="2130185" cy="456684"/>
      </dsp:txXfrm>
    </dsp:sp>
    <dsp:sp modelId="{77E997A9-0E1F-4925-A7C7-C7AE96795FFB}">
      <dsp:nvSpPr>
        <dsp:cNvPr id="0" name=""/>
        <dsp:cNvSpPr/>
      </dsp:nvSpPr>
      <dsp:spPr>
        <a:xfrm>
          <a:off x="1937419" y="1063118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Ты умеешь</a:t>
          </a:r>
          <a:endParaRPr lang="en-US" sz="2500" kern="1200"/>
        </a:p>
      </dsp:txBody>
      <dsp:txXfrm>
        <a:off x="1962125" y="1087824"/>
        <a:ext cx="2130185" cy="456684"/>
      </dsp:txXfrm>
    </dsp:sp>
    <dsp:sp modelId="{44CC5588-95AD-4C7E-AD06-A2A532A697A3}">
      <dsp:nvSpPr>
        <dsp:cNvPr id="0" name=""/>
        <dsp:cNvSpPr/>
      </dsp:nvSpPr>
      <dsp:spPr>
        <a:xfrm>
          <a:off x="1937419" y="1594519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 умеет</a:t>
          </a:r>
          <a:endParaRPr lang="en-US" sz="2500" kern="1200"/>
        </a:p>
      </dsp:txBody>
      <dsp:txXfrm>
        <a:off x="1962125" y="1619225"/>
        <a:ext cx="2130185" cy="456684"/>
      </dsp:txXfrm>
    </dsp:sp>
    <dsp:sp modelId="{C14D377A-1E8D-4F14-A6BD-7B4A0978C3C1}">
      <dsp:nvSpPr>
        <dsp:cNvPr id="0" name=""/>
        <dsp:cNvSpPr/>
      </dsp:nvSpPr>
      <dsp:spPr>
        <a:xfrm>
          <a:off x="1937419" y="2125921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Мы умеем</a:t>
          </a:r>
          <a:endParaRPr lang="en-US" sz="2500" kern="1200"/>
        </a:p>
      </dsp:txBody>
      <dsp:txXfrm>
        <a:off x="1962125" y="2150627"/>
        <a:ext cx="2130185" cy="456684"/>
      </dsp:txXfrm>
    </dsp:sp>
    <dsp:sp modelId="{EB65D0C0-8683-48DF-AE9A-8BC3A4B5A0C5}">
      <dsp:nvSpPr>
        <dsp:cNvPr id="0" name=""/>
        <dsp:cNvSpPr/>
      </dsp:nvSpPr>
      <dsp:spPr>
        <a:xfrm>
          <a:off x="1937419" y="2657322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Вы умеете</a:t>
          </a:r>
          <a:endParaRPr lang="en-US" sz="2500" kern="1200"/>
        </a:p>
      </dsp:txBody>
      <dsp:txXfrm>
        <a:off x="1962125" y="2682028"/>
        <a:ext cx="2130185" cy="456684"/>
      </dsp:txXfrm>
    </dsp:sp>
    <dsp:sp modelId="{A2B2EE6C-022E-4FED-A855-4C22E004D5ED}">
      <dsp:nvSpPr>
        <dsp:cNvPr id="0" name=""/>
        <dsp:cNvSpPr/>
      </dsp:nvSpPr>
      <dsp:spPr>
        <a:xfrm>
          <a:off x="1937419" y="3188723"/>
          <a:ext cx="2179597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Они умеют</a:t>
          </a:r>
          <a:endParaRPr lang="en-US" sz="2500" kern="1200"/>
        </a:p>
      </dsp:txBody>
      <dsp:txXfrm>
        <a:off x="1962125" y="3213429"/>
        <a:ext cx="2130185" cy="4566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41414-94EC-4606-AD95-AB8856F0BE1A}">
      <dsp:nvSpPr>
        <dsp:cNvPr id="0" name=""/>
        <dsp:cNvSpPr/>
      </dsp:nvSpPr>
      <dsp:spPr>
        <a:xfrm>
          <a:off x="1971603" y="315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ЖЕЛАТЬ</a:t>
          </a:r>
          <a:endParaRPr lang="en-US" sz="2400" kern="1200"/>
        </a:p>
      </dsp:txBody>
      <dsp:txXfrm>
        <a:off x="1996309" y="25021"/>
        <a:ext cx="2168641" cy="456684"/>
      </dsp:txXfrm>
    </dsp:sp>
    <dsp:sp modelId="{67390541-6087-416D-8D90-9BE258B5CA0A}">
      <dsp:nvSpPr>
        <dsp:cNvPr id="0" name=""/>
        <dsp:cNvSpPr/>
      </dsp:nvSpPr>
      <dsp:spPr>
        <a:xfrm>
          <a:off x="1971603" y="531717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Я желаю</a:t>
          </a:r>
          <a:endParaRPr lang="en-US" sz="2400" kern="1200"/>
        </a:p>
      </dsp:txBody>
      <dsp:txXfrm>
        <a:off x="1996309" y="556423"/>
        <a:ext cx="2168641" cy="456684"/>
      </dsp:txXfrm>
    </dsp:sp>
    <dsp:sp modelId="{4A79FB58-4A9E-478D-B918-BA143D487C01}">
      <dsp:nvSpPr>
        <dsp:cNvPr id="0" name=""/>
        <dsp:cNvSpPr/>
      </dsp:nvSpPr>
      <dsp:spPr>
        <a:xfrm>
          <a:off x="1971603" y="1063118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Ты желаешь</a:t>
          </a:r>
          <a:endParaRPr lang="en-US" sz="2400" kern="1200"/>
        </a:p>
      </dsp:txBody>
      <dsp:txXfrm>
        <a:off x="1996309" y="1087824"/>
        <a:ext cx="2168641" cy="456684"/>
      </dsp:txXfrm>
    </dsp:sp>
    <dsp:sp modelId="{217DA671-11A8-4B06-8CA2-703A37AE55BF}">
      <dsp:nvSpPr>
        <dsp:cNvPr id="0" name=""/>
        <dsp:cNvSpPr/>
      </dsp:nvSpPr>
      <dsp:spPr>
        <a:xfrm>
          <a:off x="1971603" y="1594519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Он желает</a:t>
          </a:r>
          <a:endParaRPr lang="en-US" sz="2400" kern="1200"/>
        </a:p>
      </dsp:txBody>
      <dsp:txXfrm>
        <a:off x="1996309" y="1619225"/>
        <a:ext cx="2168641" cy="456684"/>
      </dsp:txXfrm>
    </dsp:sp>
    <dsp:sp modelId="{8244897B-0F39-4DBB-BA97-F49679A1D5F3}">
      <dsp:nvSpPr>
        <dsp:cNvPr id="0" name=""/>
        <dsp:cNvSpPr/>
      </dsp:nvSpPr>
      <dsp:spPr>
        <a:xfrm>
          <a:off x="1971603" y="2125921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Мы желаем</a:t>
          </a:r>
          <a:endParaRPr lang="en-US" sz="2400" kern="1200"/>
        </a:p>
      </dsp:txBody>
      <dsp:txXfrm>
        <a:off x="1996309" y="2150627"/>
        <a:ext cx="2168641" cy="456684"/>
      </dsp:txXfrm>
    </dsp:sp>
    <dsp:sp modelId="{0BE52437-35E1-472C-95C7-CFF2643E35A0}">
      <dsp:nvSpPr>
        <dsp:cNvPr id="0" name=""/>
        <dsp:cNvSpPr/>
      </dsp:nvSpPr>
      <dsp:spPr>
        <a:xfrm>
          <a:off x="1971603" y="2657322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Вы желаете</a:t>
          </a:r>
          <a:endParaRPr lang="en-US" sz="2400" kern="1200"/>
        </a:p>
      </dsp:txBody>
      <dsp:txXfrm>
        <a:off x="1996309" y="2682028"/>
        <a:ext cx="2168641" cy="456684"/>
      </dsp:txXfrm>
    </dsp:sp>
    <dsp:sp modelId="{5F4F6B6F-E3D6-4D2B-A909-8FE15A558AEB}">
      <dsp:nvSpPr>
        <dsp:cNvPr id="0" name=""/>
        <dsp:cNvSpPr/>
      </dsp:nvSpPr>
      <dsp:spPr>
        <a:xfrm>
          <a:off x="1971603" y="3188723"/>
          <a:ext cx="2218053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Они желают</a:t>
          </a:r>
          <a:endParaRPr lang="en-US" sz="2400" kern="1200"/>
        </a:p>
      </dsp:txBody>
      <dsp:txXfrm>
        <a:off x="1996309" y="3213429"/>
        <a:ext cx="2168641" cy="456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C73D8-E415-4258-A577-F6FEA9B4BF84}">
      <dsp:nvSpPr>
        <dsp:cNvPr id="0" name=""/>
        <dsp:cNvSpPr/>
      </dsp:nvSpPr>
      <dsp:spPr>
        <a:xfrm>
          <a:off x="0" y="0"/>
          <a:ext cx="3695136" cy="369513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50FF54-E59F-4FD7-AAFE-640DDBED354A}">
      <dsp:nvSpPr>
        <dsp:cNvPr id="0" name=""/>
        <dsp:cNvSpPr/>
      </dsp:nvSpPr>
      <dsp:spPr>
        <a:xfrm>
          <a:off x="1847568" y="0"/>
          <a:ext cx="8506193" cy="369513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200" kern="1200" dirty="0" smtClean="0"/>
            <a:t>На следећем слајду се налазе реченице на српском језику које је неопходно превести на руски језик. У заградама се налазе два глагола, од којих је један модални и промена којег се налази у претходним слајдовима. Као што је већ написано, глагол после њих се налази увек у инфинитиву. На пример:</a:t>
          </a:r>
          <a:endParaRPr lang="en-US" sz="1200" kern="1200" dirty="0"/>
        </a:p>
      </dsp:txBody>
      <dsp:txXfrm>
        <a:off x="1847568" y="0"/>
        <a:ext cx="8506193" cy="785216"/>
      </dsp:txXfrm>
    </dsp:sp>
    <dsp:sp modelId="{AE01212F-23FA-4CAA-A7FB-3E84ED91668D}">
      <dsp:nvSpPr>
        <dsp:cNvPr id="0" name=""/>
        <dsp:cNvSpPr/>
      </dsp:nvSpPr>
      <dsp:spPr>
        <a:xfrm>
          <a:off x="484986" y="785216"/>
          <a:ext cx="2725162" cy="272516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6F6F00-6AF0-406E-B347-AF04EE95724E}">
      <dsp:nvSpPr>
        <dsp:cNvPr id="0" name=""/>
        <dsp:cNvSpPr/>
      </dsp:nvSpPr>
      <dsp:spPr>
        <a:xfrm>
          <a:off x="1847568" y="785216"/>
          <a:ext cx="8506193" cy="2725162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200" kern="1200" smtClean="0"/>
            <a:t>Ја (моћи, отпевати) ту арију.  — </a:t>
          </a:r>
          <a:r>
            <a:rPr lang="ru-RU" sz="1200" kern="1200" smtClean="0"/>
            <a:t>Я могу спеть эту арию.</a:t>
          </a:r>
          <a:endParaRPr lang="en-US" sz="1200" kern="1200"/>
        </a:p>
      </dsp:txBody>
      <dsp:txXfrm>
        <a:off x="1847568" y="785216"/>
        <a:ext cx="8506193" cy="785216"/>
      </dsp:txXfrm>
    </dsp:sp>
    <dsp:sp modelId="{9EE9CF20-93E4-4F81-875F-B85A5A9AB77D}">
      <dsp:nvSpPr>
        <dsp:cNvPr id="0" name=""/>
        <dsp:cNvSpPr/>
      </dsp:nvSpPr>
      <dsp:spPr>
        <a:xfrm>
          <a:off x="969973" y="1570432"/>
          <a:ext cx="1755189" cy="175518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DB36635-5462-423B-BB5F-7E2C50A206A8}">
      <dsp:nvSpPr>
        <dsp:cNvPr id="0" name=""/>
        <dsp:cNvSpPr/>
      </dsp:nvSpPr>
      <dsp:spPr>
        <a:xfrm>
          <a:off x="1847568" y="1570432"/>
          <a:ext cx="8506193" cy="1755189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200" kern="1200" smtClean="0"/>
            <a:t>Ја (хтети, ићи) у Београд. — Я хочу поехать в Белград.</a:t>
          </a:r>
          <a:endParaRPr lang="en-US" sz="1200" kern="1200"/>
        </a:p>
      </dsp:txBody>
      <dsp:txXfrm>
        <a:off x="1847568" y="1570432"/>
        <a:ext cx="8506193" cy="785216"/>
      </dsp:txXfrm>
    </dsp:sp>
    <dsp:sp modelId="{CADCD27D-7210-461F-BC38-4E20C9A42460}">
      <dsp:nvSpPr>
        <dsp:cNvPr id="0" name=""/>
        <dsp:cNvSpPr/>
      </dsp:nvSpPr>
      <dsp:spPr>
        <a:xfrm>
          <a:off x="1454959" y="2355649"/>
          <a:ext cx="785216" cy="78521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93AB68-93B0-48DE-AA9C-C25007A33DBA}">
      <dsp:nvSpPr>
        <dsp:cNvPr id="0" name=""/>
        <dsp:cNvSpPr/>
      </dsp:nvSpPr>
      <dsp:spPr>
        <a:xfrm>
          <a:off x="1847568" y="2355649"/>
          <a:ext cx="8506193" cy="78521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200" kern="1200" smtClean="0"/>
            <a:t>Ја (умети, пливати). — Я умею плавать.</a:t>
          </a:r>
          <a:endParaRPr lang="en-US" sz="1200" kern="1200"/>
        </a:p>
      </dsp:txBody>
      <dsp:txXfrm>
        <a:off x="1847568" y="2355649"/>
        <a:ext cx="8506193" cy="7852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48D3F-B075-49DC-BECD-03AFA1AE0CD8}">
      <dsp:nvSpPr>
        <dsp:cNvPr id="0" name=""/>
        <dsp:cNvSpPr/>
      </dsp:nvSpPr>
      <dsp:spPr>
        <a:xfrm>
          <a:off x="1758603" y="1014"/>
          <a:ext cx="1978428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 smtClean="0"/>
            <a:t>Ја (моћи, отпевати) ту арију. </a:t>
          </a:r>
          <a:endParaRPr lang="en-US" sz="1400" kern="1200" dirty="0"/>
        </a:p>
      </dsp:txBody>
      <dsp:txXfrm>
        <a:off x="1787448" y="29859"/>
        <a:ext cx="1920738" cy="533206"/>
      </dsp:txXfrm>
    </dsp:sp>
    <dsp:sp modelId="{A6AAE5B6-FF38-48C9-BDE5-02831B722ED2}">
      <dsp:nvSpPr>
        <dsp:cNvPr id="0" name=""/>
        <dsp:cNvSpPr/>
      </dsp:nvSpPr>
      <dsp:spPr>
        <a:xfrm>
          <a:off x="1758603" y="621456"/>
          <a:ext cx="1978428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 smtClean="0"/>
            <a:t>Ти (моћи, продати) свој аутомобил.</a:t>
          </a:r>
          <a:endParaRPr lang="en-US" sz="1400" kern="1200" dirty="0"/>
        </a:p>
      </dsp:txBody>
      <dsp:txXfrm>
        <a:off x="1787448" y="650301"/>
        <a:ext cx="1920738" cy="533206"/>
      </dsp:txXfrm>
    </dsp:sp>
    <dsp:sp modelId="{9A8776B1-CC73-4D12-9797-37A23C0B2F53}">
      <dsp:nvSpPr>
        <dsp:cNvPr id="0" name=""/>
        <dsp:cNvSpPr/>
      </dsp:nvSpPr>
      <dsp:spPr>
        <a:xfrm>
          <a:off x="1758603" y="1241898"/>
          <a:ext cx="1978428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smtClean="0"/>
            <a:t>Он (моћи, купити) тај аутомобил.</a:t>
          </a:r>
          <a:endParaRPr lang="en-US" sz="1400" kern="1200"/>
        </a:p>
      </dsp:txBody>
      <dsp:txXfrm>
        <a:off x="1787448" y="1270743"/>
        <a:ext cx="1920738" cy="533206"/>
      </dsp:txXfrm>
    </dsp:sp>
    <dsp:sp modelId="{8D747AD3-83DD-4675-961C-5157C8DB7773}">
      <dsp:nvSpPr>
        <dsp:cNvPr id="0" name=""/>
        <dsp:cNvSpPr/>
      </dsp:nvSpPr>
      <dsp:spPr>
        <a:xfrm>
          <a:off x="1758603" y="1862340"/>
          <a:ext cx="1978428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smtClean="0"/>
            <a:t>Ми (моћи, ићи) у школу.</a:t>
          </a:r>
          <a:endParaRPr lang="en-US" sz="1400" kern="1200"/>
        </a:p>
      </dsp:txBody>
      <dsp:txXfrm>
        <a:off x="1787448" y="1891185"/>
        <a:ext cx="1920738" cy="533206"/>
      </dsp:txXfrm>
    </dsp:sp>
    <dsp:sp modelId="{90DED416-D95E-43FC-8887-8E212DC3DFF0}">
      <dsp:nvSpPr>
        <dsp:cNvPr id="0" name=""/>
        <dsp:cNvSpPr/>
      </dsp:nvSpPr>
      <dsp:spPr>
        <a:xfrm>
          <a:off x="1758603" y="2482782"/>
          <a:ext cx="1978428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smtClean="0"/>
            <a:t>Ви (моћи, дати) бомбону детету.</a:t>
          </a:r>
          <a:endParaRPr lang="en-US" sz="1400" kern="1200"/>
        </a:p>
      </dsp:txBody>
      <dsp:txXfrm>
        <a:off x="1787448" y="2511627"/>
        <a:ext cx="1920738" cy="533206"/>
      </dsp:txXfrm>
    </dsp:sp>
    <dsp:sp modelId="{B9C16BDF-FA72-428B-B5A2-96F8E8D85C7C}">
      <dsp:nvSpPr>
        <dsp:cNvPr id="0" name=""/>
        <dsp:cNvSpPr/>
      </dsp:nvSpPr>
      <dsp:spPr>
        <a:xfrm>
          <a:off x="1758603" y="3103224"/>
          <a:ext cx="1978428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smtClean="0"/>
            <a:t>Они (моћи, питати) о историји Србије.</a:t>
          </a:r>
          <a:endParaRPr lang="en-US" sz="1400" kern="1200"/>
        </a:p>
      </dsp:txBody>
      <dsp:txXfrm>
        <a:off x="1787448" y="3132069"/>
        <a:ext cx="1920738" cy="5332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EE98E-ECA8-4302-9250-89A3FDBEF3E7}">
      <dsp:nvSpPr>
        <dsp:cNvPr id="0" name=""/>
        <dsp:cNvSpPr/>
      </dsp:nvSpPr>
      <dsp:spPr>
        <a:xfrm>
          <a:off x="1930224" y="1014"/>
          <a:ext cx="2171502" cy="59080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kern="1200" dirty="0" smtClean="0"/>
            <a:t>Ја (хтети, ићи) у Београд.</a:t>
          </a:r>
          <a:endParaRPr lang="en-US" sz="1500" kern="1200" dirty="0"/>
        </a:p>
      </dsp:txBody>
      <dsp:txXfrm>
        <a:off x="1959065" y="29855"/>
        <a:ext cx="2113820" cy="533120"/>
      </dsp:txXfrm>
    </dsp:sp>
    <dsp:sp modelId="{9A0E16DA-99B2-47AA-9582-9F2EBCCCB1D2}">
      <dsp:nvSpPr>
        <dsp:cNvPr id="0" name=""/>
        <dsp:cNvSpPr/>
      </dsp:nvSpPr>
      <dsp:spPr>
        <a:xfrm>
          <a:off x="1930224" y="621357"/>
          <a:ext cx="2171502" cy="59080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kern="1200" smtClean="0"/>
            <a:t>Ти (хтети, упалити) компјутер.</a:t>
          </a:r>
          <a:endParaRPr lang="en-US" sz="1500" kern="1200"/>
        </a:p>
      </dsp:txBody>
      <dsp:txXfrm>
        <a:off x="1959065" y="650198"/>
        <a:ext cx="2113820" cy="533120"/>
      </dsp:txXfrm>
    </dsp:sp>
    <dsp:sp modelId="{78D0C550-6009-4F58-9265-293B0AB68708}">
      <dsp:nvSpPr>
        <dsp:cNvPr id="0" name=""/>
        <dsp:cNvSpPr/>
      </dsp:nvSpPr>
      <dsp:spPr>
        <a:xfrm>
          <a:off x="1930224" y="1241699"/>
          <a:ext cx="2171502" cy="59080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kern="1200" smtClean="0"/>
            <a:t>Он (хтети, радити) у пошти.</a:t>
          </a:r>
          <a:endParaRPr lang="en-US" sz="1500" kern="1200"/>
        </a:p>
      </dsp:txBody>
      <dsp:txXfrm>
        <a:off x="1959065" y="1270540"/>
        <a:ext cx="2113820" cy="533120"/>
      </dsp:txXfrm>
    </dsp:sp>
    <dsp:sp modelId="{962B6848-269D-46B5-9BDF-E0594C921A4E}">
      <dsp:nvSpPr>
        <dsp:cNvPr id="0" name=""/>
        <dsp:cNvSpPr/>
      </dsp:nvSpPr>
      <dsp:spPr>
        <a:xfrm>
          <a:off x="1930224" y="1862042"/>
          <a:ext cx="2171502" cy="59080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kern="1200" smtClean="0"/>
            <a:t>Ми (хтети, правити) торту.</a:t>
          </a:r>
          <a:endParaRPr lang="en-US" sz="1500" kern="1200"/>
        </a:p>
      </dsp:txBody>
      <dsp:txXfrm>
        <a:off x="1959065" y="1890883"/>
        <a:ext cx="2113820" cy="533120"/>
      </dsp:txXfrm>
    </dsp:sp>
    <dsp:sp modelId="{B4496525-1A15-4F92-9492-D0EBD62477C4}">
      <dsp:nvSpPr>
        <dsp:cNvPr id="0" name=""/>
        <dsp:cNvSpPr/>
      </dsp:nvSpPr>
      <dsp:spPr>
        <a:xfrm>
          <a:off x="1930224" y="2482385"/>
          <a:ext cx="2171502" cy="59080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kern="1200" smtClean="0"/>
            <a:t>Ви (хтети, читати) роман.</a:t>
          </a:r>
          <a:endParaRPr lang="en-US" sz="1500" kern="1200"/>
        </a:p>
      </dsp:txBody>
      <dsp:txXfrm>
        <a:off x="1959065" y="2511226"/>
        <a:ext cx="2113820" cy="533120"/>
      </dsp:txXfrm>
    </dsp:sp>
    <dsp:sp modelId="{2F620750-3BED-4608-88A9-0B681CAA27EE}">
      <dsp:nvSpPr>
        <dsp:cNvPr id="0" name=""/>
        <dsp:cNvSpPr/>
      </dsp:nvSpPr>
      <dsp:spPr>
        <a:xfrm>
          <a:off x="1930224" y="3102727"/>
          <a:ext cx="2171502" cy="59080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kern="1200" smtClean="0"/>
            <a:t>Они (хтети, путовати) на Тенерифе.</a:t>
          </a:r>
          <a:endParaRPr lang="en-US" sz="1500" kern="1200"/>
        </a:p>
      </dsp:txBody>
      <dsp:txXfrm>
        <a:off x="1959065" y="3131568"/>
        <a:ext cx="2113820" cy="5331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E1D5D1-D800-4E4C-A1C8-8EE5D366284D}">
      <dsp:nvSpPr>
        <dsp:cNvPr id="0" name=""/>
        <dsp:cNvSpPr/>
      </dsp:nvSpPr>
      <dsp:spPr>
        <a:xfrm>
          <a:off x="1959683" y="1014"/>
          <a:ext cx="2204644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dirty="0" smtClean="0"/>
            <a:t>Ја (умети, пливати).</a:t>
          </a:r>
          <a:endParaRPr lang="en-US" sz="1600" kern="1200" dirty="0"/>
        </a:p>
      </dsp:txBody>
      <dsp:txXfrm>
        <a:off x="1988528" y="29859"/>
        <a:ext cx="2146954" cy="533206"/>
      </dsp:txXfrm>
    </dsp:sp>
    <dsp:sp modelId="{BB2A5BE0-A6C6-41E2-A203-7781D9F1BBED}">
      <dsp:nvSpPr>
        <dsp:cNvPr id="0" name=""/>
        <dsp:cNvSpPr/>
      </dsp:nvSpPr>
      <dsp:spPr>
        <a:xfrm>
          <a:off x="1959683" y="621456"/>
          <a:ext cx="2204644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smtClean="0"/>
            <a:t>Ти (умети, певати).</a:t>
          </a:r>
          <a:endParaRPr lang="en-US" sz="1600" kern="1200"/>
        </a:p>
      </dsp:txBody>
      <dsp:txXfrm>
        <a:off x="1988528" y="650301"/>
        <a:ext cx="2146954" cy="533206"/>
      </dsp:txXfrm>
    </dsp:sp>
    <dsp:sp modelId="{A10D6ABA-7DAF-4057-AE6C-7BB7A9CFDBFE}">
      <dsp:nvSpPr>
        <dsp:cNvPr id="0" name=""/>
        <dsp:cNvSpPr/>
      </dsp:nvSpPr>
      <dsp:spPr>
        <a:xfrm>
          <a:off x="1959683" y="1241898"/>
          <a:ext cx="2204644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smtClean="0"/>
            <a:t>Он (умети, цртати).</a:t>
          </a:r>
          <a:endParaRPr lang="en-US" sz="1600" kern="1200"/>
        </a:p>
      </dsp:txBody>
      <dsp:txXfrm>
        <a:off x="1988528" y="1270743"/>
        <a:ext cx="2146954" cy="533206"/>
      </dsp:txXfrm>
    </dsp:sp>
    <dsp:sp modelId="{373C5417-831B-44DB-8D05-973FF3ECE940}">
      <dsp:nvSpPr>
        <dsp:cNvPr id="0" name=""/>
        <dsp:cNvSpPr/>
      </dsp:nvSpPr>
      <dsp:spPr>
        <a:xfrm>
          <a:off x="1959683" y="1862340"/>
          <a:ext cx="2204644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smtClean="0"/>
            <a:t>Ми (умети, возити) бицикл.</a:t>
          </a:r>
          <a:endParaRPr lang="en-US" sz="1600" kern="1200"/>
        </a:p>
      </dsp:txBody>
      <dsp:txXfrm>
        <a:off x="1988528" y="1891185"/>
        <a:ext cx="2146954" cy="533206"/>
      </dsp:txXfrm>
    </dsp:sp>
    <dsp:sp modelId="{4A7C617E-2E75-497E-98F2-C4A57B84616C}">
      <dsp:nvSpPr>
        <dsp:cNvPr id="0" name=""/>
        <dsp:cNvSpPr/>
      </dsp:nvSpPr>
      <dsp:spPr>
        <a:xfrm>
          <a:off x="1959683" y="2482782"/>
          <a:ext cx="2204644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smtClean="0"/>
            <a:t>Ви (умети, писати) песме.</a:t>
          </a:r>
          <a:endParaRPr lang="en-US" sz="1600" kern="1200"/>
        </a:p>
      </dsp:txBody>
      <dsp:txXfrm>
        <a:off x="1988528" y="2511627"/>
        <a:ext cx="2146954" cy="533206"/>
      </dsp:txXfrm>
    </dsp:sp>
    <dsp:sp modelId="{A0E85BF1-88BD-45F1-8D01-033FB12290D4}">
      <dsp:nvSpPr>
        <dsp:cNvPr id="0" name=""/>
        <dsp:cNvSpPr/>
      </dsp:nvSpPr>
      <dsp:spPr>
        <a:xfrm>
          <a:off x="1959683" y="3103224"/>
          <a:ext cx="2204644" cy="5908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smtClean="0"/>
            <a:t>Они (умети, сликати) портрете.</a:t>
          </a:r>
          <a:endParaRPr lang="en-US" sz="1600" kern="1200"/>
        </a:p>
      </dsp:txBody>
      <dsp:txXfrm>
        <a:off x="1988528" y="3132069"/>
        <a:ext cx="2146954" cy="533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0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71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7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1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4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9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579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635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7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3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861B6DF-22C5-4BC9-B403-E0199C1A2205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2CC006-9B28-4D67-A4C0-C5CE742E5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МОДАЛЬНЫЕ ГЛАГОЛЫ В РУССКОМ ЯЗЫКЕ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</a:t>
            </a:r>
            <a:r>
              <a:rPr lang="sr-Cyrl-RS" dirty="0" smtClean="0"/>
              <a:t>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6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61859" y="406399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МОДАЛЬНЫЕ ГЛАГОЛЫ В РУССКОМ ЯЗЫКЕ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787183"/>
              </p:ext>
            </p:extLst>
          </p:nvPr>
        </p:nvGraphicFramePr>
        <p:xfrm>
          <a:off x="-527078" y="2096064"/>
          <a:ext cx="4748096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3140161"/>
              </p:ext>
            </p:extLst>
          </p:nvPr>
        </p:nvGraphicFramePr>
        <p:xfrm>
          <a:off x="1639152" y="2096064"/>
          <a:ext cx="5163732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647982"/>
              </p:ext>
            </p:extLst>
          </p:nvPr>
        </p:nvGraphicFramePr>
        <p:xfrm>
          <a:off x="3775665" y="2096064"/>
          <a:ext cx="6054437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22035"/>
              </p:ext>
            </p:extLst>
          </p:nvPr>
        </p:nvGraphicFramePr>
        <p:xfrm>
          <a:off x="6538740" y="2096064"/>
          <a:ext cx="6161260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90308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МОДАЛЬНЫЕ ГЛАГОЛЫ В РУССКОМ ЯЗЫКЕ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smtClean="0"/>
              <a:t>ВАЖНО!!!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smtClean="0"/>
              <a:t>Пос</a:t>
            </a:r>
            <a:r>
              <a:rPr lang="sr-Cyrl-RS" b="1" smtClean="0"/>
              <a:t>ле модалних глагола се УВЕК користи инфинитив.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smtClean="0">
                <a:solidFill>
                  <a:srgbClr val="C00000"/>
                </a:solidFill>
              </a:rPr>
              <a:t>Я могу спеть эту арию.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smtClean="0">
                <a:solidFill>
                  <a:srgbClr val="C00000"/>
                </a:solidFill>
              </a:rPr>
              <a:t>Он хочет путешествовать в Италию.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smtClean="0">
                <a:solidFill>
                  <a:srgbClr val="C00000"/>
                </a:solidFill>
              </a:rPr>
              <a:t>Мы умеем играть на гитаре.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7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МОДАЛЬНЫЕ ГЛАГОЛЫ В РУССКОМ ЯЗЫКЕ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0380902"/>
              </p:ext>
            </p:extLst>
          </p:nvPr>
        </p:nvGraphicFramePr>
        <p:xfrm>
          <a:off x="913795" y="2096064"/>
          <a:ext cx="10353762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87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МОДАЛЬНЫЕ ГЛАГОЛЫ В РУССКОМ ЯЗЫКЕ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052943"/>
              </p:ext>
            </p:extLst>
          </p:nvPr>
        </p:nvGraphicFramePr>
        <p:xfrm>
          <a:off x="471055" y="2096064"/>
          <a:ext cx="5495636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754828"/>
              </p:ext>
            </p:extLst>
          </p:nvPr>
        </p:nvGraphicFramePr>
        <p:xfrm>
          <a:off x="2834959" y="2096655"/>
          <a:ext cx="6031950" cy="369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923437"/>
              </p:ext>
            </p:extLst>
          </p:nvPr>
        </p:nvGraphicFramePr>
        <p:xfrm>
          <a:off x="5439916" y="2096064"/>
          <a:ext cx="6124012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1444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</TotalTime>
  <Words>356</Words>
  <Application>Microsoft Office PowerPoint</Application>
  <PresentationFormat>Widescreen</PresentationFormat>
  <Paragraphs>61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Garamond</vt:lpstr>
      <vt:lpstr>Savon</vt:lpstr>
      <vt:lpstr>МОДАЛЬНЫЕ ГЛАГОЛЫ В РУССКОМ ЯЗЫКЕ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МОДАЛЬНЫЕ ГЛАГОЛЫ В РУССКОМ ЯЗЫКЕ</dc:title>
  <dc:creator>Dell</dc:creator>
  <cp:lastModifiedBy>Dell</cp:lastModifiedBy>
  <cp:revision>1</cp:revision>
  <dcterms:created xsi:type="dcterms:W3CDTF">2020-11-19T16:28:56Z</dcterms:created>
  <dcterms:modified xsi:type="dcterms:W3CDTF">2020-11-19T16:30:55Z</dcterms:modified>
</cp:coreProperties>
</file>