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34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0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11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7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95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1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1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2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72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7818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40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89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776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12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0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30A8319-85AE-4E64-ADEA-34245CFD29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24DE7-6969-4B75-B40D-F5216EC7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0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Повелительное наклонение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91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–Й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54154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2400" dirty="0" smtClean="0"/>
              <a:t>Инфинитив — ЧИТАТЬ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Прво и друго лице садашњег времена — Я ЧИТАЮ, ТЫ ЧИТАЕШЬ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Треће лице множине садашњег времена — </a:t>
            </a:r>
            <a:r>
              <a:rPr lang="ru-RU" sz="2400" dirty="0" smtClean="0"/>
              <a:t>ОНИ ЧИТАЮТ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Из трећег лица множине садашњег времена (</a:t>
            </a:r>
            <a:r>
              <a:rPr lang="ru-RU" sz="2400" dirty="0" smtClean="0"/>
              <a:t>ЧИТАЮТ) </a:t>
            </a:r>
            <a:r>
              <a:rPr lang="sr-Cyrl-RS" sz="2400" dirty="0" smtClean="0"/>
              <a:t>одбијамо наставак –</a:t>
            </a:r>
            <a:r>
              <a:rPr lang="ru-RU" sz="2400" dirty="0" smtClean="0"/>
              <a:t>ЮТ.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Пошто је остао самогласник, додајемо наставак –</a:t>
            </a:r>
            <a:r>
              <a:rPr lang="ru-RU" sz="2400" dirty="0" smtClean="0"/>
              <a:t>Й.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Императив је, дакле, </a:t>
            </a:r>
            <a:r>
              <a:rPr lang="ru-RU" sz="2400" dirty="0" smtClean="0"/>
              <a:t>ЧИТАЙ!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48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–Й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471027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2400" dirty="0" smtClean="0"/>
              <a:t>Инфинитив — РАБОТАТЬ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Прво и друго лице садашњег времена — Я РАБОТАЮ, ТЫ РАБОТАЕШЬ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Треће лице множине садашњег времена — </a:t>
            </a:r>
            <a:r>
              <a:rPr lang="ru-RU" sz="2400" dirty="0" smtClean="0"/>
              <a:t>ОНИ РАБОТАЮТ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Из трећег лица множине садашњег времена (</a:t>
            </a:r>
            <a:r>
              <a:rPr lang="ru-RU" sz="2400" dirty="0" smtClean="0"/>
              <a:t>РАБОТАЮТ) </a:t>
            </a:r>
            <a:r>
              <a:rPr lang="sr-Cyrl-RS" sz="2400" dirty="0" smtClean="0"/>
              <a:t>одбијамо наставак –</a:t>
            </a:r>
            <a:r>
              <a:rPr lang="ru-RU" sz="2400" dirty="0" smtClean="0"/>
              <a:t>ЮТ.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Пошто је остао самогласник, додајемо наставак –</a:t>
            </a:r>
            <a:r>
              <a:rPr lang="ru-RU" sz="2400" dirty="0" smtClean="0"/>
              <a:t>Й.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Императив је, дакле, </a:t>
            </a:r>
            <a:r>
              <a:rPr lang="ru-RU" sz="2400" dirty="0" smtClean="0"/>
              <a:t>РАБОТАЙ!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9231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–Й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618809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2400" dirty="0" smtClean="0"/>
              <a:t>Инфинитив — ДЕЛАТЬ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Прво и друго лице садашњег времена — Я ДЕЛАЮ, ДЕЛАЕШЬ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Треће лице множине садашњег времена — </a:t>
            </a:r>
            <a:r>
              <a:rPr lang="ru-RU" sz="2400" dirty="0" smtClean="0"/>
              <a:t>ОНИ ДЕЛАЮТ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Из трећег лица множине садашњег времена (</a:t>
            </a:r>
            <a:r>
              <a:rPr lang="ru-RU" sz="2400" dirty="0" smtClean="0"/>
              <a:t>ДЕЛАЮТ) </a:t>
            </a:r>
            <a:r>
              <a:rPr lang="sr-Cyrl-RS" sz="2400" dirty="0" smtClean="0"/>
              <a:t>одбијамо наставак –</a:t>
            </a:r>
            <a:r>
              <a:rPr lang="ru-RU" sz="2400" dirty="0" smtClean="0"/>
              <a:t>ЮТ.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Пошто је остао самогласник, додајемо наставак –</a:t>
            </a:r>
            <a:r>
              <a:rPr lang="ru-RU" sz="2400" dirty="0" smtClean="0"/>
              <a:t>Й.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Императив је, дакле, </a:t>
            </a:r>
            <a:r>
              <a:rPr lang="ru-RU" sz="2400" dirty="0" smtClean="0"/>
              <a:t>ДЕЛАЙ!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17870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–Й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498737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2400" dirty="0" smtClean="0"/>
              <a:t>Инфинитив — ПУТЕШЕСТВОВАТЬ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Прво и друго лице садашњег времена — Я ПУТЕШЕСТВУЮ, ТЫ ПУТЕШЕСТВУЕШЬ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Треће лице множине садашњег времена — </a:t>
            </a:r>
            <a:r>
              <a:rPr lang="ru-RU" sz="2400" dirty="0" smtClean="0"/>
              <a:t>ОНИ ПУТЕШЕСТВУЮТ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Из трећег лица множине садашњег времена (</a:t>
            </a:r>
            <a:r>
              <a:rPr lang="ru-RU" sz="2400" dirty="0" smtClean="0"/>
              <a:t>ПУТЕШЕСТВУЮТ) </a:t>
            </a:r>
            <a:r>
              <a:rPr lang="sr-Cyrl-RS" sz="2400" dirty="0" smtClean="0"/>
              <a:t>одбијамо наставак –</a:t>
            </a:r>
            <a:r>
              <a:rPr lang="ru-RU" sz="2400" dirty="0" smtClean="0"/>
              <a:t>ЮТ.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Пошто је остао самогласник, додајемо наставак –</a:t>
            </a:r>
            <a:r>
              <a:rPr lang="ru-RU" sz="2400" dirty="0" smtClean="0"/>
              <a:t>Й.</a:t>
            </a:r>
          </a:p>
          <a:p>
            <a:pPr marL="514350" indent="-514350">
              <a:buAutoNum type="arabicPeriod"/>
            </a:pPr>
            <a:r>
              <a:rPr lang="sr-Cyrl-RS" sz="2400" dirty="0" smtClean="0"/>
              <a:t>Императив је, дакле, </a:t>
            </a:r>
            <a:r>
              <a:rPr lang="ru-RU" sz="2400" dirty="0" smtClean="0"/>
              <a:t>ПУТЕШЕСТВУЙ!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23554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–И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44918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Инфинитив — ИДТИ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Прво и друго лице садашњег времена — Я ИДУ, ТЫ ИДЁШЬ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Треће лице множине садашњег времена — </a:t>
            </a:r>
            <a:r>
              <a:rPr lang="ru-RU" dirty="0" smtClean="0"/>
              <a:t>ОНИ ИДУТ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Из трећег лица множине садашњег времена (</a:t>
            </a:r>
            <a:r>
              <a:rPr lang="ru-RU" dirty="0" smtClean="0"/>
              <a:t>ИДУТ) </a:t>
            </a:r>
            <a:r>
              <a:rPr lang="sr-Cyrl-RS" dirty="0" smtClean="0"/>
              <a:t>одбијамо наставак –</a:t>
            </a:r>
            <a:r>
              <a:rPr lang="ru-RU" dirty="0" smtClean="0"/>
              <a:t>УТ.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Пошто је остао сугласник, морамо да проверимо да ли је акценат на наставку или основи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Пошто је акценат на наставку (ИД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), наставак у императиву ће бити –И.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Императив је, дакле, </a:t>
            </a:r>
            <a:r>
              <a:rPr lang="ru-RU" dirty="0" smtClean="0"/>
              <a:t>ИДИ</a:t>
            </a:r>
            <a:r>
              <a:rPr lang="ru-RU" dirty="0" smtClean="0"/>
              <a:t>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459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–И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44918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Инфинитив — ГОВОРИТЬ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Прво и друго лице садашњег времена — Я ГОВОРЮ, ТЫ ГОВОРИШЬ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Треће лице множине садашњег времена — </a:t>
            </a:r>
            <a:r>
              <a:rPr lang="ru-RU" dirty="0" smtClean="0"/>
              <a:t>ОНИ ГОВОРЯТ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Из трећег лица множине садашњег времена (</a:t>
            </a:r>
            <a:r>
              <a:rPr lang="ru-RU" dirty="0" smtClean="0"/>
              <a:t>ГОВОРЯТ) </a:t>
            </a:r>
            <a:r>
              <a:rPr lang="sr-Cyrl-RS" dirty="0" smtClean="0"/>
              <a:t>одбијамо наставак –</a:t>
            </a:r>
            <a:r>
              <a:rPr lang="ru-RU" dirty="0"/>
              <a:t>Я</a:t>
            </a:r>
            <a:r>
              <a:rPr lang="ru-RU" dirty="0" smtClean="0"/>
              <a:t>Т.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Пошто је остао сугласник, морамо да проверимо да ли је акценат на наставку или основи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Пошто је акценат на наставку (ГОВОР</a:t>
            </a:r>
            <a:r>
              <a:rPr lang="ru-RU" b="1" dirty="0">
                <a:solidFill>
                  <a:srgbClr val="FF0000"/>
                </a:solidFill>
              </a:rPr>
              <a:t>Ю</a:t>
            </a:r>
            <a:r>
              <a:rPr lang="ru-RU" dirty="0" smtClean="0"/>
              <a:t>), наставак у императиву ће бити –И.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Императив је, дакле, </a:t>
            </a:r>
            <a:r>
              <a:rPr lang="ru-RU" dirty="0" smtClean="0"/>
              <a:t>ГОВОРИ!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12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–И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738882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Инфинитив — УЧИТЬ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Прво и друго лице садашњег времена — Я УЧУ, ТЫ УЧИШЬ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Треће лице множине садашњег времена — </a:t>
            </a:r>
            <a:r>
              <a:rPr lang="ru-RU" dirty="0" smtClean="0"/>
              <a:t>ОНИ УЧАТ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Из трећег лица множине садашњег времена (</a:t>
            </a:r>
            <a:r>
              <a:rPr lang="ru-RU" dirty="0" smtClean="0"/>
              <a:t>УЧАТ) </a:t>
            </a:r>
            <a:r>
              <a:rPr lang="sr-Cyrl-RS" dirty="0" smtClean="0"/>
              <a:t>одбијамо наставак –</a:t>
            </a:r>
            <a:r>
              <a:rPr lang="ru-RU" dirty="0" smtClean="0"/>
              <a:t>АТ.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Пошто је остао сугласник, морамо да проверимо да ли је акценат на наставку или основи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Пошто је акценат на наставку (УЧ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), наставак у императиву ће бити –И.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Императив је, дакле, </a:t>
            </a:r>
            <a:r>
              <a:rPr lang="ru-RU" dirty="0" smtClean="0"/>
              <a:t>УЧИ</a:t>
            </a:r>
            <a:r>
              <a:rPr lang="ru-RU" dirty="0" smtClean="0"/>
              <a:t>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095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–И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26445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Инфинитив — СПРОСИТЬ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Прво и друго лице садашњег времена — Я СПРОШУ, СПРОСИШЬ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Треће лице множине садашњег времена — </a:t>
            </a:r>
            <a:r>
              <a:rPr lang="ru-RU" dirty="0" smtClean="0"/>
              <a:t>ОНИ СПРОСЯТ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Из трећег лица множине садашњег времена (</a:t>
            </a:r>
            <a:r>
              <a:rPr lang="ru-RU" dirty="0" smtClean="0"/>
              <a:t>СПРОСЯТ) </a:t>
            </a:r>
            <a:r>
              <a:rPr lang="sr-Cyrl-RS" dirty="0" smtClean="0"/>
              <a:t>одбијамо наставак –</a:t>
            </a:r>
            <a:r>
              <a:rPr lang="ru-RU" dirty="0"/>
              <a:t>Я</a:t>
            </a:r>
            <a:r>
              <a:rPr lang="ru-RU" dirty="0" smtClean="0"/>
              <a:t>Т.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Пошто је остао сугласник, морамо да проверимо да ли је акценат на наставку или основи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Пошто је акценат на наставку (СПРОШ</a:t>
            </a: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dirty="0" smtClean="0"/>
              <a:t>), наставак у императиву ће бити –И.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Императив је, дакле, </a:t>
            </a:r>
            <a:r>
              <a:rPr lang="ru-RU" dirty="0" smtClean="0"/>
              <a:t>СПРОСИ!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74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-Ь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54155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Инфинитив — ГЛАДИТЬ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Прво и друго лице садашњег времена — Я ГЛАЖУ, ТЫ ГЛАДИШЬ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Треће лице множине садашњег времена — </a:t>
            </a:r>
            <a:r>
              <a:rPr lang="ru-RU" dirty="0" smtClean="0"/>
              <a:t>ОНИ ГЛАДЯТ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Из трећег лица множине садашњег времена (</a:t>
            </a:r>
            <a:r>
              <a:rPr lang="ru-RU" dirty="0" smtClean="0"/>
              <a:t>ГЛАДЯТ) </a:t>
            </a:r>
            <a:r>
              <a:rPr lang="sr-Cyrl-RS" dirty="0" smtClean="0"/>
              <a:t>одбијамо наставак –</a:t>
            </a:r>
            <a:r>
              <a:rPr lang="ru-RU" dirty="0" smtClean="0"/>
              <a:t>ЯТ.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Пошто је остао сугласник, морамо да проверимо да ли је акценат на наставку или основи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Пошто је акценат на основи (ГЛ</a:t>
            </a:r>
            <a:r>
              <a:rPr lang="ru-RU" b="1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ЖУ), наставак у императиву ће бити –Ь.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Императив је, дакле, </a:t>
            </a:r>
            <a:r>
              <a:rPr lang="ru-RU" dirty="0" smtClean="0"/>
              <a:t>ГЛАДЬ!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2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-Ь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655755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Инфинитив — ПРОВЕРИТЬ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Прво и друго лице садашњег времена — Я ПРОВЕРЮ, ПРОВЕРИШЬ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Треће лице множине садашњег времена — </a:t>
            </a:r>
            <a:r>
              <a:rPr lang="ru-RU" dirty="0" smtClean="0"/>
              <a:t>ОНИ ПРОВЕРЯТ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Из трећег лица множине садашњег времена (</a:t>
            </a:r>
            <a:r>
              <a:rPr lang="ru-RU" dirty="0" smtClean="0"/>
              <a:t>ПРОВЕРЯТ) </a:t>
            </a:r>
            <a:r>
              <a:rPr lang="sr-Cyrl-RS" dirty="0" smtClean="0"/>
              <a:t>одбијамо наставак –</a:t>
            </a:r>
            <a:r>
              <a:rPr lang="ru-RU" dirty="0" smtClean="0"/>
              <a:t>ЯТ.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Пошто је остао сугласник, морамо да проверимо да ли је акценат на наставку или основи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Пошто је акценат на основи (ПРОВ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РЮ), наставак у императиву ће бити –Ь.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Императив је, дакле, </a:t>
            </a:r>
            <a:r>
              <a:rPr lang="ru-RU" dirty="0" smtClean="0"/>
              <a:t>ПРОВЕРЬ!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87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НАСТАВАК -Ь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664991"/>
            <a:ext cx="8946541" cy="4195481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Инфинитив — РЕЗАТЬ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Прво и друго лице садашњег времена — Я РЕЖУ, РЕЖЕШЬ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Треће лице множине садашњег времена — </a:t>
            </a:r>
            <a:r>
              <a:rPr lang="ru-RU" dirty="0" smtClean="0"/>
              <a:t>ОНИ РЕЖУТ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Из трећег лица множине садашњег времена (</a:t>
            </a:r>
            <a:r>
              <a:rPr lang="ru-RU" dirty="0" smtClean="0"/>
              <a:t>РЕЖУТ) </a:t>
            </a:r>
            <a:r>
              <a:rPr lang="sr-Cyrl-RS" dirty="0" smtClean="0"/>
              <a:t>одбијамо наставак –</a:t>
            </a:r>
            <a:r>
              <a:rPr lang="ru-RU" dirty="0"/>
              <a:t>У</a:t>
            </a:r>
            <a:r>
              <a:rPr lang="ru-RU" dirty="0" smtClean="0"/>
              <a:t>Т.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Проверавамо да ли је остао самогласник или сугласник када одбијемо наставак.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Пошто је остао сугласник, морамо да проверимо да ли је акценат на наставку или основи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Пошто је акценат на основи (Р</a:t>
            </a:r>
            <a:r>
              <a:rPr lang="ru-RU" b="1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ЖУ), наставак у императиву ће бити –Ь.</a:t>
            </a:r>
          </a:p>
          <a:p>
            <a:pPr marL="514350" indent="-514350">
              <a:buAutoNum type="arabicPeriod"/>
            </a:pPr>
            <a:r>
              <a:rPr lang="sr-Cyrl-RS" dirty="0" smtClean="0"/>
              <a:t>Императив је, дакле, </a:t>
            </a:r>
            <a:r>
              <a:rPr lang="ru-RU" dirty="0" smtClean="0"/>
              <a:t>РЕЖЬ!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01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</TotalTime>
  <Words>921</Words>
  <Application>Microsoft Office PowerPoint</Application>
  <PresentationFormat>Widescreen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Повелительное наклонение</vt:lpstr>
      <vt:lpstr>НАСТАВАК –Й</vt:lpstr>
      <vt:lpstr>НАСТАВАК –Й</vt:lpstr>
      <vt:lpstr>НАСТАВАК –Й</vt:lpstr>
      <vt:lpstr>НАСТАВАК –Й</vt:lpstr>
      <vt:lpstr>НАСТАВАК –И </vt:lpstr>
      <vt:lpstr>НАСТАВАК –И </vt:lpstr>
      <vt:lpstr>НАСТАВАК –И </vt:lpstr>
      <vt:lpstr>НАСТАВАК –И </vt:lpstr>
      <vt:lpstr>НАСТАВАК -Ь</vt:lpstr>
      <vt:lpstr>НАСТАВАК -Ь</vt:lpstr>
      <vt:lpstr>НАСТАВАК -Ь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Повелительное наклонение</dc:title>
  <dc:creator>Dell</dc:creator>
  <cp:lastModifiedBy>Dell</cp:lastModifiedBy>
  <cp:revision>5</cp:revision>
  <dcterms:created xsi:type="dcterms:W3CDTF">2020-11-05T15:03:30Z</dcterms:created>
  <dcterms:modified xsi:type="dcterms:W3CDTF">2020-11-05T16:12:08Z</dcterms:modified>
</cp:coreProperties>
</file>