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36AD50-7A80-4181-BB4E-02E1CCF4989F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3840534-0F0E-40E6-B74C-C027E60B001C}">
      <dgm:prSet/>
      <dgm:spPr/>
      <dgm:t>
        <a:bodyPr/>
        <a:lstStyle/>
        <a:p>
          <a:pPr rtl="0"/>
          <a:r>
            <a:rPr lang="ru-RU" smtClean="0"/>
            <a:t>1 группа 2 группа</a:t>
          </a:r>
          <a:endParaRPr lang="en-US"/>
        </a:p>
      </dgm:t>
    </dgm:pt>
    <dgm:pt modelId="{950372AF-E49F-4CB7-B425-EAF55AF75FE5}" type="parTrans" cxnId="{007E8A76-0557-40D5-8CA7-464B46EC207F}">
      <dgm:prSet/>
      <dgm:spPr/>
      <dgm:t>
        <a:bodyPr/>
        <a:lstStyle/>
        <a:p>
          <a:endParaRPr lang="en-US"/>
        </a:p>
      </dgm:t>
    </dgm:pt>
    <dgm:pt modelId="{095A75F7-8F5A-43C6-995C-1093D878B953}" type="sibTrans" cxnId="{007E8A76-0557-40D5-8CA7-464B46EC207F}">
      <dgm:prSet/>
      <dgm:spPr/>
      <dgm:t>
        <a:bodyPr/>
        <a:lstStyle/>
        <a:p>
          <a:endParaRPr lang="en-US"/>
        </a:p>
      </dgm:t>
    </dgm:pt>
    <dgm:pt modelId="{B8FB4F62-7761-4658-86F9-5269D5FF66EB}">
      <dgm:prSet/>
      <dgm:spPr/>
      <dgm:t>
        <a:bodyPr/>
        <a:lstStyle/>
        <a:p>
          <a:pPr rtl="0"/>
          <a:r>
            <a:rPr lang="ru-RU" smtClean="0"/>
            <a:t>идти ходить</a:t>
          </a:r>
          <a:endParaRPr lang="en-US"/>
        </a:p>
      </dgm:t>
    </dgm:pt>
    <dgm:pt modelId="{4F4565E6-23EB-463F-B3C6-AAFDF1A0CC2B}" type="parTrans" cxnId="{00F04044-157B-4CE0-90A6-75E61018D45F}">
      <dgm:prSet/>
      <dgm:spPr/>
      <dgm:t>
        <a:bodyPr/>
        <a:lstStyle/>
        <a:p>
          <a:endParaRPr lang="en-US"/>
        </a:p>
      </dgm:t>
    </dgm:pt>
    <dgm:pt modelId="{156E5B59-8DBF-49FF-9FE6-B7A1E187F2DD}" type="sibTrans" cxnId="{00F04044-157B-4CE0-90A6-75E61018D45F}">
      <dgm:prSet/>
      <dgm:spPr/>
      <dgm:t>
        <a:bodyPr/>
        <a:lstStyle/>
        <a:p>
          <a:endParaRPr lang="en-US"/>
        </a:p>
      </dgm:t>
    </dgm:pt>
    <dgm:pt modelId="{F0E7BE49-1B8B-4752-99EC-41EDE909B110}">
      <dgm:prSet/>
      <dgm:spPr/>
      <dgm:t>
        <a:bodyPr/>
        <a:lstStyle/>
        <a:p>
          <a:pPr rtl="0"/>
          <a:r>
            <a:rPr lang="ru-RU" smtClean="0"/>
            <a:t>ехать ездить</a:t>
          </a:r>
          <a:endParaRPr lang="en-US"/>
        </a:p>
      </dgm:t>
    </dgm:pt>
    <dgm:pt modelId="{4B933D26-0F7A-4A0C-B3BD-CB5DAEE1E9F9}" type="parTrans" cxnId="{97B820DA-8EF8-4140-AF95-65282BBCE29B}">
      <dgm:prSet/>
      <dgm:spPr/>
      <dgm:t>
        <a:bodyPr/>
        <a:lstStyle/>
        <a:p>
          <a:endParaRPr lang="en-US"/>
        </a:p>
      </dgm:t>
    </dgm:pt>
    <dgm:pt modelId="{87698936-543E-4848-BB0A-1F5C58E70020}" type="sibTrans" cxnId="{97B820DA-8EF8-4140-AF95-65282BBCE29B}">
      <dgm:prSet/>
      <dgm:spPr/>
      <dgm:t>
        <a:bodyPr/>
        <a:lstStyle/>
        <a:p>
          <a:endParaRPr lang="en-US"/>
        </a:p>
      </dgm:t>
    </dgm:pt>
    <dgm:pt modelId="{8F91844C-4537-4CA6-8F4B-FECBF0BC651C}">
      <dgm:prSet/>
      <dgm:spPr/>
      <dgm:t>
        <a:bodyPr/>
        <a:lstStyle/>
        <a:p>
          <a:pPr rtl="0"/>
          <a:r>
            <a:rPr lang="ru-RU" smtClean="0"/>
            <a:t>бежать бегать</a:t>
          </a:r>
          <a:endParaRPr lang="en-US"/>
        </a:p>
      </dgm:t>
    </dgm:pt>
    <dgm:pt modelId="{150AAD18-EA81-4ADE-B219-868D45E53809}" type="parTrans" cxnId="{1FB822D2-2F91-4F77-9E3E-E5D8578069D9}">
      <dgm:prSet/>
      <dgm:spPr/>
      <dgm:t>
        <a:bodyPr/>
        <a:lstStyle/>
        <a:p>
          <a:endParaRPr lang="en-US"/>
        </a:p>
      </dgm:t>
    </dgm:pt>
    <dgm:pt modelId="{FF9D421B-0F0A-409C-B7DA-CE955B6336C8}" type="sibTrans" cxnId="{1FB822D2-2F91-4F77-9E3E-E5D8578069D9}">
      <dgm:prSet/>
      <dgm:spPr/>
      <dgm:t>
        <a:bodyPr/>
        <a:lstStyle/>
        <a:p>
          <a:endParaRPr lang="en-US"/>
        </a:p>
      </dgm:t>
    </dgm:pt>
    <dgm:pt modelId="{B8B52EF2-FB17-4824-9FA8-7FFA03307759}">
      <dgm:prSet/>
      <dgm:spPr/>
      <dgm:t>
        <a:bodyPr/>
        <a:lstStyle/>
        <a:p>
          <a:pPr rtl="0"/>
          <a:r>
            <a:rPr lang="ru-RU" smtClean="0"/>
            <a:t>плыть плавать</a:t>
          </a:r>
          <a:endParaRPr lang="en-US"/>
        </a:p>
      </dgm:t>
    </dgm:pt>
    <dgm:pt modelId="{61C19CE7-77F4-4317-B1A0-6720CE61767A}" type="parTrans" cxnId="{292731F6-55EF-4CAE-840F-854D1350082C}">
      <dgm:prSet/>
      <dgm:spPr/>
      <dgm:t>
        <a:bodyPr/>
        <a:lstStyle/>
        <a:p>
          <a:endParaRPr lang="en-US"/>
        </a:p>
      </dgm:t>
    </dgm:pt>
    <dgm:pt modelId="{FCE1B2DE-C672-4ABC-8681-C8B0D4157D56}" type="sibTrans" cxnId="{292731F6-55EF-4CAE-840F-854D1350082C}">
      <dgm:prSet/>
      <dgm:spPr/>
      <dgm:t>
        <a:bodyPr/>
        <a:lstStyle/>
        <a:p>
          <a:endParaRPr lang="en-US"/>
        </a:p>
      </dgm:t>
    </dgm:pt>
    <dgm:pt modelId="{F5C32DDB-0014-4C47-9F3E-957FFB6F6EAE}">
      <dgm:prSet/>
      <dgm:spPr/>
      <dgm:t>
        <a:bodyPr/>
        <a:lstStyle/>
        <a:p>
          <a:pPr rtl="0"/>
          <a:r>
            <a:rPr lang="ru-RU" smtClean="0"/>
            <a:t>лететь летать</a:t>
          </a:r>
          <a:endParaRPr lang="en-US"/>
        </a:p>
      </dgm:t>
    </dgm:pt>
    <dgm:pt modelId="{09E5904B-8455-44F1-83BB-F4BF599F5E7F}" type="parTrans" cxnId="{DE7FD0A3-4696-486A-909C-3DEE4890BB88}">
      <dgm:prSet/>
      <dgm:spPr/>
      <dgm:t>
        <a:bodyPr/>
        <a:lstStyle/>
        <a:p>
          <a:endParaRPr lang="en-US"/>
        </a:p>
      </dgm:t>
    </dgm:pt>
    <dgm:pt modelId="{0CFAC64E-3E8B-4A9D-B6CE-5275B42BAF14}" type="sibTrans" cxnId="{DE7FD0A3-4696-486A-909C-3DEE4890BB88}">
      <dgm:prSet/>
      <dgm:spPr/>
      <dgm:t>
        <a:bodyPr/>
        <a:lstStyle/>
        <a:p>
          <a:endParaRPr lang="en-US"/>
        </a:p>
      </dgm:t>
    </dgm:pt>
    <dgm:pt modelId="{D99CDD73-DF6D-4AE8-964E-EBD8B5B49550}">
      <dgm:prSet/>
      <dgm:spPr/>
      <dgm:t>
        <a:bodyPr/>
        <a:lstStyle/>
        <a:p>
          <a:pPr rtl="0"/>
          <a:r>
            <a:rPr lang="ru-RU" smtClean="0"/>
            <a:t>брести бродить</a:t>
          </a:r>
          <a:endParaRPr lang="en-US"/>
        </a:p>
      </dgm:t>
    </dgm:pt>
    <dgm:pt modelId="{F4F579E7-EB5E-47BD-BF45-2B7CB39A598D}" type="parTrans" cxnId="{B71AF231-42F6-4E1E-880C-C883864D8D1F}">
      <dgm:prSet/>
      <dgm:spPr/>
      <dgm:t>
        <a:bodyPr/>
        <a:lstStyle/>
        <a:p>
          <a:endParaRPr lang="en-US"/>
        </a:p>
      </dgm:t>
    </dgm:pt>
    <dgm:pt modelId="{F378C0D2-0B2A-429F-AE77-1A02BFDB4BB4}" type="sibTrans" cxnId="{B71AF231-42F6-4E1E-880C-C883864D8D1F}">
      <dgm:prSet/>
      <dgm:spPr/>
      <dgm:t>
        <a:bodyPr/>
        <a:lstStyle/>
        <a:p>
          <a:endParaRPr lang="en-US"/>
        </a:p>
      </dgm:t>
    </dgm:pt>
    <dgm:pt modelId="{D5796A94-86F4-4D6B-B1A9-046192B89839}">
      <dgm:prSet/>
      <dgm:spPr/>
      <dgm:t>
        <a:bodyPr/>
        <a:lstStyle/>
        <a:p>
          <a:pPr rtl="0"/>
          <a:r>
            <a:rPr lang="ru-RU" smtClean="0"/>
            <a:t>ползти ползать</a:t>
          </a:r>
          <a:endParaRPr lang="en-US"/>
        </a:p>
      </dgm:t>
    </dgm:pt>
    <dgm:pt modelId="{568190ED-AD95-4B6E-B644-69D4AF3B5108}" type="parTrans" cxnId="{CA4DF659-95A6-4AFD-B7CE-D14FC43F98F9}">
      <dgm:prSet/>
      <dgm:spPr/>
      <dgm:t>
        <a:bodyPr/>
        <a:lstStyle/>
        <a:p>
          <a:endParaRPr lang="en-US"/>
        </a:p>
      </dgm:t>
    </dgm:pt>
    <dgm:pt modelId="{A784AEBA-7DAA-441D-B7EB-2F130CF549FF}" type="sibTrans" cxnId="{CA4DF659-95A6-4AFD-B7CE-D14FC43F98F9}">
      <dgm:prSet/>
      <dgm:spPr/>
      <dgm:t>
        <a:bodyPr/>
        <a:lstStyle/>
        <a:p>
          <a:endParaRPr lang="en-US"/>
        </a:p>
      </dgm:t>
    </dgm:pt>
    <dgm:pt modelId="{F95D95DE-5ED7-468D-87DE-9CA312EC2CE2}">
      <dgm:prSet/>
      <dgm:spPr/>
      <dgm:t>
        <a:bodyPr/>
        <a:lstStyle/>
        <a:p>
          <a:pPr rtl="0"/>
          <a:r>
            <a:rPr lang="ru-RU" smtClean="0"/>
            <a:t>лезть лазить</a:t>
          </a:r>
          <a:endParaRPr lang="en-US"/>
        </a:p>
      </dgm:t>
    </dgm:pt>
    <dgm:pt modelId="{AE1AB0AA-22E0-44D1-8AC8-0BAE57EC31C7}" type="parTrans" cxnId="{107EDE03-1684-406D-A1CE-4E7442DC4D72}">
      <dgm:prSet/>
      <dgm:spPr/>
      <dgm:t>
        <a:bodyPr/>
        <a:lstStyle/>
        <a:p>
          <a:endParaRPr lang="en-US"/>
        </a:p>
      </dgm:t>
    </dgm:pt>
    <dgm:pt modelId="{8ADD6650-6A2B-41D3-AFF1-16E0CFDD0CE2}" type="sibTrans" cxnId="{107EDE03-1684-406D-A1CE-4E7442DC4D72}">
      <dgm:prSet/>
      <dgm:spPr/>
      <dgm:t>
        <a:bodyPr/>
        <a:lstStyle/>
        <a:p>
          <a:endParaRPr lang="en-US"/>
        </a:p>
      </dgm:t>
    </dgm:pt>
    <dgm:pt modelId="{9CB56032-3731-4FDE-879C-79015F104365}">
      <dgm:prSet/>
      <dgm:spPr/>
      <dgm:t>
        <a:bodyPr/>
        <a:lstStyle/>
        <a:p>
          <a:pPr rtl="0"/>
          <a:r>
            <a:rPr lang="ru-RU" smtClean="0"/>
            <a:t>нести носить</a:t>
          </a:r>
          <a:endParaRPr lang="en-US"/>
        </a:p>
      </dgm:t>
    </dgm:pt>
    <dgm:pt modelId="{8460603D-D9B2-4104-8CE9-27C985FF5349}" type="parTrans" cxnId="{92739EFA-CAD1-40EB-B6CB-49E2BF8087AE}">
      <dgm:prSet/>
      <dgm:spPr/>
      <dgm:t>
        <a:bodyPr/>
        <a:lstStyle/>
        <a:p>
          <a:endParaRPr lang="en-US"/>
        </a:p>
      </dgm:t>
    </dgm:pt>
    <dgm:pt modelId="{02EE09AC-9369-48CB-8699-2B530A1413B6}" type="sibTrans" cxnId="{92739EFA-CAD1-40EB-B6CB-49E2BF8087AE}">
      <dgm:prSet/>
      <dgm:spPr/>
      <dgm:t>
        <a:bodyPr/>
        <a:lstStyle/>
        <a:p>
          <a:endParaRPr lang="en-US"/>
        </a:p>
      </dgm:t>
    </dgm:pt>
    <dgm:pt modelId="{47F942DF-248F-4224-96A3-02A34359271E}">
      <dgm:prSet/>
      <dgm:spPr/>
      <dgm:t>
        <a:bodyPr/>
        <a:lstStyle/>
        <a:p>
          <a:pPr rtl="0"/>
          <a:r>
            <a:rPr lang="ru-RU" smtClean="0"/>
            <a:t>вести водить</a:t>
          </a:r>
          <a:endParaRPr lang="en-US"/>
        </a:p>
      </dgm:t>
    </dgm:pt>
    <dgm:pt modelId="{9BB99658-E900-4406-9973-9AC209E18390}" type="parTrans" cxnId="{D7E2A32F-F6C4-4D14-AA78-C96E86A500C9}">
      <dgm:prSet/>
      <dgm:spPr/>
      <dgm:t>
        <a:bodyPr/>
        <a:lstStyle/>
        <a:p>
          <a:endParaRPr lang="en-US"/>
        </a:p>
      </dgm:t>
    </dgm:pt>
    <dgm:pt modelId="{3B2A53AA-565C-4961-B947-AC631066CFED}" type="sibTrans" cxnId="{D7E2A32F-F6C4-4D14-AA78-C96E86A500C9}">
      <dgm:prSet/>
      <dgm:spPr/>
      <dgm:t>
        <a:bodyPr/>
        <a:lstStyle/>
        <a:p>
          <a:endParaRPr lang="en-US"/>
        </a:p>
      </dgm:t>
    </dgm:pt>
    <dgm:pt modelId="{477ADF2B-1430-47FB-B320-F442C04B46F0}">
      <dgm:prSet/>
      <dgm:spPr/>
      <dgm:t>
        <a:bodyPr/>
        <a:lstStyle/>
        <a:p>
          <a:pPr rtl="0"/>
          <a:r>
            <a:rPr lang="ru-RU" smtClean="0"/>
            <a:t>везти возить</a:t>
          </a:r>
          <a:endParaRPr lang="en-US"/>
        </a:p>
      </dgm:t>
    </dgm:pt>
    <dgm:pt modelId="{F64C074D-A377-470A-A682-ED8E9B8B179F}" type="parTrans" cxnId="{5FFA5A43-E2F8-43C1-9686-F6A789E45EA8}">
      <dgm:prSet/>
      <dgm:spPr/>
      <dgm:t>
        <a:bodyPr/>
        <a:lstStyle/>
        <a:p>
          <a:endParaRPr lang="en-US"/>
        </a:p>
      </dgm:t>
    </dgm:pt>
    <dgm:pt modelId="{A169D62C-4F84-4C77-8E34-E3665A962CF1}" type="sibTrans" cxnId="{5FFA5A43-E2F8-43C1-9686-F6A789E45EA8}">
      <dgm:prSet/>
      <dgm:spPr/>
      <dgm:t>
        <a:bodyPr/>
        <a:lstStyle/>
        <a:p>
          <a:endParaRPr lang="en-US"/>
        </a:p>
      </dgm:t>
    </dgm:pt>
    <dgm:pt modelId="{C3FABF69-DBB3-471F-B070-8173DE211382}">
      <dgm:prSet/>
      <dgm:spPr/>
      <dgm:t>
        <a:bodyPr/>
        <a:lstStyle/>
        <a:p>
          <a:pPr rtl="0"/>
          <a:r>
            <a:rPr lang="ru-RU" smtClean="0"/>
            <a:t>тащить таскать</a:t>
          </a:r>
          <a:endParaRPr lang="en-US"/>
        </a:p>
      </dgm:t>
    </dgm:pt>
    <dgm:pt modelId="{73BD66BD-B818-4B16-BCA8-1DFDC1858F73}" type="parTrans" cxnId="{7676BCA5-CEBF-4DAB-ABE8-936E75B949D9}">
      <dgm:prSet/>
      <dgm:spPr/>
      <dgm:t>
        <a:bodyPr/>
        <a:lstStyle/>
        <a:p>
          <a:endParaRPr lang="en-US"/>
        </a:p>
      </dgm:t>
    </dgm:pt>
    <dgm:pt modelId="{EAB18484-EC5E-432C-9E03-295B907E9083}" type="sibTrans" cxnId="{7676BCA5-CEBF-4DAB-ABE8-936E75B949D9}">
      <dgm:prSet/>
      <dgm:spPr/>
      <dgm:t>
        <a:bodyPr/>
        <a:lstStyle/>
        <a:p>
          <a:endParaRPr lang="en-US"/>
        </a:p>
      </dgm:t>
    </dgm:pt>
    <dgm:pt modelId="{E9812260-69A3-4820-8929-A057C1DF7400}">
      <dgm:prSet/>
      <dgm:spPr/>
      <dgm:t>
        <a:bodyPr/>
        <a:lstStyle/>
        <a:p>
          <a:pPr rtl="0"/>
          <a:r>
            <a:rPr lang="ru-RU" smtClean="0"/>
            <a:t>катить катать</a:t>
          </a:r>
          <a:endParaRPr lang="en-US"/>
        </a:p>
      </dgm:t>
    </dgm:pt>
    <dgm:pt modelId="{4C442339-92B2-48C6-B547-19A92B4739E8}" type="parTrans" cxnId="{D3979ABD-26F8-490E-8139-A433FF504CA4}">
      <dgm:prSet/>
      <dgm:spPr/>
      <dgm:t>
        <a:bodyPr/>
        <a:lstStyle/>
        <a:p>
          <a:endParaRPr lang="en-US"/>
        </a:p>
      </dgm:t>
    </dgm:pt>
    <dgm:pt modelId="{221F9642-A7E3-4D49-8383-7DCC54DBD30A}" type="sibTrans" cxnId="{D3979ABD-26F8-490E-8139-A433FF504CA4}">
      <dgm:prSet/>
      <dgm:spPr/>
      <dgm:t>
        <a:bodyPr/>
        <a:lstStyle/>
        <a:p>
          <a:endParaRPr lang="en-US"/>
        </a:p>
      </dgm:t>
    </dgm:pt>
    <dgm:pt modelId="{0E1CC7FB-53A8-43EE-B217-362B78A55421}">
      <dgm:prSet/>
      <dgm:spPr/>
      <dgm:t>
        <a:bodyPr/>
        <a:lstStyle/>
        <a:p>
          <a:pPr rtl="0"/>
          <a:r>
            <a:rPr lang="ru-RU" smtClean="0"/>
            <a:t>гнать гонять</a:t>
          </a:r>
          <a:endParaRPr lang="en-US"/>
        </a:p>
      </dgm:t>
    </dgm:pt>
    <dgm:pt modelId="{ED221970-60F6-4183-8B6D-B7FC4416E927}" type="parTrans" cxnId="{9EC2AC6B-9D77-412C-927A-00479471D11B}">
      <dgm:prSet/>
      <dgm:spPr/>
      <dgm:t>
        <a:bodyPr/>
        <a:lstStyle/>
        <a:p>
          <a:endParaRPr lang="en-US"/>
        </a:p>
      </dgm:t>
    </dgm:pt>
    <dgm:pt modelId="{71AAE031-CBC0-474A-8975-B01D64BFAC4C}" type="sibTrans" cxnId="{9EC2AC6B-9D77-412C-927A-00479471D11B}">
      <dgm:prSet/>
      <dgm:spPr/>
      <dgm:t>
        <a:bodyPr/>
        <a:lstStyle/>
        <a:p>
          <a:endParaRPr lang="en-US"/>
        </a:p>
      </dgm:t>
    </dgm:pt>
    <dgm:pt modelId="{B4F73D58-D0CD-4B15-977B-95F713BCD87C}" type="pres">
      <dgm:prSet presAssocID="{5F36AD50-7A80-4181-BB4E-02E1CCF4989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5D36C5-13F7-46F8-BA20-8B8EF4485AA4}" type="pres">
      <dgm:prSet presAssocID="{23840534-0F0E-40E6-B74C-C027E60B001C}" presName="linNode" presStyleCnt="0"/>
      <dgm:spPr/>
    </dgm:pt>
    <dgm:pt modelId="{C6F7F2F5-6372-45D3-8961-D403DB25706D}" type="pres">
      <dgm:prSet presAssocID="{23840534-0F0E-40E6-B74C-C027E60B001C}" presName="parentText" presStyleLbl="node1" presStyleIdx="0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A12E7-7D65-4E45-AD41-C22CD329E4FE}" type="pres">
      <dgm:prSet presAssocID="{095A75F7-8F5A-43C6-995C-1093D878B953}" presName="sp" presStyleCnt="0"/>
      <dgm:spPr/>
    </dgm:pt>
    <dgm:pt modelId="{8E789E8C-B4EF-4948-98D5-12A07F50FF39}" type="pres">
      <dgm:prSet presAssocID="{B8FB4F62-7761-4658-86F9-5269D5FF66EB}" presName="linNode" presStyleCnt="0"/>
      <dgm:spPr/>
    </dgm:pt>
    <dgm:pt modelId="{2A3974CD-0319-4013-B542-9C93E647A31F}" type="pres">
      <dgm:prSet presAssocID="{B8FB4F62-7761-4658-86F9-5269D5FF66EB}" presName="parentText" presStyleLbl="node1" presStyleIdx="1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4CCF1-96B6-4BC8-9219-8D06E1D148F5}" type="pres">
      <dgm:prSet presAssocID="{156E5B59-8DBF-49FF-9FE6-B7A1E187F2DD}" presName="sp" presStyleCnt="0"/>
      <dgm:spPr/>
    </dgm:pt>
    <dgm:pt modelId="{053F4BFD-FBFD-4687-8E1A-F46885918F1C}" type="pres">
      <dgm:prSet presAssocID="{F0E7BE49-1B8B-4752-99EC-41EDE909B110}" presName="linNode" presStyleCnt="0"/>
      <dgm:spPr/>
    </dgm:pt>
    <dgm:pt modelId="{E6860445-6995-4BFD-B727-12C67BCD813E}" type="pres">
      <dgm:prSet presAssocID="{F0E7BE49-1B8B-4752-99EC-41EDE909B110}" presName="parentText" presStyleLbl="node1" presStyleIdx="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6574C-07A1-4BF9-A9D0-197A33647DF7}" type="pres">
      <dgm:prSet presAssocID="{87698936-543E-4848-BB0A-1F5C58E70020}" presName="sp" presStyleCnt="0"/>
      <dgm:spPr/>
    </dgm:pt>
    <dgm:pt modelId="{3D9775B1-877A-4DA7-9C5A-42842F7EECC5}" type="pres">
      <dgm:prSet presAssocID="{8F91844C-4537-4CA6-8F4B-FECBF0BC651C}" presName="linNode" presStyleCnt="0"/>
      <dgm:spPr/>
    </dgm:pt>
    <dgm:pt modelId="{7CA07C89-936F-4CAD-ACC4-D6AA10B9D10F}" type="pres">
      <dgm:prSet presAssocID="{8F91844C-4537-4CA6-8F4B-FECBF0BC651C}" presName="parentText" presStyleLbl="node1" presStyleIdx="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7BF67-37AC-4FDF-9503-7266D60A4F0A}" type="pres">
      <dgm:prSet presAssocID="{FF9D421B-0F0A-409C-B7DA-CE955B6336C8}" presName="sp" presStyleCnt="0"/>
      <dgm:spPr/>
    </dgm:pt>
    <dgm:pt modelId="{D59E4FE0-BBE7-4F7F-BFCA-A3F91928CDCD}" type="pres">
      <dgm:prSet presAssocID="{B8B52EF2-FB17-4824-9FA8-7FFA03307759}" presName="linNode" presStyleCnt="0"/>
      <dgm:spPr/>
    </dgm:pt>
    <dgm:pt modelId="{1D01EE43-1205-4476-85F2-FB7CEA8C940C}" type="pres">
      <dgm:prSet presAssocID="{B8B52EF2-FB17-4824-9FA8-7FFA03307759}" presName="parentText" presStyleLbl="node1" presStyleIdx="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F54F0A-42A5-4EEF-B721-A2E37E549383}" type="pres">
      <dgm:prSet presAssocID="{FCE1B2DE-C672-4ABC-8681-C8B0D4157D56}" presName="sp" presStyleCnt="0"/>
      <dgm:spPr/>
    </dgm:pt>
    <dgm:pt modelId="{42478B39-597C-4B55-81C6-D98B8F2C7D2C}" type="pres">
      <dgm:prSet presAssocID="{F5C32DDB-0014-4C47-9F3E-957FFB6F6EAE}" presName="linNode" presStyleCnt="0"/>
      <dgm:spPr/>
    </dgm:pt>
    <dgm:pt modelId="{A26B04E5-3E2B-435F-9B40-FFCB02B79135}" type="pres">
      <dgm:prSet presAssocID="{F5C32DDB-0014-4C47-9F3E-957FFB6F6EAE}" presName="parentText" presStyleLbl="node1" presStyleIdx="5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9A3EF-30BB-4800-A82A-9131901D5E23}" type="pres">
      <dgm:prSet presAssocID="{0CFAC64E-3E8B-4A9D-B6CE-5275B42BAF14}" presName="sp" presStyleCnt="0"/>
      <dgm:spPr/>
    </dgm:pt>
    <dgm:pt modelId="{D03C59FA-CE39-43E6-9B9C-BD887881C0E1}" type="pres">
      <dgm:prSet presAssocID="{D99CDD73-DF6D-4AE8-964E-EBD8B5B49550}" presName="linNode" presStyleCnt="0"/>
      <dgm:spPr/>
    </dgm:pt>
    <dgm:pt modelId="{18479454-DFCB-4C3B-AB90-F7DBF9C3CBDB}" type="pres">
      <dgm:prSet presAssocID="{D99CDD73-DF6D-4AE8-964E-EBD8B5B49550}" presName="parentText" presStyleLbl="node1" presStyleIdx="6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6C55A-9E81-4E3D-8039-AE244876A698}" type="pres">
      <dgm:prSet presAssocID="{F378C0D2-0B2A-429F-AE77-1A02BFDB4BB4}" presName="sp" presStyleCnt="0"/>
      <dgm:spPr/>
    </dgm:pt>
    <dgm:pt modelId="{F485B858-2BBB-4F7F-B759-6AEC3C92D9EB}" type="pres">
      <dgm:prSet presAssocID="{D5796A94-86F4-4D6B-B1A9-046192B89839}" presName="linNode" presStyleCnt="0"/>
      <dgm:spPr/>
    </dgm:pt>
    <dgm:pt modelId="{4C811988-16E7-45C2-80A7-FA93DF4C861C}" type="pres">
      <dgm:prSet presAssocID="{D5796A94-86F4-4D6B-B1A9-046192B89839}" presName="parentText" presStyleLbl="node1" presStyleIdx="7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170DA-5D40-43F6-923C-086A83FAF2A6}" type="pres">
      <dgm:prSet presAssocID="{A784AEBA-7DAA-441D-B7EB-2F130CF549FF}" presName="sp" presStyleCnt="0"/>
      <dgm:spPr/>
    </dgm:pt>
    <dgm:pt modelId="{7A109617-3AF6-4D64-81F7-CBD9C8A81F13}" type="pres">
      <dgm:prSet presAssocID="{F95D95DE-5ED7-468D-87DE-9CA312EC2CE2}" presName="linNode" presStyleCnt="0"/>
      <dgm:spPr/>
    </dgm:pt>
    <dgm:pt modelId="{B1427954-D319-4DA3-8A2C-C532BBF77917}" type="pres">
      <dgm:prSet presAssocID="{F95D95DE-5ED7-468D-87DE-9CA312EC2CE2}" presName="parentText" presStyleLbl="node1" presStyleIdx="8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CEA9B-5C04-414E-971B-1A8B73C2771C}" type="pres">
      <dgm:prSet presAssocID="{8ADD6650-6A2B-41D3-AFF1-16E0CFDD0CE2}" presName="sp" presStyleCnt="0"/>
      <dgm:spPr/>
    </dgm:pt>
    <dgm:pt modelId="{27738818-D2A9-4430-8EDD-10C61900FBDC}" type="pres">
      <dgm:prSet presAssocID="{9CB56032-3731-4FDE-879C-79015F104365}" presName="linNode" presStyleCnt="0"/>
      <dgm:spPr/>
    </dgm:pt>
    <dgm:pt modelId="{5B5869A8-CE16-47E6-B351-0B17D959B3AB}" type="pres">
      <dgm:prSet presAssocID="{9CB56032-3731-4FDE-879C-79015F104365}" presName="parentText" presStyleLbl="node1" presStyleIdx="9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8F921-95A3-43F4-B6B9-0DBE94EE96C1}" type="pres">
      <dgm:prSet presAssocID="{02EE09AC-9369-48CB-8699-2B530A1413B6}" presName="sp" presStyleCnt="0"/>
      <dgm:spPr/>
    </dgm:pt>
    <dgm:pt modelId="{2106CD8F-B2E7-4EDA-B149-3B5B48A40D8C}" type="pres">
      <dgm:prSet presAssocID="{47F942DF-248F-4224-96A3-02A34359271E}" presName="linNode" presStyleCnt="0"/>
      <dgm:spPr/>
    </dgm:pt>
    <dgm:pt modelId="{0E45838B-7EA7-475C-9F79-8B8E3854BCD0}" type="pres">
      <dgm:prSet presAssocID="{47F942DF-248F-4224-96A3-02A34359271E}" presName="parentText" presStyleLbl="node1" presStyleIdx="10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87F6DF-4184-4EF2-92A4-42BED06EF5E7}" type="pres">
      <dgm:prSet presAssocID="{3B2A53AA-565C-4961-B947-AC631066CFED}" presName="sp" presStyleCnt="0"/>
      <dgm:spPr/>
    </dgm:pt>
    <dgm:pt modelId="{3789C75E-A7AF-45A9-B47B-3C74CC722790}" type="pres">
      <dgm:prSet presAssocID="{477ADF2B-1430-47FB-B320-F442C04B46F0}" presName="linNode" presStyleCnt="0"/>
      <dgm:spPr/>
    </dgm:pt>
    <dgm:pt modelId="{7CFE118D-5FDD-4219-AA35-67EFBC8613EE}" type="pres">
      <dgm:prSet presAssocID="{477ADF2B-1430-47FB-B320-F442C04B46F0}" presName="parentText" presStyleLbl="node1" presStyleIdx="11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5390E-2D51-498F-9615-10462337CF00}" type="pres">
      <dgm:prSet presAssocID="{A169D62C-4F84-4C77-8E34-E3665A962CF1}" presName="sp" presStyleCnt="0"/>
      <dgm:spPr/>
    </dgm:pt>
    <dgm:pt modelId="{CDD5BE75-3DCA-4914-B45C-B51D6D9618C2}" type="pres">
      <dgm:prSet presAssocID="{C3FABF69-DBB3-471F-B070-8173DE211382}" presName="linNode" presStyleCnt="0"/>
      <dgm:spPr/>
    </dgm:pt>
    <dgm:pt modelId="{5F6F6B61-1CB4-40B9-860F-4A1B89DD15B0}" type="pres">
      <dgm:prSet presAssocID="{C3FABF69-DBB3-471F-B070-8173DE211382}" presName="parentText" presStyleLbl="node1" presStyleIdx="1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64F66-4258-4E61-AAA1-4C3531A25727}" type="pres">
      <dgm:prSet presAssocID="{EAB18484-EC5E-432C-9E03-295B907E9083}" presName="sp" presStyleCnt="0"/>
      <dgm:spPr/>
    </dgm:pt>
    <dgm:pt modelId="{973B0787-B7C9-4781-B91E-2E42B311A143}" type="pres">
      <dgm:prSet presAssocID="{E9812260-69A3-4820-8929-A057C1DF7400}" presName="linNode" presStyleCnt="0"/>
      <dgm:spPr/>
    </dgm:pt>
    <dgm:pt modelId="{8A7F31FD-3F01-4EC5-894F-7F48B5B887F0}" type="pres">
      <dgm:prSet presAssocID="{E9812260-69A3-4820-8929-A057C1DF7400}" presName="parentText" presStyleLbl="node1" presStyleIdx="1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38622-BD67-4705-B43D-0F505EC96A15}" type="pres">
      <dgm:prSet presAssocID="{221F9642-A7E3-4D49-8383-7DCC54DBD30A}" presName="sp" presStyleCnt="0"/>
      <dgm:spPr/>
    </dgm:pt>
    <dgm:pt modelId="{E2979D2B-B82C-43CF-92B4-1B4303E5D0F7}" type="pres">
      <dgm:prSet presAssocID="{0E1CC7FB-53A8-43EE-B217-362B78A55421}" presName="linNode" presStyleCnt="0"/>
      <dgm:spPr/>
    </dgm:pt>
    <dgm:pt modelId="{AB616FF2-187B-4BE7-AC02-F8C765585F83}" type="pres">
      <dgm:prSet presAssocID="{0E1CC7FB-53A8-43EE-B217-362B78A55421}" presName="parentText" presStyleLbl="node1" presStyleIdx="1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B820DA-8EF8-4140-AF95-65282BBCE29B}" srcId="{5F36AD50-7A80-4181-BB4E-02E1CCF4989F}" destId="{F0E7BE49-1B8B-4752-99EC-41EDE909B110}" srcOrd="2" destOrd="0" parTransId="{4B933D26-0F7A-4A0C-B3BD-CB5DAEE1E9F9}" sibTransId="{87698936-543E-4848-BB0A-1F5C58E70020}"/>
    <dgm:cxn modelId="{DE7FD0A3-4696-486A-909C-3DEE4890BB88}" srcId="{5F36AD50-7A80-4181-BB4E-02E1CCF4989F}" destId="{F5C32DDB-0014-4C47-9F3E-957FFB6F6EAE}" srcOrd="5" destOrd="0" parTransId="{09E5904B-8455-44F1-83BB-F4BF599F5E7F}" sibTransId="{0CFAC64E-3E8B-4A9D-B6CE-5275B42BAF14}"/>
    <dgm:cxn modelId="{7676BCA5-CEBF-4DAB-ABE8-936E75B949D9}" srcId="{5F36AD50-7A80-4181-BB4E-02E1CCF4989F}" destId="{C3FABF69-DBB3-471F-B070-8173DE211382}" srcOrd="12" destOrd="0" parTransId="{73BD66BD-B818-4B16-BCA8-1DFDC1858F73}" sibTransId="{EAB18484-EC5E-432C-9E03-295B907E9083}"/>
    <dgm:cxn modelId="{4FA477F8-6625-4F7A-AFA6-E426DFA2E329}" type="presOf" srcId="{F0E7BE49-1B8B-4752-99EC-41EDE909B110}" destId="{E6860445-6995-4BFD-B727-12C67BCD813E}" srcOrd="0" destOrd="0" presId="urn:microsoft.com/office/officeart/2005/8/layout/vList5"/>
    <dgm:cxn modelId="{6CD1878A-60F3-4926-8229-9143910A60FE}" type="presOf" srcId="{477ADF2B-1430-47FB-B320-F442C04B46F0}" destId="{7CFE118D-5FDD-4219-AA35-67EFBC8613EE}" srcOrd="0" destOrd="0" presId="urn:microsoft.com/office/officeart/2005/8/layout/vList5"/>
    <dgm:cxn modelId="{10855FBC-9BA3-4A94-9E07-8FD8E1A9C960}" type="presOf" srcId="{B8FB4F62-7761-4658-86F9-5269D5FF66EB}" destId="{2A3974CD-0319-4013-B542-9C93E647A31F}" srcOrd="0" destOrd="0" presId="urn:microsoft.com/office/officeart/2005/8/layout/vList5"/>
    <dgm:cxn modelId="{6FE8AC92-2327-413C-89CD-DEC9F7EFE933}" type="presOf" srcId="{9CB56032-3731-4FDE-879C-79015F104365}" destId="{5B5869A8-CE16-47E6-B351-0B17D959B3AB}" srcOrd="0" destOrd="0" presId="urn:microsoft.com/office/officeart/2005/8/layout/vList5"/>
    <dgm:cxn modelId="{92739EFA-CAD1-40EB-B6CB-49E2BF8087AE}" srcId="{5F36AD50-7A80-4181-BB4E-02E1CCF4989F}" destId="{9CB56032-3731-4FDE-879C-79015F104365}" srcOrd="9" destOrd="0" parTransId="{8460603D-D9B2-4104-8CE9-27C985FF5349}" sibTransId="{02EE09AC-9369-48CB-8699-2B530A1413B6}"/>
    <dgm:cxn modelId="{B71AF231-42F6-4E1E-880C-C883864D8D1F}" srcId="{5F36AD50-7A80-4181-BB4E-02E1CCF4989F}" destId="{D99CDD73-DF6D-4AE8-964E-EBD8B5B49550}" srcOrd="6" destOrd="0" parTransId="{F4F579E7-EB5E-47BD-BF45-2B7CB39A598D}" sibTransId="{F378C0D2-0B2A-429F-AE77-1A02BFDB4BB4}"/>
    <dgm:cxn modelId="{292731F6-55EF-4CAE-840F-854D1350082C}" srcId="{5F36AD50-7A80-4181-BB4E-02E1CCF4989F}" destId="{B8B52EF2-FB17-4824-9FA8-7FFA03307759}" srcOrd="4" destOrd="0" parTransId="{61C19CE7-77F4-4317-B1A0-6720CE61767A}" sibTransId="{FCE1B2DE-C672-4ABC-8681-C8B0D4157D56}"/>
    <dgm:cxn modelId="{D3979ABD-26F8-490E-8139-A433FF504CA4}" srcId="{5F36AD50-7A80-4181-BB4E-02E1CCF4989F}" destId="{E9812260-69A3-4820-8929-A057C1DF7400}" srcOrd="13" destOrd="0" parTransId="{4C442339-92B2-48C6-B547-19A92B4739E8}" sibTransId="{221F9642-A7E3-4D49-8383-7DCC54DBD30A}"/>
    <dgm:cxn modelId="{00F04044-157B-4CE0-90A6-75E61018D45F}" srcId="{5F36AD50-7A80-4181-BB4E-02E1CCF4989F}" destId="{B8FB4F62-7761-4658-86F9-5269D5FF66EB}" srcOrd="1" destOrd="0" parTransId="{4F4565E6-23EB-463F-B3C6-AAFDF1A0CC2B}" sibTransId="{156E5B59-8DBF-49FF-9FE6-B7A1E187F2DD}"/>
    <dgm:cxn modelId="{AE9C884C-C212-4C3D-BD0C-C40377BA7673}" type="presOf" srcId="{D5796A94-86F4-4D6B-B1A9-046192B89839}" destId="{4C811988-16E7-45C2-80A7-FA93DF4C861C}" srcOrd="0" destOrd="0" presId="urn:microsoft.com/office/officeart/2005/8/layout/vList5"/>
    <dgm:cxn modelId="{671F66D7-0F20-40F3-8921-7AAB30DF82BE}" type="presOf" srcId="{D99CDD73-DF6D-4AE8-964E-EBD8B5B49550}" destId="{18479454-DFCB-4C3B-AB90-F7DBF9C3CBDB}" srcOrd="0" destOrd="0" presId="urn:microsoft.com/office/officeart/2005/8/layout/vList5"/>
    <dgm:cxn modelId="{1FB822D2-2F91-4F77-9E3E-E5D8578069D9}" srcId="{5F36AD50-7A80-4181-BB4E-02E1CCF4989F}" destId="{8F91844C-4537-4CA6-8F4B-FECBF0BC651C}" srcOrd="3" destOrd="0" parTransId="{150AAD18-EA81-4ADE-B219-868D45E53809}" sibTransId="{FF9D421B-0F0A-409C-B7DA-CE955B6336C8}"/>
    <dgm:cxn modelId="{007E8A76-0557-40D5-8CA7-464B46EC207F}" srcId="{5F36AD50-7A80-4181-BB4E-02E1CCF4989F}" destId="{23840534-0F0E-40E6-B74C-C027E60B001C}" srcOrd="0" destOrd="0" parTransId="{950372AF-E49F-4CB7-B425-EAF55AF75FE5}" sibTransId="{095A75F7-8F5A-43C6-995C-1093D878B953}"/>
    <dgm:cxn modelId="{5FFA5A43-E2F8-43C1-9686-F6A789E45EA8}" srcId="{5F36AD50-7A80-4181-BB4E-02E1CCF4989F}" destId="{477ADF2B-1430-47FB-B320-F442C04B46F0}" srcOrd="11" destOrd="0" parTransId="{F64C074D-A377-470A-A682-ED8E9B8B179F}" sibTransId="{A169D62C-4F84-4C77-8E34-E3665A962CF1}"/>
    <dgm:cxn modelId="{9A7CB130-D3BA-4C66-BAAD-A414742B76F8}" type="presOf" srcId="{C3FABF69-DBB3-471F-B070-8173DE211382}" destId="{5F6F6B61-1CB4-40B9-860F-4A1B89DD15B0}" srcOrd="0" destOrd="0" presId="urn:microsoft.com/office/officeart/2005/8/layout/vList5"/>
    <dgm:cxn modelId="{88B09BEF-38F2-40B3-BE93-4715B3A695C5}" type="presOf" srcId="{E9812260-69A3-4820-8929-A057C1DF7400}" destId="{8A7F31FD-3F01-4EC5-894F-7F48B5B887F0}" srcOrd="0" destOrd="0" presId="urn:microsoft.com/office/officeart/2005/8/layout/vList5"/>
    <dgm:cxn modelId="{D3F3DFEC-E688-46F6-9AA6-2AE6F5248142}" type="presOf" srcId="{B8B52EF2-FB17-4824-9FA8-7FFA03307759}" destId="{1D01EE43-1205-4476-85F2-FB7CEA8C940C}" srcOrd="0" destOrd="0" presId="urn:microsoft.com/office/officeart/2005/8/layout/vList5"/>
    <dgm:cxn modelId="{09352C5E-4E1A-490A-834B-7E5040B58A2A}" type="presOf" srcId="{8F91844C-4537-4CA6-8F4B-FECBF0BC651C}" destId="{7CA07C89-936F-4CAD-ACC4-D6AA10B9D10F}" srcOrd="0" destOrd="0" presId="urn:microsoft.com/office/officeart/2005/8/layout/vList5"/>
    <dgm:cxn modelId="{66C0E6DE-7AF8-408A-96A8-C3E5EA07F2BF}" type="presOf" srcId="{47F942DF-248F-4224-96A3-02A34359271E}" destId="{0E45838B-7EA7-475C-9F79-8B8E3854BCD0}" srcOrd="0" destOrd="0" presId="urn:microsoft.com/office/officeart/2005/8/layout/vList5"/>
    <dgm:cxn modelId="{D7E2A32F-F6C4-4D14-AA78-C96E86A500C9}" srcId="{5F36AD50-7A80-4181-BB4E-02E1CCF4989F}" destId="{47F942DF-248F-4224-96A3-02A34359271E}" srcOrd="10" destOrd="0" parTransId="{9BB99658-E900-4406-9973-9AC209E18390}" sibTransId="{3B2A53AA-565C-4961-B947-AC631066CFED}"/>
    <dgm:cxn modelId="{620C2719-5578-4505-8B1D-8C42654464D1}" type="presOf" srcId="{0E1CC7FB-53A8-43EE-B217-362B78A55421}" destId="{AB616FF2-187B-4BE7-AC02-F8C765585F83}" srcOrd="0" destOrd="0" presId="urn:microsoft.com/office/officeart/2005/8/layout/vList5"/>
    <dgm:cxn modelId="{9EC2AC6B-9D77-412C-927A-00479471D11B}" srcId="{5F36AD50-7A80-4181-BB4E-02E1CCF4989F}" destId="{0E1CC7FB-53A8-43EE-B217-362B78A55421}" srcOrd="14" destOrd="0" parTransId="{ED221970-60F6-4183-8B6D-B7FC4416E927}" sibTransId="{71AAE031-CBC0-474A-8975-B01D64BFAC4C}"/>
    <dgm:cxn modelId="{5F293788-EC19-4050-A74F-694AA59A2905}" type="presOf" srcId="{F95D95DE-5ED7-468D-87DE-9CA312EC2CE2}" destId="{B1427954-D319-4DA3-8A2C-C532BBF77917}" srcOrd="0" destOrd="0" presId="urn:microsoft.com/office/officeart/2005/8/layout/vList5"/>
    <dgm:cxn modelId="{66DB9214-19B9-441C-BDEA-52D8D17FF882}" type="presOf" srcId="{F5C32DDB-0014-4C47-9F3E-957FFB6F6EAE}" destId="{A26B04E5-3E2B-435F-9B40-FFCB02B79135}" srcOrd="0" destOrd="0" presId="urn:microsoft.com/office/officeart/2005/8/layout/vList5"/>
    <dgm:cxn modelId="{CA4DF659-95A6-4AFD-B7CE-D14FC43F98F9}" srcId="{5F36AD50-7A80-4181-BB4E-02E1CCF4989F}" destId="{D5796A94-86F4-4D6B-B1A9-046192B89839}" srcOrd="7" destOrd="0" parTransId="{568190ED-AD95-4B6E-B644-69D4AF3B5108}" sibTransId="{A784AEBA-7DAA-441D-B7EB-2F130CF549FF}"/>
    <dgm:cxn modelId="{998C343B-640A-4CB0-A979-A65A3242956B}" type="presOf" srcId="{23840534-0F0E-40E6-B74C-C027E60B001C}" destId="{C6F7F2F5-6372-45D3-8961-D403DB25706D}" srcOrd="0" destOrd="0" presId="urn:microsoft.com/office/officeart/2005/8/layout/vList5"/>
    <dgm:cxn modelId="{9D1D1508-E6D9-4291-9843-707ACBBCF952}" type="presOf" srcId="{5F36AD50-7A80-4181-BB4E-02E1CCF4989F}" destId="{B4F73D58-D0CD-4B15-977B-95F713BCD87C}" srcOrd="0" destOrd="0" presId="urn:microsoft.com/office/officeart/2005/8/layout/vList5"/>
    <dgm:cxn modelId="{107EDE03-1684-406D-A1CE-4E7442DC4D72}" srcId="{5F36AD50-7A80-4181-BB4E-02E1CCF4989F}" destId="{F95D95DE-5ED7-468D-87DE-9CA312EC2CE2}" srcOrd="8" destOrd="0" parTransId="{AE1AB0AA-22E0-44D1-8AC8-0BAE57EC31C7}" sibTransId="{8ADD6650-6A2B-41D3-AFF1-16E0CFDD0CE2}"/>
    <dgm:cxn modelId="{A4371996-BDBF-4C02-B51C-D7F4265BB538}" type="presParOf" srcId="{B4F73D58-D0CD-4B15-977B-95F713BCD87C}" destId="{AF5D36C5-13F7-46F8-BA20-8B8EF4485AA4}" srcOrd="0" destOrd="0" presId="urn:microsoft.com/office/officeart/2005/8/layout/vList5"/>
    <dgm:cxn modelId="{47FA9C58-DF15-4552-A1E0-C2E279E082BF}" type="presParOf" srcId="{AF5D36C5-13F7-46F8-BA20-8B8EF4485AA4}" destId="{C6F7F2F5-6372-45D3-8961-D403DB25706D}" srcOrd="0" destOrd="0" presId="urn:microsoft.com/office/officeart/2005/8/layout/vList5"/>
    <dgm:cxn modelId="{3858B23B-2078-4163-817E-BC3BD0E8EA02}" type="presParOf" srcId="{B4F73D58-D0CD-4B15-977B-95F713BCD87C}" destId="{186A12E7-7D65-4E45-AD41-C22CD329E4FE}" srcOrd="1" destOrd="0" presId="urn:microsoft.com/office/officeart/2005/8/layout/vList5"/>
    <dgm:cxn modelId="{35E0D0CB-8E69-4A56-A9A8-9C433DDABF28}" type="presParOf" srcId="{B4F73D58-D0CD-4B15-977B-95F713BCD87C}" destId="{8E789E8C-B4EF-4948-98D5-12A07F50FF39}" srcOrd="2" destOrd="0" presId="urn:microsoft.com/office/officeart/2005/8/layout/vList5"/>
    <dgm:cxn modelId="{F0CF19EF-020B-4E27-9487-00066D1942D1}" type="presParOf" srcId="{8E789E8C-B4EF-4948-98D5-12A07F50FF39}" destId="{2A3974CD-0319-4013-B542-9C93E647A31F}" srcOrd="0" destOrd="0" presId="urn:microsoft.com/office/officeart/2005/8/layout/vList5"/>
    <dgm:cxn modelId="{E94BBA9B-2D35-453B-8182-A6018158566C}" type="presParOf" srcId="{B4F73D58-D0CD-4B15-977B-95F713BCD87C}" destId="{EB14CCF1-96B6-4BC8-9219-8D06E1D148F5}" srcOrd="3" destOrd="0" presId="urn:microsoft.com/office/officeart/2005/8/layout/vList5"/>
    <dgm:cxn modelId="{C7E41FC8-6B4E-4BCB-A18E-1CB89F996F4C}" type="presParOf" srcId="{B4F73D58-D0CD-4B15-977B-95F713BCD87C}" destId="{053F4BFD-FBFD-4687-8E1A-F46885918F1C}" srcOrd="4" destOrd="0" presId="urn:microsoft.com/office/officeart/2005/8/layout/vList5"/>
    <dgm:cxn modelId="{D63EDC38-3CEF-410F-8986-87396648DF22}" type="presParOf" srcId="{053F4BFD-FBFD-4687-8E1A-F46885918F1C}" destId="{E6860445-6995-4BFD-B727-12C67BCD813E}" srcOrd="0" destOrd="0" presId="urn:microsoft.com/office/officeart/2005/8/layout/vList5"/>
    <dgm:cxn modelId="{2F5A02B2-6D35-4C09-B101-5524F95A94C3}" type="presParOf" srcId="{B4F73D58-D0CD-4B15-977B-95F713BCD87C}" destId="{3DA6574C-07A1-4BF9-A9D0-197A33647DF7}" srcOrd="5" destOrd="0" presId="urn:microsoft.com/office/officeart/2005/8/layout/vList5"/>
    <dgm:cxn modelId="{7A7CD87E-4641-4E23-AE4F-8816E125CDFD}" type="presParOf" srcId="{B4F73D58-D0CD-4B15-977B-95F713BCD87C}" destId="{3D9775B1-877A-4DA7-9C5A-42842F7EECC5}" srcOrd="6" destOrd="0" presId="urn:microsoft.com/office/officeart/2005/8/layout/vList5"/>
    <dgm:cxn modelId="{953207C0-EDA9-4B0E-8D12-5F8E74352FE2}" type="presParOf" srcId="{3D9775B1-877A-4DA7-9C5A-42842F7EECC5}" destId="{7CA07C89-936F-4CAD-ACC4-D6AA10B9D10F}" srcOrd="0" destOrd="0" presId="urn:microsoft.com/office/officeart/2005/8/layout/vList5"/>
    <dgm:cxn modelId="{78C7CA66-5FBF-4084-8EC1-13A6822990BF}" type="presParOf" srcId="{B4F73D58-D0CD-4B15-977B-95F713BCD87C}" destId="{F517BF67-37AC-4FDF-9503-7266D60A4F0A}" srcOrd="7" destOrd="0" presId="urn:microsoft.com/office/officeart/2005/8/layout/vList5"/>
    <dgm:cxn modelId="{9E535509-1FEC-4578-9479-DBEC33B15ABA}" type="presParOf" srcId="{B4F73D58-D0CD-4B15-977B-95F713BCD87C}" destId="{D59E4FE0-BBE7-4F7F-BFCA-A3F91928CDCD}" srcOrd="8" destOrd="0" presId="urn:microsoft.com/office/officeart/2005/8/layout/vList5"/>
    <dgm:cxn modelId="{2C2351F4-9071-4D37-9DCE-0008AB20C91C}" type="presParOf" srcId="{D59E4FE0-BBE7-4F7F-BFCA-A3F91928CDCD}" destId="{1D01EE43-1205-4476-85F2-FB7CEA8C940C}" srcOrd="0" destOrd="0" presId="urn:microsoft.com/office/officeart/2005/8/layout/vList5"/>
    <dgm:cxn modelId="{BB824FFA-5853-4C68-85FB-57B672554550}" type="presParOf" srcId="{B4F73D58-D0CD-4B15-977B-95F713BCD87C}" destId="{CBF54F0A-42A5-4EEF-B721-A2E37E549383}" srcOrd="9" destOrd="0" presId="urn:microsoft.com/office/officeart/2005/8/layout/vList5"/>
    <dgm:cxn modelId="{4F0D74C9-85FD-4E94-B1EF-3EFDDCC6FAA0}" type="presParOf" srcId="{B4F73D58-D0CD-4B15-977B-95F713BCD87C}" destId="{42478B39-597C-4B55-81C6-D98B8F2C7D2C}" srcOrd="10" destOrd="0" presId="urn:microsoft.com/office/officeart/2005/8/layout/vList5"/>
    <dgm:cxn modelId="{F0D2DE06-35DA-4989-A36F-2C58DD77CB7B}" type="presParOf" srcId="{42478B39-597C-4B55-81C6-D98B8F2C7D2C}" destId="{A26B04E5-3E2B-435F-9B40-FFCB02B79135}" srcOrd="0" destOrd="0" presId="urn:microsoft.com/office/officeart/2005/8/layout/vList5"/>
    <dgm:cxn modelId="{8B256807-29D3-4BBB-A5E7-AA7262CAB198}" type="presParOf" srcId="{B4F73D58-D0CD-4B15-977B-95F713BCD87C}" destId="{61C9A3EF-30BB-4800-A82A-9131901D5E23}" srcOrd="11" destOrd="0" presId="urn:microsoft.com/office/officeart/2005/8/layout/vList5"/>
    <dgm:cxn modelId="{D5689585-ED9E-44EF-A293-CCCFF7DC431C}" type="presParOf" srcId="{B4F73D58-D0CD-4B15-977B-95F713BCD87C}" destId="{D03C59FA-CE39-43E6-9B9C-BD887881C0E1}" srcOrd="12" destOrd="0" presId="urn:microsoft.com/office/officeart/2005/8/layout/vList5"/>
    <dgm:cxn modelId="{AA34E8D7-3E16-4D91-A96E-8E153646551E}" type="presParOf" srcId="{D03C59FA-CE39-43E6-9B9C-BD887881C0E1}" destId="{18479454-DFCB-4C3B-AB90-F7DBF9C3CBDB}" srcOrd="0" destOrd="0" presId="urn:microsoft.com/office/officeart/2005/8/layout/vList5"/>
    <dgm:cxn modelId="{4A32B2F1-9E75-41B0-96C9-35EBE1F776C9}" type="presParOf" srcId="{B4F73D58-D0CD-4B15-977B-95F713BCD87C}" destId="{31B6C55A-9E81-4E3D-8039-AE244876A698}" srcOrd="13" destOrd="0" presId="urn:microsoft.com/office/officeart/2005/8/layout/vList5"/>
    <dgm:cxn modelId="{82EDD9EA-5CB3-4B8F-BC19-12F294E57BFA}" type="presParOf" srcId="{B4F73D58-D0CD-4B15-977B-95F713BCD87C}" destId="{F485B858-2BBB-4F7F-B759-6AEC3C92D9EB}" srcOrd="14" destOrd="0" presId="urn:microsoft.com/office/officeart/2005/8/layout/vList5"/>
    <dgm:cxn modelId="{8CFD8C1F-8242-4394-8074-052C4C4F8089}" type="presParOf" srcId="{F485B858-2BBB-4F7F-B759-6AEC3C92D9EB}" destId="{4C811988-16E7-45C2-80A7-FA93DF4C861C}" srcOrd="0" destOrd="0" presId="urn:microsoft.com/office/officeart/2005/8/layout/vList5"/>
    <dgm:cxn modelId="{C2224A40-632D-4D2F-B015-B4AC477AB565}" type="presParOf" srcId="{B4F73D58-D0CD-4B15-977B-95F713BCD87C}" destId="{BC5170DA-5D40-43F6-923C-086A83FAF2A6}" srcOrd="15" destOrd="0" presId="urn:microsoft.com/office/officeart/2005/8/layout/vList5"/>
    <dgm:cxn modelId="{7324CF89-BD0B-41DE-A739-BE2FDD1C5684}" type="presParOf" srcId="{B4F73D58-D0CD-4B15-977B-95F713BCD87C}" destId="{7A109617-3AF6-4D64-81F7-CBD9C8A81F13}" srcOrd="16" destOrd="0" presId="urn:microsoft.com/office/officeart/2005/8/layout/vList5"/>
    <dgm:cxn modelId="{2D2A0815-081A-4195-9572-2452B66C0020}" type="presParOf" srcId="{7A109617-3AF6-4D64-81F7-CBD9C8A81F13}" destId="{B1427954-D319-4DA3-8A2C-C532BBF77917}" srcOrd="0" destOrd="0" presId="urn:microsoft.com/office/officeart/2005/8/layout/vList5"/>
    <dgm:cxn modelId="{C987BCB0-08D7-48ED-92B1-5DB1313BD03A}" type="presParOf" srcId="{B4F73D58-D0CD-4B15-977B-95F713BCD87C}" destId="{BFECEA9B-5C04-414E-971B-1A8B73C2771C}" srcOrd="17" destOrd="0" presId="urn:microsoft.com/office/officeart/2005/8/layout/vList5"/>
    <dgm:cxn modelId="{A4519477-7994-4AB1-8C88-AFCF14E861DE}" type="presParOf" srcId="{B4F73D58-D0CD-4B15-977B-95F713BCD87C}" destId="{27738818-D2A9-4430-8EDD-10C61900FBDC}" srcOrd="18" destOrd="0" presId="urn:microsoft.com/office/officeart/2005/8/layout/vList5"/>
    <dgm:cxn modelId="{0AF8B3B2-D346-412C-A759-163124936BB1}" type="presParOf" srcId="{27738818-D2A9-4430-8EDD-10C61900FBDC}" destId="{5B5869A8-CE16-47E6-B351-0B17D959B3AB}" srcOrd="0" destOrd="0" presId="urn:microsoft.com/office/officeart/2005/8/layout/vList5"/>
    <dgm:cxn modelId="{2F01C93A-EB55-46B5-AA69-5DAC733BF664}" type="presParOf" srcId="{B4F73D58-D0CD-4B15-977B-95F713BCD87C}" destId="{2268F921-95A3-43F4-B6B9-0DBE94EE96C1}" srcOrd="19" destOrd="0" presId="urn:microsoft.com/office/officeart/2005/8/layout/vList5"/>
    <dgm:cxn modelId="{18750214-FB5F-4DE4-B958-31300DD2A03F}" type="presParOf" srcId="{B4F73D58-D0CD-4B15-977B-95F713BCD87C}" destId="{2106CD8F-B2E7-4EDA-B149-3B5B48A40D8C}" srcOrd="20" destOrd="0" presId="urn:microsoft.com/office/officeart/2005/8/layout/vList5"/>
    <dgm:cxn modelId="{559A0A44-F20B-48B8-AE46-8474C0C005E5}" type="presParOf" srcId="{2106CD8F-B2E7-4EDA-B149-3B5B48A40D8C}" destId="{0E45838B-7EA7-475C-9F79-8B8E3854BCD0}" srcOrd="0" destOrd="0" presId="urn:microsoft.com/office/officeart/2005/8/layout/vList5"/>
    <dgm:cxn modelId="{70EB8B1E-4AB7-444B-8D94-6EF5CBC1F534}" type="presParOf" srcId="{B4F73D58-D0CD-4B15-977B-95F713BCD87C}" destId="{D387F6DF-4184-4EF2-92A4-42BED06EF5E7}" srcOrd="21" destOrd="0" presId="urn:microsoft.com/office/officeart/2005/8/layout/vList5"/>
    <dgm:cxn modelId="{FD69A580-4752-48C1-88A2-541A2D3A8105}" type="presParOf" srcId="{B4F73D58-D0CD-4B15-977B-95F713BCD87C}" destId="{3789C75E-A7AF-45A9-B47B-3C74CC722790}" srcOrd="22" destOrd="0" presId="urn:microsoft.com/office/officeart/2005/8/layout/vList5"/>
    <dgm:cxn modelId="{5CDBD40B-9CAF-42DD-9DBA-3C3B002AD5AE}" type="presParOf" srcId="{3789C75E-A7AF-45A9-B47B-3C74CC722790}" destId="{7CFE118D-5FDD-4219-AA35-67EFBC8613EE}" srcOrd="0" destOrd="0" presId="urn:microsoft.com/office/officeart/2005/8/layout/vList5"/>
    <dgm:cxn modelId="{DD5F871E-C602-4AEA-92CB-0EC301C09528}" type="presParOf" srcId="{B4F73D58-D0CD-4B15-977B-95F713BCD87C}" destId="{8675390E-2D51-498F-9615-10462337CF00}" srcOrd="23" destOrd="0" presId="urn:microsoft.com/office/officeart/2005/8/layout/vList5"/>
    <dgm:cxn modelId="{507C133B-FCA5-412A-A408-9DE517C3398C}" type="presParOf" srcId="{B4F73D58-D0CD-4B15-977B-95F713BCD87C}" destId="{CDD5BE75-3DCA-4914-B45C-B51D6D9618C2}" srcOrd="24" destOrd="0" presId="urn:microsoft.com/office/officeart/2005/8/layout/vList5"/>
    <dgm:cxn modelId="{3154B22B-95FE-4448-968D-C88488C0D870}" type="presParOf" srcId="{CDD5BE75-3DCA-4914-B45C-B51D6D9618C2}" destId="{5F6F6B61-1CB4-40B9-860F-4A1B89DD15B0}" srcOrd="0" destOrd="0" presId="urn:microsoft.com/office/officeart/2005/8/layout/vList5"/>
    <dgm:cxn modelId="{BBD1063D-6876-4094-9896-193CF9AB12AC}" type="presParOf" srcId="{B4F73D58-D0CD-4B15-977B-95F713BCD87C}" destId="{78C64F66-4258-4E61-AAA1-4C3531A25727}" srcOrd="25" destOrd="0" presId="urn:microsoft.com/office/officeart/2005/8/layout/vList5"/>
    <dgm:cxn modelId="{1294A4E8-8648-4909-A1A7-5ED39318E8C5}" type="presParOf" srcId="{B4F73D58-D0CD-4B15-977B-95F713BCD87C}" destId="{973B0787-B7C9-4781-B91E-2E42B311A143}" srcOrd="26" destOrd="0" presId="urn:microsoft.com/office/officeart/2005/8/layout/vList5"/>
    <dgm:cxn modelId="{C099FF27-D37A-4A32-9B50-DEE5A639D561}" type="presParOf" srcId="{973B0787-B7C9-4781-B91E-2E42B311A143}" destId="{8A7F31FD-3F01-4EC5-894F-7F48B5B887F0}" srcOrd="0" destOrd="0" presId="urn:microsoft.com/office/officeart/2005/8/layout/vList5"/>
    <dgm:cxn modelId="{BA4E9E7B-ADB0-48D3-96F2-86B190E12D0E}" type="presParOf" srcId="{B4F73D58-D0CD-4B15-977B-95F713BCD87C}" destId="{12D38622-BD67-4705-B43D-0F505EC96A15}" srcOrd="27" destOrd="0" presId="urn:microsoft.com/office/officeart/2005/8/layout/vList5"/>
    <dgm:cxn modelId="{66E6E62C-6E54-4C52-90FB-BD55EC8118BF}" type="presParOf" srcId="{B4F73D58-D0CD-4B15-977B-95F713BCD87C}" destId="{E2979D2B-B82C-43CF-92B4-1B4303E5D0F7}" srcOrd="28" destOrd="0" presId="urn:microsoft.com/office/officeart/2005/8/layout/vList5"/>
    <dgm:cxn modelId="{B7A40045-4558-4120-99BD-966892560657}" type="presParOf" srcId="{E2979D2B-B82C-43CF-92B4-1B4303E5D0F7}" destId="{AB616FF2-187B-4BE7-AC02-F8C765585F8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F7F2F5-6372-45D3-8961-D403DB25706D}">
      <dsp:nvSpPr>
        <dsp:cNvPr id="0" name=""/>
        <dsp:cNvSpPr/>
      </dsp:nvSpPr>
      <dsp:spPr>
        <a:xfrm>
          <a:off x="3416909" y="3377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1 группа 2 группа</a:t>
          </a:r>
          <a:endParaRPr lang="en-US" sz="1400" kern="1200"/>
        </a:p>
      </dsp:txBody>
      <dsp:txXfrm>
        <a:off x="3430876" y="17344"/>
        <a:ext cx="3816088" cy="258177"/>
      </dsp:txXfrm>
    </dsp:sp>
    <dsp:sp modelId="{2A3974CD-0319-4013-B542-9C93E647A31F}">
      <dsp:nvSpPr>
        <dsp:cNvPr id="0" name=""/>
        <dsp:cNvSpPr/>
      </dsp:nvSpPr>
      <dsp:spPr>
        <a:xfrm>
          <a:off x="3416909" y="303794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идти ходить</a:t>
          </a:r>
          <a:endParaRPr lang="en-US" sz="1400" kern="1200"/>
        </a:p>
      </dsp:txBody>
      <dsp:txXfrm>
        <a:off x="3430876" y="317761"/>
        <a:ext cx="3816088" cy="258177"/>
      </dsp:txXfrm>
    </dsp:sp>
    <dsp:sp modelId="{E6860445-6995-4BFD-B727-12C67BCD813E}">
      <dsp:nvSpPr>
        <dsp:cNvPr id="0" name=""/>
        <dsp:cNvSpPr/>
      </dsp:nvSpPr>
      <dsp:spPr>
        <a:xfrm>
          <a:off x="3416909" y="604210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ехать ездить</a:t>
          </a:r>
          <a:endParaRPr lang="en-US" sz="1400" kern="1200"/>
        </a:p>
      </dsp:txBody>
      <dsp:txXfrm>
        <a:off x="3430876" y="618177"/>
        <a:ext cx="3816088" cy="258177"/>
      </dsp:txXfrm>
    </dsp:sp>
    <dsp:sp modelId="{7CA07C89-936F-4CAD-ACC4-D6AA10B9D10F}">
      <dsp:nvSpPr>
        <dsp:cNvPr id="0" name=""/>
        <dsp:cNvSpPr/>
      </dsp:nvSpPr>
      <dsp:spPr>
        <a:xfrm>
          <a:off x="3416909" y="904627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бежать бегать</a:t>
          </a:r>
          <a:endParaRPr lang="en-US" sz="1400" kern="1200"/>
        </a:p>
      </dsp:txBody>
      <dsp:txXfrm>
        <a:off x="3430876" y="918594"/>
        <a:ext cx="3816088" cy="258177"/>
      </dsp:txXfrm>
    </dsp:sp>
    <dsp:sp modelId="{1D01EE43-1205-4476-85F2-FB7CEA8C940C}">
      <dsp:nvSpPr>
        <dsp:cNvPr id="0" name=""/>
        <dsp:cNvSpPr/>
      </dsp:nvSpPr>
      <dsp:spPr>
        <a:xfrm>
          <a:off x="3416909" y="1205044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плыть плавать</a:t>
          </a:r>
          <a:endParaRPr lang="en-US" sz="1400" kern="1200"/>
        </a:p>
      </dsp:txBody>
      <dsp:txXfrm>
        <a:off x="3430876" y="1219011"/>
        <a:ext cx="3816088" cy="258177"/>
      </dsp:txXfrm>
    </dsp:sp>
    <dsp:sp modelId="{A26B04E5-3E2B-435F-9B40-FFCB02B79135}">
      <dsp:nvSpPr>
        <dsp:cNvPr id="0" name=""/>
        <dsp:cNvSpPr/>
      </dsp:nvSpPr>
      <dsp:spPr>
        <a:xfrm>
          <a:off x="3416909" y="1505460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лететь летать</a:t>
          </a:r>
          <a:endParaRPr lang="en-US" sz="1400" kern="1200"/>
        </a:p>
      </dsp:txBody>
      <dsp:txXfrm>
        <a:off x="3430876" y="1519427"/>
        <a:ext cx="3816088" cy="258177"/>
      </dsp:txXfrm>
    </dsp:sp>
    <dsp:sp modelId="{18479454-DFCB-4C3B-AB90-F7DBF9C3CBDB}">
      <dsp:nvSpPr>
        <dsp:cNvPr id="0" name=""/>
        <dsp:cNvSpPr/>
      </dsp:nvSpPr>
      <dsp:spPr>
        <a:xfrm>
          <a:off x="3416909" y="1805877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брести бродить</a:t>
          </a:r>
          <a:endParaRPr lang="en-US" sz="1400" kern="1200"/>
        </a:p>
      </dsp:txBody>
      <dsp:txXfrm>
        <a:off x="3430876" y="1819844"/>
        <a:ext cx="3816088" cy="258177"/>
      </dsp:txXfrm>
    </dsp:sp>
    <dsp:sp modelId="{4C811988-16E7-45C2-80A7-FA93DF4C861C}">
      <dsp:nvSpPr>
        <dsp:cNvPr id="0" name=""/>
        <dsp:cNvSpPr/>
      </dsp:nvSpPr>
      <dsp:spPr>
        <a:xfrm>
          <a:off x="3416909" y="2106294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ползти ползать</a:t>
          </a:r>
          <a:endParaRPr lang="en-US" sz="1400" kern="1200"/>
        </a:p>
      </dsp:txBody>
      <dsp:txXfrm>
        <a:off x="3430876" y="2120261"/>
        <a:ext cx="3816088" cy="258177"/>
      </dsp:txXfrm>
    </dsp:sp>
    <dsp:sp modelId="{B1427954-D319-4DA3-8A2C-C532BBF77917}">
      <dsp:nvSpPr>
        <dsp:cNvPr id="0" name=""/>
        <dsp:cNvSpPr/>
      </dsp:nvSpPr>
      <dsp:spPr>
        <a:xfrm>
          <a:off x="3416909" y="2406711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лезть лазить</a:t>
          </a:r>
          <a:endParaRPr lang="en-US" sz="1400" kern="1200"/>
        </a:p>
      </dsp:txBody>
      <dsp:txXfrm>
        <a:off x="3430876" y="2420678"/>
        <a:ext cx="3816088" cy="258177"/>
      </dsp:txXfrm>
    </dsp:sp>
    <dsp:sp modelId="{5B5869A8-CE16-47E6-B351-0B17D959B3AB}">
      <dsp:nvSpPr>
        <dsp:cNvPr id="0" name=""/>
        <dsp:cNvSpPr/>
      </dsp:nvSpPr>
      <dsp:spPr>
        <a:xfrm>
          <a:off x="3416909" y="2707127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нести носить</a:t>
          </a:r>
          <a:endParaRPr lang="en-US" sz="1400" kern="1200"/>
        </a:p>
      </dsp:txBody>
      <dsp:txXfrm>
        <a:off x="3430876" y="2721094"/>
        <a:ext cx="3816088" cy="258177"/>
      </dsp:txXfrm>
    </dsp:sp>
    <dsp:sp modelId="{0E45838B-7EA7-475C-9F79-8B8E3854BCD0}">
      <dsp:nvSpPr>
        <dsp:cNvPr id="0" name=""/>
        <dsp:cNvSpPr/>
      </dsp:nvSpPr>
      <dsp:spPr>
        <a:xfrm>
          <a:off x="3416909" y="3007544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вести водить</a:t>
          </a:r>
          <a:endParaRPr lang="en-US" sz="1400" kern="1200"/>
        </a:p>
      </dsp:txBody>
      <dsp:txXfrm>
        <a:off x="3430876" y="3021511"/>
        <a:ext cx="3816088" cy="258177"/>
      </dsp:txXfrm>
    </dsp:sp>
    <dsp:sp modelId="{7CFE118D-5FDD-4219-AA35-67EFBC8613EE}">
      <dsp:nvSpPr>
        <dsp:cNvPr id="0" name=""/>
        <dsp:cNvSpPr/>
      </dsp:nvSpPr>
      <dsp:spPr>
        <a:xfrm>
          <a:off x="3416909" y="3307961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везти возить</a:t>
          </a:r>
          <a:endParaRPr lang="en-US" sz="1400" kern="1200"/>
        </a:p>
      </dsp:txBody>
      <dsp:txXfrm>
        <a:off x="3430876" y="3321928"/>
        <a:ext cx="3816088" cy="258177"/>
      </dsp:txXfrm>
    </dsp:sp>
    <dsp:sp modelId="{5F6F6B61-1CB4-40B9-860F-4A1B89DD15B0}">
      <dsp:nvSpPr>
        <dsp:cNvPr id="0" name=""/>
        <dsp:cNvSpPr/>
      </dsp:nvSpPr>
      <dsp:spPr>
        <a:xfrm>
          <a:off x="3416909" y="3608378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тащить таскать</a:t>
          </a:r>
          <a:endParaRPr lang="en-US" sz="1400" kern="1200"/>
        </a:p>
      </dsp:txBody>
      <dsp:txXfrm>
        <a:off x="3430876" y="3622345"/>
        <a:ext cx="3816088" cy="258177"/>
      </dsp:txXfrm>
    </dsp:sp>
    <dsp:sp modelId="{8A7F31FD-3F01-4EC5-894F-7F48B5B887F0}">
      <dsp:nvSpPr>
        <dsp:cNvPr id="0" name=""/>
        <dsp:cNvSpPr/>
      </dsp:nvSpPr>
      <dsp:spPr>
        <a:xfrm>
          <a:off x="3416909" y="3908794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катить катать</a:t>
          </a:r>
          <a:endParaRPr lang="en-US" sz="1400" kern="1200"/>
        </a:p>
      </dsp:txBody>
      <dsp:txXfrm>
        <a:off x="3430876" y="3922761"/>
        <a:ext cx="3816088" cy="258177"/>
      </dsp:txXfrm>
    </dsp:sp>
    <dsp:sp modelId="{AB616FF2-187B-4BE7-AC02-F8C765585F83}">
      <dsp:nvSpPr>
        <dsp:cNvPr id="0" name=""/>
        <dsp:cNvSpPr/>
      </dsp:nvSpPr>
      <dsp:spPr>
        <a:xfrm>
          <a:off x="3416909" y="4209211"/>
          <a:ext cx="3844022" cy="28611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гнать гонять</a:t>
          </a:r>
          <a:endParaRPr lang="en-US" sz="1400" kern="1200"/>
        </a:p>
      </dsp:txBody>
      <dsp:txXfrm>
        <a:off x="3430876" y="4223178"/>
        <a:ext cx="3816088" cy="258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4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0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5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9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3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0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2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34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327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25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03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5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6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891FA-C073-4E38-9750-901F30EBBBE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81F9E-B3B6-4599-BBF1-AC252C48D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200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РУСКИ ЈЕЗИК А2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8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ГЛАГОЛЫ ДВИЖЕНИЯ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64" y="2096063"/>
            <a:ext cx="11988799" cy="4526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Глаголы движения делятся на 2 группы. </a:t>
            </a:r>
          </a:p>
          <a:p>
            <a:pPr marL="0" indent="0">
              <a:buNone/>
            </a:pPr>
            <a:r>
              <a:rPr lang="ru-RU" dirty="0"/>
              <a:t>Глаголы первой группы обозначают движение, которое происходит </a:t>
            </a:r>
            <a:r>
              <a:rPr lang="ru-RU" dirty="0" smtClean="0"/>
              <a:t>в один </a:t>
            </a:r>
            <a:r>
              <a:rPr lang="ru-RU" dirty="0"/>
              <a:t>момент или </a:t>
            </a:r>
            <a:r>
              <a:rPr lang="ru-RU" dirty="0" smtClean="0"/>
              <a:t>в определённом </a:t>
            </a:r>
            <a:r>
              <a:rPr lang="ru-RU" dirty="0"/>
              <a:t>направлении. Это </a:t>
            </a:r>
            <a:r>
              <a:rPr lang="ru-RU" dirty="0" smtClean="0"/>
              <a:t>глаголы однонаправленного </a:t>
            </a:r>
            <a:r>
              <a:rPr lang="ru-RU" dirty="0"/>
              <a:t>движения.</a:t>
            </a:r>
          </a:p>
          <a:p>
            <a:pPr marL="0" indent="0">
              <a:buNone/>
            </a:pPr>
            <a:r>
              <a:rPr lang="ru-RU" dirty="0"/>
              <a:t>Глаголы второй группы обозначают движение, которое </a:t>
            </a:r>
            <a:r>
              <a:rPr lang="ru-RU" dirty="0" smtClean="0"/>
              <a:t>происходит много </a:t>
            </a:r>
            <a:r>
              <a:rPr lang="ru-RU" dirty="0"/>
              <a:t>раз или в различных направлениях. Это глаголы </a:t>
            </a:r>
            <a:r>
              <a:rPr lang="ru-RU" dirty="0" smtClean="0"/>
              <a:t>разнонаправленного движения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Все </a:t>
            </a:r>
            <a:r>
              <a:rPr lang="ru-RU" dirty="0"/>
              <a:t>эти глаголы несовершенного вида (НСВ).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0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094141"/>
              </p:ext>
            </p:extLst>
          </p:nvPr>
        </p:nvGraphicFramePr>
        <p:xfrm>
          <a:off x="913794" y="2096064"/>
          <a:ext cx="10677841" cy="449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028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zd-resources.azureedge.net/0ca731d9-de4d-4f90-bd71-46279b233bb2/bilde_krievu_valodai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367" y="0"/>
            <a:ext cx="9806923" cy="681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58" y="212699"/>
            <a:ext cx="1905000" cy="19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419" y="1259356"/>
            <a:ext cx="10353761" cy="132632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874" y="4918867"/>
            <a:ext cx="1905000" cy="190500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61721" y="212699"/>
            <a:ext cx="190500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5356" y="212699"/>
            <a:ext cx="1905000" cy="190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8392" y="186216"/>
            <a:ext cx="19050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866" y="2799772"/>
            <a:ext cx="1905000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874" y="2799772"/>
            <a:ext cx="1905000" cy="190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348" y="2799772"/>
            <a:ext cx="1905000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6874" y="2799772"/>
            <a:ext cx="1905000" cy="190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8392" y="2799772"/>
            <a:ext cx="1905000" cy="1905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874" y="177484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749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90618"/>
            <a:ext cx="12192000" cy="445192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Выберите подходящий глагол.</a:t>
            </a:r>
          </a:p>
          <a:p>
            <a:pPr marL="0" indent="0">
              <a:buNone/>
            </a:pPr>
            <a:r>
              <a:rPr lang="ru-RU" dirty="0"/>
              <a:t>1) Моя жена любит оперу и балет, а я нет, поэтому в театр она обычно (ходит – идёт) с подругами. Вместе мы (ходили – шли) в театр только один раз два года назад.</a:t>
            </a:r>
          </a:p>
          <a:p>
            <a:pPr marL="0" indent="0">
              <a:buNone/>
            </a:pPr>
            <a:r>
              <a:rPr lang="ru-RU" dirty="0"/>
              <a:t>2) Каждый день, когда я (хожу – иду) домой с работы, я захожу в магазин за хлебом.</a:t>
            </a:r>
          </a:p>
          <a:p>
            <a:pPr marL="0" indent="0">
              <a:buNone/>
            </a:pPr>
            <a:r>
              <a:rPr lang="ru-RU" dirty="0"/>
              <a:t>3) – Привет! Ты куда?</a:t>
            </a:r>
          </a:p>
          <a:p>
            <a:pPr marL="0" indent="0">
              <a:buNone/>
            </a:pPr>
            <a:r>
              <a:rPr lang="ru-RU" dirty="0"/>
              <a:t>    – (Хожу – Иду) на рынок. Надо купить овощи, фрукты, зелень на следующую неделю.</a:t>
            </a:r>
          </a:p>
          <a:p>
            <a:pPr marL="0" indent="0">
              <a:buNone/>
            </a:pPr>
            <a:r>
              <a:rPr lang="ru-RU" dirty="0"/>
              <a:t>4) – Алло! Привет! Что делаете?</a:t>
            </a:r>
          </a:p>
          <a:p>
            <a:pPr marL="0" indent="0">
              <a:buNone/>
            </a:pPr>
            <a:r>
              <a:rPr lang="ru-RU" dirty="0"/>
              <a:t>    – Мы (ездим – едем) в “Ашан” за продуктами. Завтра у нас гости.</a:t>
            </a:r>
          </a:p>
          <a:p>
            <a:pPr marL="0" indent="0">
              <a:buNone/>
            </a:pPr>
            <a:r>
              <a:rPr lang="ru-RU" dirty="0"/>
              <a:t>5) Обычно на работу я иду пешком, но сегодня утром я (бегал – бежал), потому что проспал.</a:t>
            </a:r>
          </a:p>
          <a:p>
            <a:pPr marL="0" indent="0">
              <a:buNone/>
            </a:pPr>
            <a:r>
              <a:rPr lang="ru-RU" dirty="0"/>
              <a:t>6) Во время экзамена профессор (ходил – шёл) по аудитории и контролировал, чтобы никто ни у кого не списывал и не использовал шпаргалки.</a:t>
            </a:r>
          </a:p>
          <a:p>
            <a:pPr marL="0" indent="0">
              <a:buNone/>
            </a:pPr>
            <a:r>
              <a:rPr lang="ru-RU" dirty="0"/>
              <a:t>7) В следующем году буду (ходить – идти) на фитнес минимум три раза в неделю!</a:t>
            </a:r>
          </a:p>
          <a:p>
            <a:pPr marL="0" indent="0">
              <a:buNone/>
            </a:pPr>
            <a:r>
              <a:rPr lang="ru-RU" dirty="0"/>
              <a:t>8) Сергей боится (летать – лететь) на самолётах, поэтому он всегда путешествует на поезде или на машине.</a:t>
            </a:r>
          </a:p>
          <a:p>
            <a:pPr marL="0" indent="0">
              <a:buNone/>
            </a:pPr>
            <a:r>
              <a:rPr lang="ru-RU" dirty="0"/>
              <a:t>9) Обычно в детский сад Маша (ходит – идёт) с мамой, а из детского сада – с бабушкой.</a:t>
            </a:r>
          </a:p>
          <a:p>
            <a:pPr marL="0" indent="0">
              <a:buNone/>
            </a:pPr>
            <a:r>
              <a:rPr lang="ru-RU" dirty="0"/>
              <a:t>10) Здесь, кажется, глубоко. Ты хорошо (плаваешь – плывёшь)?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0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28" y="2096063"/>
            <a:ext cx="11508508" cy="435091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Вставьте в форме настоящего времени подходящие по смыслу глаголы движения.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Эти туристы ... в поход. 2. Москвичи часто ... на Алтай отдыхать. 3. Альпинисты любят ... в горы. 4. Я часто ... по городу пешком. 5. Ты часто ... на трамвае? – Да, я каждый день ... на трамвае и на метро. 6. Днём он работает, а по вечерам ... на лекции. 7. Сегодня вечером мы ... в театр. 8. Он ... завтра на дачу? 9. Университет далеко от дома Ивана, и он ... туда на велосипеде. 10. Метро в двух шагах от моего дома, и я ... туда пешком.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3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10" y="2096063"/>
            <a:ext cx="11850254" cy="455411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Вставьте по смыслу глаголы движения.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Для здоровья полезно ... пешком. 2. Я учусь ... на велосипеде. 3. Очень приятно ... верхом на лошади. 4. Туристы вообще не любят ..., они любят ... пешком. 5. Обычно на рынок за продуктами я ... на велосипеде, а сегодня мой велосипед сломался, и я должен ... автобусом. 6. – Куда ты так спешишь? – Я ... на вокзал за газетой. В будние дни я ... за газетами в этот киоск, а сегодня он закрыт. 7. – Вы ... в Эрмитаж? – Да, мы каждое воскресенье ... в Эрмитаж. 8. Многие студенты живут на окраине города и ... на занятия на автобусе. 9. Рыбы ..., а птицы ... . 10. Я люблю ... в реке. 11. Собаки быстро ... по земле и хорошо ... по воде. 12. Он умеет хорошо ... машину.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2" y="2096063"/>
            <a:ext cx="11905673" cy="46372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Вставьте в форме настоящего времени подходящие по смыслу глаголы движения.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Он ... своего больного отца на курорт. 2. Санитары на носилках ... больного в палату. 3. Большой грузовик ... свежие овощи в магазин. 4. Корабли сейчас ... на север. 4 5. Я завтра ... на самолёте в Крым. 6. Экскурсовод ... нас на промышленную выставку. 7. Обычно ученики ... свои книги в портфеле. 8. Брат по утрам ... в бассейне. 9. В Средней Азии на верблюдах ... различные грузы. 10. В горах туристов ... опытные проводники. 11. Самолёты ... и днём и ночью. 12. Мы часто ... на другой берег реки. 13. Сестра регулярно ... своему больному брату фрукты. 14. Отец сам ... ребёнка в детский сад. 15. Каждое лето он ... своего больного отца к морю.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7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26" y="2096064"/>
            <a:ext cx="11896437" cy="4563354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Вставьте подходящий по смыслу глагол движения в настоящем времени или в инфинитиве. </a:t>
            </a:r>
            <a:r>
              <a:rPr lang="ru-RU" dirty="0"/>
              <a:t>1. В детский сад каждое утро ребёнка ... мать, сейчас она не может ... его, потому что заболела. 2. Письма в нашу квартиру ... по утрам, вот и сейчас, видите, нам уже ... почту. 3. Часто мы ... на тот берег, но на этот раз мы ... вдоль реки.4. Самолёты регулярно ... по этому маршруту, но в этот раз они ... по другой трассе. 5. – Они ... завтра на пляж? – Да, они всегда летом ... на пляж. 6. – Миша, ты ... в Рим на поезде? – Обычно я ... на поезде, а иногда я ... на самолёте. 7. – Вы ... завтра в Хельсинки на корабле? – Да, я всегда ... в Хельсинки на корабле.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71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5" y="2096063"/>
            <a:ext cx="11822546" cy="462800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Вставьте подходящий по смыслу глагол движения.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По Волге из Астрахани плывут баржи, они ... арбузы в Москву. 2. Этот автобус идёт без остановок. Он ... пассажиров на аэродром. 3. Женщина медленно идёт по бульвару, она ... в коляске малыша. 4. Мальчик едет на велосипеде и ... своего товарища. 5. Высоко в небе летит самолёт. Он ... полярникам продукты. 6. Она идёт очень осторожно, потому что ... под руку больного отца. 7. Дети бегут и ... за собой игрушечные автомобили.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6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27" y="2096064"/>
            <a:ext cx="11082830" cy="43601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Вместо фраз с непереходными глаголами постройте фразы с глаголами нести / носить, везти / возить, вести / водить. 1. Девочка идёт в школу с цветами. 2. Отец идёт и держит сына на руках. 3. Мальчик идёт и держит за руку маленького брата. 4. Машина с фруктами едет на рынок. 5. Девочка каждый день ходит с портфелем в школу. 6. Три раза в день Петя ходит на улицу с собакой. 7. Каждую неделю родители ездят с бабушкой в больницу. 8. Я всегда хожу в гости с тортом. 9. Корабль с пассажирами плывёт в Неаполь. 10. Самолёт каждый день летает с грузами в Москву.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ГЛАГОЛЫ ДВИЖЕНИЯ — УПРАЖНЕНИЯ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4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/>
              <a:t>Вставьте глаголы движения без префиксов в соответствующей временной форме: 1. </a:t>
            </a:r>
            <a:r>
              <a:rPr lang="ru-RU" dirty="0"/>
              <a:t>Я уже полгода не ... в кино. 2. Почему ты не ... это платье? Оно тебе очень ... . 3. Мой брат очень плохо ... машину. Когда я ... с ним, то всегда волнуюсь. 4. В эту страну самолёты не ...: там ... война. 5. Когда я ... из института, я потеряла деньги. 6. Осенью мы ... в бассейн. Мы хотим научиться ... . 7. Кто ведущий этой телепрограммы? – Её всегда ... этот молодой человек 8. Что делали дети? – Ничего. Весь день ... по двору сломя голову. 9. Не все птицы умеют ... . Есть птицы, которые не ... . 10. В эту деревню автобусы вообще не ... . Придётся вам ... пешком. 11. Завтра я ... в командировку, а сына в школу ... бабушка. 12. Мой отец шофёр. Он ... грузы за границу. 13. Мне всегда не ... на экзаменах. 14. ... на такси в нашe время очень дорого.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92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28</TotalTime>
  <Words>1422</Words>
  <Application>Microsoft Office PowerPoint</Application>
  <PresentationFormat>Widescreen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Bookman Old Style</vt:lpstr>
      <vt:lpstr>Rockwell</vt:lpstr>
      <vt:lpstr>Damask</vt:lpstr>
      <vt:lpstr>РУСКИ ЈЕЗИК А2</vt:lpstr>
      <vt:lpstr>ГЛАГОЛЫ ДВИЖЕНИЯ</vt:lpstr>
      <vt:lpstr>ГЛАГОЛЫ ДВИЖЕНИЯ</vt:lpstr>
      <vt:lpstr>PowerPoint Presentation</vt:lpstr>
      <vt:lpstr>PowerPoint Presentation</vt:lpstr>
      <vt:lpstr>PowerPoint Presentation</vt:lpstr>
      <vt:lpstr>ГЛАГОЛЫ ДВИЖЕНИЯ — УПРАЖНЕНИЯ</vt:lpstr>
      <vt:lpstr>ГЛАГОЛЫ ДВИЖЕНИЯ — УПРАЖНЕНИЯ</vt:lpstr>
      <vt:lpstr>ГЛАГОЛЫ ДВИЖЕНИЯ — УПРАЖНЕНИЯ</vt:lpstr>
      <vt:lpstr>ГЛАГОЛЫ ДВИЖЕНИЯ — УПРАЖНЕНИЯ</vt:lpstr>
      <vt:lpstr>ГЛАГОЛЫ ДВИЖЕНИЯ — УПРАЖНЕНИЯ</vt:lpstr>
      <vt:lpstr>ГЛАГОЛЫ ДВИЖЕНИЯ — УПРАЖНЕНИЯ</vt:lpstr>
      <vt:lpstr>ГЛАГОЛЫ ДВИЖЕНИЯ — УПРАЖНЕНИЯ</vt:lpstr>
      <vt:lpstr>ГЛАГОЛЫ ДВИЖЕНИЯ — УПРАЖНЕНИЯ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РУСКИ ЈЕЗИК А2</dc:title>
  <dc:creator>Dell</dc:creator>
  <cp:lastModifiedBy>Dell</cp:lastModifiedBy>
  <cp:revision>6</cp:revision>
  <dcterms:created xsi:type="dcterms:W3CDTF">2020-03-16T16:26:13Z</dcterms:created>
  <dcterms:modified xsi:type="dcterms:W3CDTF">2020-10-25T19:17:19Z</dcterms:modified>
</cp:coreProperties>
</file>