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65" r:id="rId27"/>
    <p:sldId id="266" r:id="rId28"/>
    <p:sldId id="267" r:id="rId29"/>
    <p:sldId id="268" r:id="rId30"/>
    <p:sldId id="26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23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92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78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49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84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162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1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58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7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84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326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8931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02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56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5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273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595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F4166-9CE8-4A33-9BCE-645B7E671671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6EBCB-6090-4170-AE95-43F2245E6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4011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РУСКИ ЈЕЗИК А2</a:t>
            </a:r>
            <a:br>
              <a:rPr lang="sr-Cyrl-RS" dirty="0" smtClean="0"/>
            </a:br>
            <a:r>
              <a:rPr lang="sr-Cyrl-RS" dirty="0" smtClean="0"/>
              <a:t>ГЛАГОЛЫ ДВИЖЕНИЯ</a:t>
            </a:r>
            <a:br>
              <a:rPr lang="sr-Cyrl-RS" dirty="0" smtClean="0"/>
            </a:br>
            <a:r>
              <a:rPr lang="sr-Cyrl-RS" dirty="0" smtClean="0"/>
              <a:t>УПРАЖНЕНИЯ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68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ВЫБЕРИТЕ ПОДХОДЯЩИЙ ГЛАГОЛ ДВИЖЕНИЯ В ПРОШЕДШЕМ ВРЕМЕНИ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Шёл, шла, шло, шли </a:t>
            </a:r>
          </a:p>
          <a:p>
            <a:pPr marL="0" indent="0">
              <a:buNone/>
            </a:pPr>
            <a:r>
              <a:rPr lang="ru-RU" dirty="0" smtClean="0"/>
              <a:t>Мы … из университета и разговаривали о погоде. 2. В парк я … медленно, а из парка я бежал, потому что начался дождь. 3. Дети … в школу и несли в руках портфели. 4. В прошлом году в феврале почти каждый день … снег. 5. Они … из общежития в университет 15 минут. 6. Когда мы отдыхали в Крыму, время … очень быстро. 7. Девочка … из школы и плакала, потому что получила «двойку».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Ходил, ходила, ходило, ходили </a:t>
            </a:r>
          </a:p>
          <a:p>
            <a:pPr marL="0" indent="0">
              <a:buNone/>
            </a:pPr>
            <a:r>
              <a:rPr lang="ru-RU" dirty="0" smtClean="0"/>
              <a:t>1. – Где ты был? – … в киоск, купил газету. 2. Вчера Алёна не … на занятия, потому что чувствовала себя очень плохо. 3. В прошлую субботу мы … на дискотеку. 4. Сегодня утром по проспекту Гагарина троллейбусы не … . 5. Вся группа … в библиотеку, а Хусейн и Родриго не… . 6. – Когда ты … в поликлинику? – Я … туда в понедельник. – Кто ещё … с тобой? – Никто не … . 7. – Как правильно нужно говорить: «Яблоко …»? – Нет, это неправильно. Надо говорить: «Яблоко катилось».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57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ВЫБЕРИТЕ ПОДХОДЯЩИЙ ГЛАГОЛ ДВИЖЕНИЯ В ПРОШЕДШЕМ ВРЕМЕНИ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Ехал, ехала, ехало, ехали </a:t>
            </a:r>
          </a:p>
          <a:p>
            <a:pPr marL="0" indent="0">
              <a:buNone/>
            </a:pPr>
            <a:r>
              <a:rPr lang="ru-RU" dirty="0" smtClean="0"/>
              <a:t>– Сколько времени вы … из дома в университет? – Мы … полчаса. 2. Лена … в автобусе и думала о маме и папе. 3. – В университет они шли пешком или …? – На занятия они … на трамвае. 4. Когда отец … в Румынию, он вёз туда сувениры. 5. Девушка из Китая … учиться в Украину и везла в багаже разные вещи: одежду, обувь, посуду. 6. – Что ты делала, когда … из Днепропетровска в Луганск? – Когда я … в Луганск, я всё время спала. 7. – Где вы были? – Мы были в «Mostcity». – Вы туда шли пешком или … на трамвае? – Мы … в «Mostсity» на маршрутке. В маршрутке … много людей.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Ездил, ездила, ездило, ездили </a:t>
            </a:r>
          </a:p>
          <a:p>
            <a:pPr marL="0" indent="0">
              <a:buNone/>
            </a:pPr>
            <a:r>
              <a:rPr lang="ru-RU" dirty="0" smtClean="0"/>
              <a:t>1. Мои родители 2 раза … в Египет. 2. – Где вы были? – Мы … в магазин «Караван». 3. – Ты … в Москву? – Нет я никогда туда не … . 4. Летом мой друг … в Польшу. 5. Когда было тепло, наша группа … в лес. 6. – Ахмед и Саид … в музей? – Они были в музее, но не … туда, а ходили пешком. 7. – Куда … твоя сестра? – Она … в Португалию.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44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ВЫБЕРИТЕ ПОДХОДЯЩИЙ ГЛАГОЛ ДВИЖЕНИЯ В ПРОШЕДШЕМ ВРЕМЕНИ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Бежал, бежала, бежало, бежали </a:t>
            </a:r>
          </a:p>
          <a:p>
            <a:pPr marL="0" indent="0">
              <a:buNone/>
            </a:pPr>
            <a:r>
              <a:rPr lang="ru-RU" dirty="0" smtClean="0"/>
              <a:t>1.Девочка быстро … в школу, но на урок опоздала. 2. – Я видела вчера, как ты быстро … по улице. – Я опаздывал на занятия, поэтому … . 3. Когда мы были на экскурсии в России, время не шло, а … . 4. Спортсмен … очень быстро и получил золотую медаль. 5. По проспекту шёл мужчина. Рядом с ним … собака. 6. Дети … и громко кричали. 7. – Если машина ехала быстро, можно сказать: «Машина …»? – Нет, это неправильно. Нужно говорить: «Машина неслась» или «Машина летела».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Бегал, бегала, бегало, бегали </a:t>
            </a:r>
          </a:p>
          <a:p>
            <a:pPr marL="0" indent="0">
              <a:buNone/>
            </a:pPr>
            <a:r>
              <a:rPr lang="ru-RU" dirty="0" smtClean="0"/>
              <a:t>1. Где моя собака? Она совсем недавно … здесь, а сейчас я её не вижу. 2. – Где ты был? – … в магазин за хлебом. 3. Вчера была хорошая погода, дети весь день … по двору, а сегодня холодно, и во дворе никого нет. 4. Когда мы учились в школе, мы … очень быстро. 5. Днём ярко светило солнце, по стене … солнечный зайчик. 6. – Где вы были утром? – … в парке. 7. Футболисты много …, но гол так и не забили.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81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ВЫБЕРИТЕ ПОДХОДЯЩИЙ ГЛАГОЛ ДВИЖЕНИЯ В ПРОШЕДШЕМ ВРЕМЕНИ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Нёс, несла, несло, несли </a:t>
            </a:r>
          </a:p>
          <a:p>
            <a:pPr marL="0" indent="0">
              <a:buNone/>
            </a:pPr>
            <a:r>
              <a:rPr lang="ru-RU" dirty="0" smtClean="0"/>
              <a:t>1.Мальчик шёл в спортивный зал, в руках он … баскетбольный мяч. 2. Я видела в окно, как ты шла в общежитие и … тяжёлую сумку. 3. Течение … лодку по реке на юг. 4. Школьники шли в школу и … в руках портфели. 5. – Что ты вчера вечером … в сумке? – Я … фрукты в больницу бабушке. 6. – Что Иван … в сумке? – Он ничего не …, сумка была пустая. 7. – Куда ты утром … книги? – Я … их в библиотеку.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Носил, носила, носило, носили </a:t>
            </a:r>
          </a:p>
          <a:p>
            <a:pPr marL="0" indent="0">
              <a:buNone/>
            </a:pPr>
            <a:r>
              <a:rPr lang="ru-RU" dirty="0" smtClean="0"/>
              <a:t>1. Моя подруга сейчас болеет, поэтому сегодня я ходила к ней, … домашнее задание. 2. Вчера мы были в деканате, … туда наши паспорта. 3. – Где ты был? – Ходил к дедушке, … ему свежие газеты. 4. Когда я был маленький, мои родители часто … меня на руках. 5. Раньше мы … на занятия только учебник русского языка, а сейчас мы носим ещё и учебники физики, математики, черчения, украинского языка.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87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ВЫБЕРИТЕ ПОДХОДЯЩИЙ ГЛАГОЛ ДВИЖЕНИЯ В ПРОШЕДШЕМ ВРЕМЕНИ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Вёз, везла, везло, везли </a:t>
            </a:r>
          </a:p>
          <a:p>
            <a:pPr marL="0" indent="0">
              <a:buNone/>
            </a:pPr>
            <a:r>
              <a:rPr lang="ru-RU" dirty="0" smtClean="0"/>
              <a:t>1.Трамвай … людей на вокзал. 2. В маршрутке ехали пассажиры. Маршрутка … их на левый берег Днепра. 3. Такси … мужчину и женщину. 4. Люди ехали с базара. Они … овощи и фрукты. 5. Машина … продукты в магазин. 6. Люда ехала домой и … в сумке хлеб и молоко. 7. Водитель такси ехал быстро. Он … семью на вокзал.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Возил, возила, возило, возили </a:t>
            </a:r>
          </a:p>
          <a:p>
            <a:pPr marL="0" indent="0">
              <a:buNone/>
            </a:pPr>
            <a:r>
              <a:rPr lang="ru-RU" dirty="0" smtClean="0"/>
              <a:t>1. Этот автобус … пассажиров 10 лет. 2. Когда я был маленький, родители каждое лето … меня в деревню к дедушке и бабушке. 3. Раньше мама часто … нас в разные города. 4. Метро в Днепропетровске … людей только на вокзал. Скоро оно будет возить пассажиров в центр города. 5. – Где ты была? – Ездила в общежитие, … подруге словарь. 6. Недавно мама и папа … сына в коляске, а теперь он ходит сам. 7. Сейчас мой дедушка пенсионер, а раньше он работал на железной дороге, … пассажиров в Киев, Запорожье, Одессу.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77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ВЫБЕРИТЕ ПОДХОДЯЩИЙ ГЛАГОЛ ДВИЖЕНИЯ В ПРОШЕДШЕМ ВРЕМЕНИ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Вёл, вела, вело, вели </a:t>
            </a:r>
          </a:p>
          <a:p>
            <a:pPr marL="0" indent="0">
              <a:buNone/>
            </a:pPr>
            <a:r>
              <a:rPr lang="ru-RU" dirty="0" smtClean="0"/>
              <a:t>1.Мальчик шёл домой и … за руку брата из садика. 2. Девочка … собаку на прогулку. 3. – Кого вы … вчера за руки? – Мы … сына и дочь. 4. – Кто сегодня … урок. – Сегодня … урок Галина Ивановна. 5. – Надя, куда ты утром … сестру? – В музыкальную школу. 6. Мы ездили в Бердянск. Машину всё время … брат. 7. Мы шли по проспекту, который … нас на вокзал.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Водил, водила, водило, водили</a:t>
            </a:r>
            <a:endParaRPr lang="sr-Latn-R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 1. Мой дедушка всю жизнь работал водителем. Он … разные машины. 2. Вчера украинские друзья … нас в Театр оперы и балета. 3. Раньше Гену в детский сад … мама, сейчас его водит туда старшая сестра. 4. – Кто вчера … тебя в университет? – Никто. Я сам ходил туда. 5. Раньше моя мама плохо … машину, а сейчас она водит её хорошо. 6. – Кто … вас в деканат? – В деканат нас … преподаватель. 7. – Вы ходили на дискотеку? – Да, нас … туда старшие друзья.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23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идти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– Куда вы …? – Мы … домой. 2. – Ты … в университет? – Нет, я … в библиотеку. 3. – Дети … в школу? – Нет, они … на экскурсию. 4. – Вы … на занятия? – Да, мы … на занятия. 5. – Антон тоже … на занятия? – Нет, он … в деканат. 6. – Девушки … на дискотеку? – Нет, Оля … в магазин, а Таня … на почту. 7. Родители … на работу? – Да, папа … на завод, а мама … на фабрику. 8. Твои братья … на стадион? – Нет, они … в бассейн. 9. – Дети … в парк? – Сергей … в парк, а Андрей … на каток. 10. – Вы … в аптеку? – Да, я … туда. 11. – Куда … дедушка и бабушка? – Дедушка … в киоск, а бабушка … на базар. 12. Когда человек много работает, время … очень быстро. 13. Осенью в Украине почти каждый день … дождь, а зимой часто … снег.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76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ходить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– Ты часто … в цирк? – Нет, я … туда очень редко. 2. – Твои родители … в театр каждую неделю? – Нет, они … в театр один раз в месяц. 3. Я … гулять на площадь, а куда … ты? 4. Мы … в парк, а вы … в кафе. 5. Он … в магазин «АТБ», а они … в магазин «Varus». 6. Мальчик … на стадион, а девочка … во двор. 7. – Куда часто … Олег и Николай? – Олег … в общежитие, а Николай … в читальный зал. 8. – Куда каждый день … студенты? – Мария и Саманта … на седьмой этаж в аудиторию, а Самир и Анвар … на второй этаж в кафе. 9. – Ты … в деканат? – Да, я … в деканат. 10. – Настя тоже … в деканат? – Нет, она … в банк. 11. – Куда … преподаватель? – Преподаватель … в университет на лекции. 12. – Ты каждый день … на занятия? – Да, я каждый день … на занятия. 13. – Вы часто … в магазин? – Мы … в магазин два раза в неделю.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95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ехать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– Куда ты …? – Я … в центр. 2. – Куда … дети? – Они … на экскурсию. 3. – Вы … на стадион? – Нет, мы … в бассейн. 4. Азиз … в магазин, а Люсия и Маура … на базар. 5. Автобус … в Полтаву. 6. Мы … в театр. 7. Вадим … в деревню. 8. Группа … отдыхать в лес. 9. Машина … быстро. 10. Студенты … в Донецк. 11. Я … на урок.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75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ездить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Надя … на занятия на трамвае. 2. Мальчик во дворе быстро … на велосипеде. 3. Летом люди … отдыхать на море. 4. – Куда ты … каждый день? – Я … в университет на занятия. 5. Мой старший брат каждый день … на машине. 6. Вы часто … в разные города? 7. Поезд каждый день … в Киев. 9. Мы … в центр на маршрутке. 10. Ты … в университет или ходишь пешком? 11. Наш дедушка каждый год … в санаторий.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4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плыть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Куда ты …? 2. Корабли … в порт. 3. Лодка … по реке. 4. Мы … в Турцию. 5. – Вы … в Одессу? – Да, мы … в Одессу. 6. – Они … в Грецию? – Нет, они … в Италию. 7. Спортсмен … очень быстро. 8. По морю … белый пароход. 9. Куда … корабль? 10. По небу … облака. 11. Я … на лодке.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20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плавать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Вы хорошо …? 2. Катя каждое воскресенье … в бассейне. 3. Я каждое лето … в море. 4. В реке … большая рыба. 5. Ты быстро …? 6. Они каждый год … в разные страны. 7. Этот пароход часто … в Испанию. 8. Мы … в реке. 9. Мой друг … плохо. 10. В луже … жёлтые листья. 11. Наш папа каждое утро … в озере.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2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лететь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Этот самолёт … в Париж. 2. Весной птицы … на север, а осенью они … на юг. 3. Я … в Рим. 4. Куда … птица? 5. Самолёты … в аэропорт. 6. Куда ты …? 7. Вы … в Лондон? 8. Мы … домой. 9. Сейчас наша сестра … в Украину. 10. Листья … на землю. 11. бумага … на пол.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73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летать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Этот самолёт каждую неделю … в Берлин. 2. В небе … птицы. 3. Мои родители каждый год … в Америку. 4. Ты домой ездишь на поезде или … на самолёте? 5. Самолёты … в разные страны. 6. Мой брат лётчик, он … уже 10 лет. 7. Иностранные студенты каждое лето … на родину. 8. В воздухе … листья. 9. Антон … в Москву каждый месяц. 10. Вы … во Францию каждый год? 11. В саду … бабочка.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91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бежать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Я опаздываю на занятие, поэтому я сейчас … . 2. Собака … в парк. 3. Школьники быстро … на урок. 4. Куда ты …? 5. – Куда вы …? – Мы … на стадион. 6. Маленький мальчик … во двор. 7. – Добрый день! – Здравствуй! Извини, я опаздываю на концерт. – Теперь понятно, почему ты не идёшь, а … . 8. Когда время идёт быстро, люди говорят, что оно не идёт, а … или летит. 9. – Куда … дети? – Дима … к маме, а Ваня и Маша … к папе. 10. – Кто это …? – Это … мой друг Игорь. 11. – Куда … Инна и Саша? – Они … в школу.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12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бегать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Во дворе … дети. 2. Каждое утро я … на стадионе. 3. Собака … вокруг дерева. 4. – Вы … в парке каждый день? – Нет, не каждый день. Мы … только в выходные дни. 5. – Ты … быстро? – Я … не очень быстро. 6. Мальчики играют в футбол и … по полю. 7. Наша собака не любит ходить, поэтому она всегда … . 8. На перерыве школьники … по школе. 9. Мальчики … быстро, а девочки … медленно. 10. Мой брат – спортсмен, поэтому он … на стадионе каждый день. 11. Футболисты много … 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54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нести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Даша идёт в общежитие и … сумку. 2. – Куда вы … книги? – Мы … книги в библиотеку. 3. Я иду на занятия и … учебник, словарь, тетрадь, ручку. 4. Ученики идут в школу и … в руках портфели. 5. – Что ты … в пакете? – Я … мясо, сыр, молоко, хлеб и яблоки. 6. Мы идём в гости и … торт. 7. Учитель идёт на урок и … карту. 8. Маленькая девочка устала, поэтому папа .. её на руках. 9. – Что у тебя в руке? – Я … в аудиторию мел. 10. – Кому ты хочешь подарить цветы? – Сегодня у подруги День рождения, и я … ей цветы. 11. – Почему вы так медленно идёте? – Потому что мы … тяжёлые сумки.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60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носить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– Что вы … на занятия? – На занятия мы … учебники, словари, тетради, ручки. 2. – Куда ты … карту? – Я … её в аудиторию. 3. – Куда школьник … мел? – Он … его в класс. 4. Моя бабушка уже старая, я каждый день … ей домой продукты. 5. У нас в группе есть очень ленивый студент. Он никогда не … на занятия учебник и словарь. 6. Люда и Алёна очень любят сладкое, поэтому они всегда … в сумке шоколад. 7. Наташа не любит дождь, поэтому всегда … зонт. 8. Я каждый день в портфеле … ручку, а сегодня забыл её дома. 9. Вова часто … маленькую сестру на руках. 10. Лейла всегда … красивые платья. 11. Я не люблю галстуки, поэтому никогда не … их.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45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везти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Я еду на троллейбусе и … книги в библиотеку. 2. Студенты … документы в деканат. 3. – Куда вы едете? – Мы едем на День рождения и … подарок. 4. – Куда ты … дочь? – Я … её в поликлинику. 5. Машина … продукты в магазин. 6. Это таможенный контроль. Покажите, пожалуйста, что Вы … . 7. Я еду в деревню и … туда сестру. 8. – Что они … в машине? – Они … фрукты. 9. Мама … сына в школу. 10. Мы едем в общежитие и … продукты. 11. Машина едет в киоск и … газеты и журналы. 12. Женщина … ребёнка в коляске.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18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возить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Эта машина каждое утро … хлеб в магазин. 2. Когда мы ездим на родину, мы … туда украинские сувениры. 3. Каждый день я езжу к дедушке и … ему свежие газеты. 4. Родители каждый год … сына и дочь на море. 5. Автобус … группы на экскурсии. 6. Какие сувениры ты … папе и маме из Украины? 7. Ваши документы Вы … в сумке или в кармане? 8. Что … туристы, когда ездят в чужие страны? 9. Мы покупаем овощи и фрукты и … их домой. 10. Виктория иногда ездит в Англию и … в багаже русские книги. 11. Трамваи … пассажиров. 12. Мама гуляет в парке и … дочь в коляске.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65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вести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4"/>
            <a:ext cx="10353762" cy="369513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Я … брата и сестру в парк. 2. – Куда ты … подругу? – Я … её в театр. 3. Женщина … дочь в детский сад. 4. Отец … сына в школу. 5. – Кто … мальчика в цирк? – Его … в цирк родители. 6. – Куда преподаватель … группу? – Преподаватель … группу в музей. 7. – Вы идёте гулять в парк? Да, мы идём гулять в парк и … туда собаку. 8. Ахмед … девушку в кино. 9. Сын ещё очень маленький, поэтому мама … его за руку. 10. Программу … известный журналист. 11. Эта дорога … в Харьков.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46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Вместо точек написать глагол </a:t>
            </a:r>
            <a:r>
              <a:rPr lang="ru-RU" dirty="0">
                <a:solidFill>
                  <a:srgbClr val="FF0000"/>
                </a:solidFill>
              </a:rPr>
              <a:t>водить</a:t>
            </a:r>
            <a:r>
              <a:rPr lang="ru-RU" dirty="0"/>
              <a:t> 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Каждое утро мать … сына и дочь в детский сад. 2. Я каждый день … в школу брата и сестру. 3. Сергей … собаку на улицу 3 раза в день. 4. – Аня, кто тебя … в школу. – Меня никто туда не … . Я хожу в школу сама. 5. – Ты одна ходишь в бассейн. – Нет, в бассейн меня … папа или мама. 6. – Кто Любу … в музыкальную школу? – В музыкальную школу Любу … брат или сестра. 7. Мы часто … Самира и Рауду в театры, в кинотеатры, в кафе и магазины. 8. В парке гуляют муж и жена и … за руку сына. 9. – Ты умеешь … машину. – Умею, но я … машину очень плохо. 10. Кошка … котят по саду. 11. – Сколько лет вы … автомобиль? – Я … машину уже 20 лет.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18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Вместо точек написать нужные </a:t>
            </a:r>
            <a:r>
              <a:rPr lang="ru-RU" dirty="0">
                <a:solidFill>
                  <a:srgbClr val="FF0000"/>
                </a:solidFill>
              </a:rPr>
              <a:t>однонаправленные глаголы движения </a:t>
            </a:r>
            <a:r>
              <a:rPr lang="ru-RU" dirty="0"/>
              <a:t>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Сейчас мы на трамвае … в университет. 2. На занятия ты … пешком или … на транспорте? 3. – Этот корабль … в Индию? – Нет, он … в Китай. 4. – Самолёты … в Сирию? – Один самолёт … в Сирию, а другой … в Ливан. 5. – Куда … рыбы? – Рыбы … в море. 6. – Ты не видишь, что он … в руке? – Вижу. Он … книгу. 7. Куда ты …? – Я … на родину. – А что ты … в сумке? – Я … сувениры. 8. – Вы … сына в школу? – Нет, мы … его в бассейн. 9. Собака … из дома на улицу. 10. По траве … крокодил. 11. Бабочка … на цветок.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11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Вместо точек написать </a:t>
            </a:r>
            <a:r>
              <a:rPr lang="ru-RU" dirty="0">
                <a:solidFill>
                  <a:srgbClr val="FF0000"/>
                </a:solidFill>
              </a:rPr>
              <a:t>разнонаправленные глаголы движения </a:t>
            </a:r>
            <a:r>
              <a:rPr lang="ru-RU" dirty="0"/>
              <a:t>в настоящем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В воздухе … бабочки. 2. На проспекте … машины. 3. По площади … люди. 4. В реке … рыбы. 5. Футболисты быстро … по стадиону. 6. Люся часто … в театр. 7. Что … в портфелях школьники? 8. Кого … трамваи, автобусы, троллейбусы, маршрутки? 9. Оксана каждый день … за руку сестру в детский сад. 10. Мы каждое лето … в реке или в море. 11. – Куда ты … каждую пятницу? – Я … в библиотеку, … туда книги.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32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ru-RU" dirty="0" smtClean="0"/>
              <a:t>Вместо точек написать глаголы </a:t>
            </a:r>
            <a:r>
              <a:rPr lang="ru-RU" dirty="0" smtClean="0">
                <a:solidFill>
                  <a:srgbClr val="FF0000"/>
                </a:solidFill>
              </a:rPr>
              <a:t>идти-ходить</a:t>
            </a:r>
            <a:r>
              <a:rPr lang="ru-RU" dirty="0" smtClean="0"/>
              <a:t> в прошедшем времени.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1. Хотя вчера … дождь, мы … гулять в парк. 2. Когда я … в университет, я встретил земляка. 3. – Где ты была вчера вечером? – … в театр. 4. – Куда вы … в прошлую субботу? – Мы … в гости. 5. Костя … в школу и повторял новое правило по русскому языку. 6. Позавчера мы … в бассейн. 7. Маша никогда не … в планетарий. 8. Мужчина … в парк и вёл за руку сына. 8. Женщина … домой и несла продукты. Она … в магазин после работы. 9. – Вы вчера … на занятия? – Никита и Тимур …, а Тамара не … , потому что у неё болела голова. 10. Раньше я очень любил ходить в гости. Я каждый день … к брату, к бабушке, к дяде и тёте. 11. Когда я болела, время … очень медленно.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66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ru-RU" dirty="0" smtClean="0"/>
              <a:t>Вместо точек написать глаголы </a:t>
            </a:r>
            <a:r>
              <a:rPr lang="ru-RU" dirty="0" smtClean="0">
                <a:solidFill>
                  <a:srgbClr val="FF0000"/>
                </a:solidFill>
              </a:rPr>
              <a:t>ехать-ездить</a:t>
            </a:r>
            <a:r>
              <a:rPr lang="ru-RU" dirty="0" smtClean="0"/>
              <a:t> в прошедшем времени.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1. Я никогда не … в школу на транспорте, я всегда туда ходил пешком, потому что школа находилась недалеко от дома. 2. – Ты была в Киеве? – Да, я … в Киев в прошлом месяце. 3. – Куда они … отдыхать прошлым летом? – Вова и Дима … в Крым, Таня … в Болгарию, а Вита никуда не … . 4. – Вы были в Карпатах? – Нет, мы никогда не … в Карпаты. 5. Настя … на маршрутке на работу и смотрела в окно. 6. Рома никогда не … на лошади. 7. Сколько времени вы … с родины в Украину? 8. Футбольный клуб «Днепр» недавно … в Белоруссию. Когда футболисты … туда, они вспоминали игру в Донецке. 9. На прошлой неделе мы …в Полтаву. Из Днепропетровска в Полтаву мы … на поезде ночью. 10. В июле наша семья … на Средиземное море. 11. – Куда вы … на каникулах? – Мы никуда не …, отдыхали дома.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54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Вместо точек написать глаголы </a:t>
            </a:r>
            <a:r>
              <a:rPr lang="ru-RU" dirty="0" smtClean="0">
                <a:solidFill>
                  <a:srgbClr val="FF0000"/>
                </a:solidFill>
              </a:rPr>
              <a:t>лететь-летать</a:t>
            </a:r>
            <a:r>
              <a:rPr lang="ru-RU" dirty="0" smtClean="0"/>
              <a:t> в прошедшем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1. Из Иордании в Украину мы … на самолёте. 2. Наша младшая сестра никогда не … на самолёте. 3. Вчера я видел, как птицы … с севера на юг. 4. Сколько времени вы … из Сирии в Украину? 5. Раньше мой дядя был лётчиком. Он … на самолётах в разные города 20 лет. 6. Вчера мы были в лесу и видели, как с цветка на цветок … разные бабочки. 7. – Где были Олег и Яна. – В Москве. Туда они ехали на поезде, оттуда … на самолёте. 8. В воздухе туда-сюда … жёлтый лист. 9. Американские астронавты в прошлом веке … на Луну. 10. Раньше я часто бывал в России. Иногда я ездил туда на поездах, иногда … на самолётах. 11. Когда я был маленький, я часто … во сне.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2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Вместо точек написать глаголы </a:t>
            </a:r>
            <a:r>
              <a:rPr lang="ru-RU" dirty="0" smtClean="0">
                <a:solidFill>
                  <a:srgbClr val="FF0000"/>
                </a:solidFill>
              </a:rPr>
              <a:t>плыть-плавать</a:t>
            </a:r>
            <a:r>
              <a:rPr lang="ru-RU" dirty="0" smtClean="0"/>
              <a:t> в прошедшем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1. Раньше старый капитан … на корабле в разные страны. 2. В прошлом году я и брат … в бассейне 3 раза в неделю. 3. Когда мы … из Днепропетровска в Запорожье по Днепру, мы видели живописные берега. 4. Летом Руслан и Артём часто ходили на пляж. Там они …, загорали, играли в волейбол. 5. – Ты умеешь плавать? – Раньше я … плохо, а сейчас плаваю нормально. 7. Вчера мы были на Днепре и видели, как к берегу … большая рыба. 8. – Вы были в Николаеве? – Да. – Вы ездили в Николаев на автобусе? – Туда мы ехали на автобусе, а оттуда … на катере. 9. – Где она была? – … в Марокко. 10. Вчера весь день по небу с востока на запад … белые облака. 11. Недавно мы были в большом магазине и видели, как в аквариуме … разные рыбы.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81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Вместо точек написать нужные глаголы движения в прошедшем времени.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1. В детстве я каждый день … на велосипеде. 2. Мы были в Индии. Туда мы … на корабле, а оттуда … на самолёте. 3. – Где ты был? – … к другу в общежитие, … ему домашнее задание, потому что он не … сегодня на занятия. – Ты … пешком? Да, я … пешком. 4. Этот космонавт 3 раза … в космос. 5. Когда мы были в Крыму, мы каждый день … в море. 6. Вчера утром … дождь, поэтому я и мои друзья всё утро сидели дома и никуда не … . 7. Мы видели, как вы гуляли в парке, а вокруг вас … ваша собака. 8. – Где ты была в субботу? – … к бабушке в деревню, … ей новые перчатки и носки. – На чём ты … в деревню? – Туда я … на автобусе, а оттуда – на поезде. 9. – Кто вчера … ребёнка в детскиё сад? 10. Когда дети были маленькие, родители каждый год … их на море. 11. Сегодня утром мы опаздывали на занятия, поэтому быстро … . 12. – Ты … в магазин? – Нет, я … книги в библиотеку. 13. – Сколько лет ваш ребёнок … в детский сад? – Он … туда 3 года. 14. Сколько лет вы учились в школе? – Мы … в школу 12 лет. 15. Когда мы учились в школе, наши учителя часто … нас на экскурсии в разные города.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34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90</TotalTime>
  <Words>5098</Words>
  <Application>Microsoft Office PowerPoint</Application>
  <PresentationFormat>Widescreen</PresentationFormat>
  <Paragraphs>78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Bookman Old Style</vt:lpstr>
      <vt:lpstr>Rockwell</vt:lpstr>
      <vt:lpstr>Damask</vt:lpstr>
      <vt:lpstr>РУСКИ ЈЕЗИК А2 ГЛАГОЛЫ ДВИЖЕНИЯ УПРАЖНЕНИЯ</vt:lpstr>
      <vt:lpstr>ВЫБЕРИТЕ ПОДХОДЯЩИЙ ГЛАГОЛ ДВИЖЕНИЯ В ПРОШЕДШЕМ ВРЕМЕНИ</vt:lpstr>
      <vt:lpstr>ВЫБЕРИТЕ ПОДХОДЯЩИЙ ГЛАГОЛ ДВИЖЕНИЯ В ПРОШЕДШЕМ ВРЕМЕНИ</vt:lpstr>
      <vt:lpstr>ВЫБЕРИТЕ ПОДХОДЯЩИЙ ГЛАГОЛ ДВИЖЕНИЯ В ПРОШЕДШЕМ ВРЕМЕНИ</vt:lpstr>
      <vt:lpstr>ВЫБЕРИТЕ ПОДХОДЯЩИЙ ГЛАГОЛ ДВИЖЕНИЯ В ПРОШЕДШЕМ ВРЕМЕНИ</vt:lpstr>
      <vt:lpstr>ВЫБЕРИТЕ ПОДХОДЯЩИЙ ГЛАГОЛ ДВИЖЕНИЯ В ПРОШЕДШЕМ ВРЕМЕНИ</vt:lpstr>
      <vt:lpstr>ВЫБЕРИТЕ ПОДХОДЯЩИЙ ГЛАГОЛ ДВИЖЕНИЯ В ПРОШЕДШЕМ ВРЕМЕНИ</vt:lpstr>
      <vt:lpstr>Вместо точек написать глагол идти в настоящем времени.</vt:lpstr>
      <vt:lpstr>Вместо точек написать глагол ходить в настоящем времени.</vt:lpstr>
      <vt:lpstr>Вместо точек написать глагол ехать в настоящем времени.</vt:lpstr>
      <vt:lpstr>Вместо точек написать глагол ездить в настоящем времени.</vt:lpstr>
      <vt:lpstr>Вместо точек написать глагол плыть в настоящем времени.</vt:lpstr>
      <vt:lpstr>Вместо точек написать глагол плавать в настоящем времени.</vt:lpstr>
      <vt:lpstr>Вместо точек написать глагол лететь в настоящем времени.</vt:lpstr>
      <vt:lpstr>Вместо точек написать глагол летать в настоящем времени.</vt:lpstr>
      <vt:lpstr>Вместо точек написать глагол бежать в настоящем времени.</vt:lpstr>
      <vt:lpstr>Вместо точек написать глагол бегать в настоящем времени.</vt:lpstr>
      <vt:lpstr>Вместо точек написать глагол нести в настоящем времени.</vt:lpstr>
      <vt:lpstr>Вместо точек написать глагол носить в настоящем времени.</vt:lpstr>
      <vt:lpstr>Вместо точек написать глагол везти в настоящем времени.</vt:lpstr>
      <vt:lpstr>Вместо точек написать глагол возить в настоящем времени.</vt:lpstr>
      <vt:lpstr>Вместо точек написать глагол вести в настоящем времени.</vt:lpstr>
      <vt:lpstr>Вместо точек написать глагол водить в настоящем времени.</vt:lpstr>
      <vt:lpstr>Вместо точек написать нужные однонаправленные глаголы движения в настоящем времени.</vt:lpstr>
      <vt:lpstr>Вместо точек написать разнонаправленные глаголы движения в настоящем времени.</vt:lpstr>
      <vt:lpstr>Вместо точек написать глаголы идти-ходить в прошедшем времени. </vt:lpstr>
      <vt:lpstr>Вместо точек написать глаголы ехать-ездить в прошедшем времени. </vt:lpstr>
      <vt:lpstr>Вместо точек написать глаголы лететь-летать в прошедшем времени.</vt:lpstr>
      <vt:lpstr>Вместо точек написать глаголы плыть-плавать в прошедшем времени.</vt:lpstr>
      <vt:lpstr>Вместо точек написать нужные глаголы движения в прошедшем времени.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РУСКИ ЈЕЗИК А2</dc:title>
  <dc:creator>Dell</dc:creator>
  <cp:lastModifiedBy>Dell</cp:lastModifiedBy>
  <cp:revision>4</cp:revision>
  <dcterms:created xsi:type="dcterms:W3CDTF">2020-03-18T10:40:16Z</dcterms:created>
  <dcterms:modified xsi:type="dcterms:W3CDTF">2020-03-18T14:39:23Z</dcterms:modified>
</cp:coreProperties>
</file>