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836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55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42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62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8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79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6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9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4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4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93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57CB93A-C32C-43A7-B757-9C6EAD447C9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CEE79A4-6B80-4D85-BFEF-19461B96855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50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Упражнения с дательным, творительным и предложным падежами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0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47" y="618517"/>
            <a:ext cx="9931505" cy="5597556"/>
          </a:xfrm>
        </p:spPr>
      </p:pic>
    </p:spTree>
    <p:extLst>
      <p:ext uri="{BB962C8B-B14F-4D97-AF65-F5344CB8AC3E}">
        <p14:creationId xmlns:p14="http://schemas.microsoft.com/office/powerpoint/2010/main" val="27839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20" y="286603"/>
            <a:ext cx="11327121" cy="5895975"/>
          </a:xfrm>
        </p:spPr>
      </p:pic>
    </p:spTree>
    <p:extLst>
      <p:ext uri="{BB962C8B-B14F-4D97-AF65-F5344CB8AC3E}">
        <p14:creationId xmlns:p14="http://schemas.microsoft.com/office/powerpoint/2010/main" val="28925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7" y="286603"/>
            <a:ext cx="10437662" cy="5498812"/>
          </a:xfrm>
        </p:spPr>
      </p:pic>
    </p:spTree>
    <p:extLst>
      <p:ext uri="{BB962C8B-B14F-4D97-AF65-F5344CB8AC3E}">
        <p14:creationId xmlns:p14="http://schemas.microsoft.com/office/powerpoint/2010/main" val="329800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994" y="286603"/>
            <a:ext cx="8664971" cy="5896731"/>
          </a:xfrm>
        </p:spPr>
      </p:pic>
    </p:spTree>
    <p:extLst>
      <p:ext uri="{BB962C8B-B14F-4D97-AF65-F5344CB8AC3E}">
        <p14:creationId xmlns:p14="http://schemas.microsoft.com/office/powerpoint/2010/main" val="35026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151" y="286603"/>
            <a:ext cx="6716603" cy="5943312"/>
          </a:xfrm>
        </p:spPr>
      </p:pic>
    </p:spTree>
    <p:extLst>
      <p:ext uri="{BB962C8B-B14F-4D97-AF65-F5344CB8AC3E}">
        <p14:creationId xmlns:p14="http://schemas.microsoft.com/office/powerpoint/2010/main" val="29323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683" y="286603"/>
            <a:ext cx="5597594" cy="5897130"/>
          </a:xfrm>
        </p:spPr>
      </p:pic>
    </p:spTree>
    <p:extLst>
      <p:ext uri="{BB962C8B-B14F-4D97-AF65-F5344CB8AC3E}">
        <p14:creationId xmlns:p14="http://schemas.microsoft.com/office/powerpoint/2010/main" val="330500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</TotalTime>
  <Words>11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Retrospect</vt:lpstr>
      <vt:lpstr>Упражнения с дательным, творительным и предложным падежами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Упражнения с дательным, творительным и предложным падежами</dc:title>
  <dc:creator>Dell</dc:creator>
  <cp:lastModifiedBy>Dell</cp:lastModifiedBy>
  <cp:revision>2</cp:revision>
  <dcterms:created xsi:type="dcterms:W3CDTF">2020-11-09T15:52:35Z</dcterms:created>
  <dcterms:modified xsi:type="dcterms:W3CDTF">2020-11-09T16:03:54Z</dcterms:modified>
</cp:coreProperties>
</file>