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99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8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6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74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5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0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5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5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8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44E59B5-F9F1-4333-8B89-DB93AD6B71E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7B3DA4A-D985-4BA7-BCD9-94A445B9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9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Вид глагола в русском языке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</a:t>
            </a:r>
            <a:r>
              <a:rPr lang="sr-Cyrl-RS" dirty="0" smtClean="0"/>
              <a:t>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63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В</a:t>
            </a:r>
            <a:r>
              <a:rPr lang="ru-RU" dirty="0" smtClean="0"/>
              <a:t>ид глагола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Несвршени глаголи су они глаголи који означавају радњу која може трајати без прекида или са прекидима.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пример: летети, ходати, сањати, куцкати...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Свршени глаголи означавају радњу која се извршила у тренутку, као и почетак и крај неке радње.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пример: проходати, рећи, накашљати се...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Двовидски глаголи означавају или несвршену или свршену радњу. Код њих се вид одређује тек у реченици.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пример: вечерати - Управо седимо и вечерамо. Вечерали смо, па играли игру погађања.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19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395" y="365125"/>
            <a:ext cx="11065271" cy="621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Читать — прочитать</a:t>
            </a:r>
          </a:p>
          <a:p>
            <a:pPr marL="0" indent="0">
              <a:buNone/>
            </a:pPr>
            <a:r>
              <a:rPr lang="ru-RU" dirty="0" smtClean="0"/>
              <a:t>Писать — написать</a:t>
            </a:r>
          </a:p>
          <a:p>
            <a:pPr marL="0" indent="0">
              <a:buNone/>
            </a:pPr>
            <a:r>
              <a:rPr lang="ru-RU" dirty="0" smtClean="0"/>
              <a:t>Говорить — сказать</a:t>
            </a:r>
          </a:p>
          <a:p>
            <a:pPr marL="0" indent="0">
              <a:buNone/>
            </a:pPr>
            <a:r>
              <a:rPr lang="ru-RU" dirty="0" smtClean="0"/>
              <a:t>Спать — поспать</a:t>
            </a:r>
          </a:p>
          <a:p>
            <a:pPr marL="0" indent="0">
              <a:buNone/>
            </a:pPr>
            <a:r>
              <a:rPr lang="ru-RU" dirty="0" smtClean="0"/>
              <a:t>Слушать — послушать</a:t>
            </a:r>
            <a:endParaRPr lang="sr-Latn-RS" dirty="0" smtClean="0"/>
          </a:p>
          <a:p>
            <a:pPr marL="0" indent="0">
              <a:buNone/>
            </a:pPr>
            <a:r>
              <a:rPr lang="ru-RU" dirty="0" smtClean="0"/>
              <a:t>Открывать — открыть</a:t>
            </a:r>
          </a:p>
          <a:p>
            <a:pPr marL="0" indent="0">
              <a:buNone/>
            </a:pPr>
            <a:r>
              <a:rPr lang="ru-RU" dirty="0" smtClean="0"/>
              <a:t>Закрывать — закрыть</a:t>
            </a:r>
          </a:p>
          <a:p>
            <a:pPr marL="0" indent="0">
              <a:buNone/>
            </a:pPr>
            <a:r>
              <a:rPr lang="ru-RU" dirty="0" smtClean="0"/>
              <a:t>Петь — спеть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7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Дать — давать</a:t>
            </a:r>
          </a:p>
          <a:p>
            <a:pPr marL="0" indent="0">
              <a:buNone/>
            </a:pPr>
            <a:r>
              <a:rPr lang="ru-RU" dirty="0" smtClean="0"/>
              <a:t>Начинать — начать</a:t>
            </a:r>
          </a:p>
          <a:p>
            <a:pPr marL="0" indent="0">
              <a:buNone/>
            </a:pPr>
            <a:r>
              <a:rPr lang="ru-RU" dirty="0" smtClean="0"/>
              <a:t>Любить — полюбить</a:t>
            </a:r>
          </a:p>
          <a:p>
            <a:pPr marL="0" indent="0">
              <a:buNone/>
            </a:pPr>
            <a:r>
              <a:rPr lang="ru-RU" dirty="0" smtClean="0"/>
              <a:t>Целовать — поцеловать</a:t>
            </a:r>
          </a:p>
          <a:p>
            <a:pPr marL="0" indent="0">
              <a:buNone/>
            </a:pPr>
            <a:r>
              <a:rPr lang="ru-RU" dirty="0" smtClean="0"/>
              <a:t>Гулять — погулять</a:t>
            </a:r>
            <a:endParaRPr lang="sr-Latn-RS" dirty="0" smtClean="0"/>
          </a:p>
          <a:p>
            <a:pPr marL="0" indent="0">
              <a:buNone/>
            </a:pPr>
            <a:r>
              <a:rPr lang="ru-RU" dirty="0" smtClean="0"/>
              <a:t>Решить — решать</a:t>
            </a:r>
          </a:p>
          <a:p>
            <a:pPr marL="0" indent="0">
              <a:buNone/>
            </a:pPr>
            <a:r>
              <a:rPr lang="ru-RU" dirty="0" smtClean="0"/>
              <a:t>Прыгать — прыгнуть</a:t>
            </a:r>
          </a:p>
          <a:p>
            <a:pPr marL="0" indent="0">
              <a:buNone/>
            </a:pPr>
            <a:r>
              <a:rPr lang="ru-RU" dirty="0" smtClean="0"/>
              <a:t>Продавать — продать</a:t>
            </a:r>
          </a:p>
        </p:txBody>
      </p:sp>
    </p:spTree>
    <p:extLst>
      <p:ext uri="{BB962C8B-B14F-4D97-AF65-F5344CB8AC3E}">
        <p14:creationId xmlns:p14="http://schemas.microsoft.com/office/powerpoint/2010/main" val="587649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Учить — выучить</a:t>
            </a:r>
          </a:p>
          <a:p>
            <a:pPr marL="0" indent="0">
              <a:buNone/>
            </a:pPr>
            <a:r>
              <a:rPr lang="ru-RU" dirty="0" smtClean="0"/>
              <a:t>Видеть — увидеть</a:t>
            </a:r>
          </a:p>
          <a:p>
            <a:pPr marL="0" indent="0">
              <a:buNone/>
            </a:pPr>
            <a:r>
              <a:rPr lang="ru-RU" dirty="0" smtClean="0"/>
              <a:t>Кушать — покушать</a:t>
            </a:r>
          </a:p>
          <a:p>
            <a:pPr marL="0" indent="0">
              <a:buNone/>
            </a:pPr>
            <a:r>
              <a:rPr lang="ru-RU" dirty="0" smtClean="0"/>
              <a:t>Спрашивать — спросить</a:t>
            </a:r>
          </a:p>
          <a:p>
            <a:pPr marL="0" indent="0">
              <a:buNone/>
            </a:pPr>
            <a:r>
              <a:rPr lang="ru-RU" dirty="0" smtClean="0"/>
              <a:t>Покупать — купить</a:t>
            </a:r>
          </a:p>
          <a:p>
            <a:pPr marL="0" indent="0">
              <a:buNone/>
            </a:pPr>
            <a:r>
              <a:rPr lang="ru-RU" dirty="0" smtClean="0"/>
              <a:t>Рисовать — нарисовать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555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Брать — взять</a:t>
            </a:r>
          </a:p>
          <a:p>
            <a:pPr marL="0" indent="0">
              <a:buNone/>
            </a:pPr>
            <a:r>
              <a:rPr lang="ru-RU" dirty="0" smtClean="0"/>
              <a:t>Класть — положить</a:t>
            </a:r>
          </a:p>
          <a:p>
            <a:pPr marL="0" indent="0">
              <a:buNone/>
            </a:pPr>
            <a:r>
              <a:rPr lang="ru-RU" dirty="0" smtClean="0"/>
              <a:t>Говорить —сказать</a:t>
            </a:r>
          </a:p>
          <a:p>
            <a:pPr marL="0" indent="0">
              <a:buNone/>
            </a:pPr>
            <a:r>
              <a:rPr lang="ru-RU" dirty="0" smtClean="0"/>
              <a:t>Ловить — поймать</a:t>
            </a:r>
          </a:p>
          <a:p>
            <a:pPr marL="0" indent="0">
              <a:buNone/>
            </a:pPr>
            <a:r>
              <a:rPr lang="ru-RU" dirty="0" smtClean="0"/>
              <a:t>Становиться — стать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7036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27</TotalTime>
  <Words>184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Corbel</vt:lpstr>
      <vt:lpstr>Basis</vt:lpstr>
      <vt:lpstr>Вид глагола в русском языке</vt:lpstr>
      <vt:lpstr>Вид глагола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 глагола в русском языке</dc:title>
  <dc:creator>Dell</dc:creator>
  <cp:lastModifiedBy>Dell</cp:lastModifiedBy>
  <cp:revision>3</cp:revision>
  <dcterms:created xsi:type="dcterms:W3CDTF">2020-11-06T11:44:18Z</dcterms:created>
  <dcterms:modified xsi:type="dcterms:W3CDTF">2020-11-06T12:12:10Z</dcterms:modified>
</cp:coreProperties>
</file>