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3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1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9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6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0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0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8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36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3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6DAE5-9DCF-4DD5-B9AC-B2CECFEC4C3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E8B4F-C9CE-49D0-9A43-6CF86CCDA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6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Будущее время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96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Глаголи несвршеног вида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Я БУДУ</a:t>
            </a:r>
          </a:p>
          <a:p>
            <a:pPr marL="0" indent="0">
              <a:buNone/>
            </a:pPr>
            <a:r>
              <a:rPr lang="ru-RU" dirty="0" smtClean="0"/>
              <a:t>ТЫ БУДЕШЬ</a:t>
            </a:r>
          </a:p>
          <a:p>
            <a:pPr marL="0" indent="0">
              <a:buNone/>
            </a:pPr>
            <a:r>
              <a:rPr lang="ru-RU" dirty="0" smtClean="0"/>
              <a:t>ОН / ОНА / ОНО БУДЕТ</a:t>
            </a:r>
          </a:p>
          <a:p>
            <a:pPr marL="0" indent="0">
              <a:buNone/>
            </a:pPr>
            <a:r>
              <a:rPr lang="ru-RU" dirty="0" smtClean="0"/>
              <a:t>МЫ БУДЕМ                                   </a:t>
            </a:r>
            <a:r>
              <a:rPr lang="ru-RU" sz="6600" dirty="0" smtClean="0"/>
              <a:t>+</a:t>
            </a:r>
            <a:r>
              <a:rPr lang="ru-RU" dirty="0" smtClean="0"/>
              <a:t> </a:t>
            </a:r>
            <a:r>
              <a:rPr lang="ru-RU" sz="7200" dirty="0" smtClean="0"/>
              <a:t>ИНФИНИТИВ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ВЫ БУДЕТЕ</a:t>
            </a:r>
          </a:p>
          <a:p>
            <a:pPr marL="0" indent="0">
              <a:buNone/>
            </a:pPr>
            <a:r>
              <a:rPr lang="ru-RU" dirty="0" smtClean="0"/>
              <a:t>ОНИ БУДУТ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1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Глаголи несвршеног вида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ЧИТАТЬ</a:t>
            </a:r>
          </a:p>
          <a:p>
            <a:pPr marL="0" indent="0">
              <a:buNone/>
            </a:pPr>
            <a:r>
              <a:rPr lang="ru-RU" dirty="0" smtClean="0"/>
              <a:t>Я буду читать</a:t>
            </a:r>
          </a:p>
          <a:p>
            <a:pPr marL="0" indent="0">
              <a:buNone/>
            </a:pPr>
            <a:r>
              <a:rPr lang="ru-RU" dirty="0" smtClean="0"/>
              <a:t>Ты будешь </a:t>
            </a:r>
            <a:r>
              <a:rPr lang="ru-RU" dirty="0" smtClean="0"/>
              <a:t>читать</a:t>
            </a:r>
          </a:p>
          <a:p>
            <a:pPr marL="0" indent="0">
              <a:buNone/>
            </a:pPr>
            <a:r>
              <a:rPr lang="ru-RU" dirty="0" smtClean="0"/>
              <a:t>Он / она / она будет </a:t>
            </a:r>
            <a:r>
              <a:rPr lang="ru-RU" dirty="0" smtClean="0"/>
              <a:t>читать</a:t>
            </a:r>
          </a:p>
          <a:p>
            <a:pPr marL="0" indent="0">
              <a:buNone/>
            </a:pPr>
            <a:r>
              <a:rPr lang="ru-RU" dirty="0" smtClean="0"/>
              <a:t>Мы будем </a:t>
            </a:r>
            <a:r>
              <a:rPr lang="ru-RU" dirty="0" smtClean="0"/>
              <a:t>читать</a:t>
            </a:r>
          </a:p>
          <a:p>
            <a:pPr marL="0" indent="0">
              <a:buNone/>
            </a:pPr>
            <a:r>
              <a:rPr lang="ru-RU" dirty="0" smtClean="0"/>
              <a:t>Вы будете </a:t>
            </a:r>
            <a:r>
              <a:rPr lang="ru-RU" dirty="0" smtClean="0"/>
              <a:t>читать</a:t>
            </a:r>
          </a:p>
          <a:p>
            <a:pPr marL="0" indent="0">
              <a:buNone/>
            </a:pPr>
            <a:r>
              <a:rPr lang="ru-RU" dirty="0" smtClean="0"/>
              <a:t>Они будут </a:t>
            </a:r>
            <a:r>
              <a:rPr lang="ru-RU" dirty="0" smtClean="0"/>
              <a:t>читать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9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Глаголи несвршеног вида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ПИСАТЬ</a:t>
            </a:r>
          </a:p>
          <a:p>
            <a:pPr marL="0" indent="0">
              <a:buNone/>
            </a:pPr>
            <a:r>
              <a:rPr lang="ru-RU" dirty="0" smtClean="0"/>
              <a:t>Я буду писать</a:t>
            </a:r>
          </a:p>
          <a:p>
            <a:pPr marL="0" indent="0">
              <a:buNone/>
            </a:pPr>
            <a:r>
              <a:rPr lang="ru-RU" dirty="0" smtClean="0"/>
              <a:t>Ты будешь </a:t>
            </a:r>
            <a:r>
              <a:rPr lang="ru-RU" dirty="0" smtClean="0"/>
              <a:t>писать</a:t>
            </a:r>
          </a:p>
          <a:p>
            <a:pPr marL="0" indent="0">
              <a:buNone/>
            </a:pPr>
            <a:r>
              <a:rPr lang="ru-RU" dirty="0" smtClean="0"/>
              <a:t>Он / она / оно будет </a:t>
            </a:r>
            <a:r>
              <a:rPr lang="ru-RU" dirty="0" smtClean="0"/>
              <a:t>писать</a:t>
            </a:r>
          </a:p>
          <a:p>
            <a:pPr marL="0" indent="0">
              <a:buNone/>
            </a:pPr>
            <a:r>
              <a:rPr lang="ru-RU" dirty="0" smtClean="0"/>
              <a:t>Мы будем </a:t>
            </a:r>
            <a:r>
              <a:rPr lang="ru-RU" dirty="0" smtClean="0"/>
              <a:t>писать</a:t>
            </a:r>
          </a:p>
          <a:p>
            <a:pPr marL="0" indent="0">
              <a:buNone/>
            </a:pPr>
            <a:r>
              <a:rPr lang="ru-RU" dirty="0" smtClean="0"/>
              <a:t>Вы будете </a:t>
            </a:r>
            <a:r>
              <a:rPr lang="ru-RU" dirty="0" smtClean="0"/>
              <a:t>писать</a:t>
            </a:r>
          </a:p>
          <a:p>
            <a:pPr marL="0" indent="0">
              <a:buNone/>
            </a:pPr>
            <a:r>
              <a:rPr lang="ru-RU" dirty="0" smtClean="0"/>
              <a:t>Они будут </a:t>
            </a:r>
            <a:r>
              <a:rPr lang="ru-RU" dirty="0" smtClean="0"/>
              <a:t>писать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9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Глаголи свршеног вида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Глагол свршеног вида, уколико има наставке садашњег времена, није садашње време, већ БУДУЋЕ!!!!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Глаголи свршеног вида никада не могу да буду у садашњем времену.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11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Глаголи свршеног вида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ПРОЧИТАТЬ</a:t>
            </a:r>
          </a:p>
          <a:p>
            <a:pPr marL="0" indent="0">
              <a:buNone/>
            </a:pPr>
            <a:r>
              <a:rPr lang="ru-RU" dirty="0" smtClean="0"/>
              <a:t>Я прочитаю</a:t>
            </a:r>
          </a:p>
          <a:p>
            <a:pPr marL="0" indent="0">
              <a:buNone/>
            </a:pPr>
            <a:r>
              <a:rPr lang="ru-RU" dirty="0" smtClean="0"/>
              <a:t>Ты прочитаешь</a:t>
            </a:r>
          </a:p>
          <a:p>
            <a:pPr marL="0" indent="0">
              <a:buNone/>
            </a:pPr>
            <a:r>
              <a:rPr lang="ru-RU" dirty="0" smtClean="0"/>
              <a:t>Он / она / оно прочитает</a:t>
            </a:r>
          </a:p>
          <a:p>
            <a:pPr marL="0" indent="0">
              <a:buNone/>
            </a:pPr>
            <a:r>
              <a:rPr lang="ru-RU" dirty="0" smtClean="0"/>
              <a:t>Мы прочитаем</a:t>
            </a:r>
          </a:p>
          <a:p>
            <a:pPr marL="0" indent="0">
              <a:buNone/>
            </a:pPr>
            <a:r>
              <a:rPr lang="ru-RU" dirty="0" smtClean="0"/>
              <a:t>Вы прочитаете</a:t>
            </a:r>
          </a:p>
          <a:p>
            <a:pPr marL="0" indent="0">
              <a:buNone/>
            </a:pPr>
            <a:r>
              <a:rPr lang="ru-RU" dirty="0" smtClean="0"/>
              <a:t>Они прочитают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2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Глаголи свршеног вида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НАПИСАТЬ</a:t>
            </a:r>
          </a:p>
          <a:p>
            <a:pPr marL="0" indent="0">
              <a:buNone/>
            </a:pPr>
            <a:r>
              <a:rPr lang="ru-RU" dirty="0" smtClean="0"/>
              <a:t>Я напишу</a:t>
            </a:r>
          </a:p>
          <a:p>
            <a:pPr marL="0" indent="0">
              <a:buNone/>
            </a:pPr>
            <a:r>
              <a:rPr lang="ru-RU" dirty="0" smtClean="0"/>
              <a:t>Ты напишешь</a:t>
            </a:r>
          </a:p>
          <a:p>
            <a:pPr marL="0" indent="0">
              <a:buNone/>
            </a:pPr>
            <a:r>
              <a:rPr lang="ru-RU" dirty="0" smtClean="0"/>
              <a:t>Он / она / оно напишет</a:t>
            </a:r>
          </a:p>
          <a:p>
            <a:pPr marL="0" indent="0">
              <a:buNone/>
            </a:pPr>
            <a:r>
              <a:rPr lang="ru-RU" dirty="0" smtClean="0"/>
              <a:t>Мы напишем</a:t>
            </a:r>
          </a:p>
          <a:p>
            <a:pPr marL="0" indent="0">
              <a:buNone/>
            </a:pPr>
            <a:r>
              <a:rPr lang="ru-RU" dirty="0" smtClean="0"/>
              <a:t>Вы напишете</a:t>
            </a:r>
          </a:p>
          <a:p>
            <a:pPr marL="0" indent="0">
              <a:buNone/>
            </a:pPr>
            <a:r>
              <a:rPr lang="ru-RU" dirty="0" smtClean="0"/>
              <a:t>Они напишут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5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150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Будущее время</vt:lpstr>
      <vt:lpstr>Глаголи несвршеног вида</vt:lpstr>
      <vt:lpstr>Глаголи несвршеног вида</vt:lpstr>
      <vt:lpstr>Глаголи несвршеног вида</vt:lpstr>
      <vt:lpstr>Глаголи свршеног вида</vt:lpstr>
      <vt:lpstr>Глаголи свршеног вида</vt:lpstr>
      <vt:lpstr>Глаголи свршеног вида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Будущее время</dc:title>
  <dc:creator>Dell</dc:creator>
  <cp:lastModifiedBy>Dell</cp:lastModifiedBy>
  <cp:revision>2</cp:revision>
  <dcterms:created xsi:type="dcterms:W3CDTF">2020-11-06T18:03:24Z</dcterms:created>
  <dcterms:modified xsi:type="dcterms:W3CDTF">2020-11-06T18:12:38Z</dcterms:modified>
</cp:coreProperties>
</file>