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1" r:id="rId3"/>
    <p:sldId id="257" r:id="rId4"/>
    <p:sldId id="259" r:id="rId5"/>
    <p:sldId id="262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56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4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0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15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5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8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3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8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5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93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1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5579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27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86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53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39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04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EFCE2-855F-4BBA-9A23-44C7A81E4B9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4F3CB-35E3-488E-9273-020D50CA0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947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Изражавање припадности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30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 КОГО ЕСТЬ ЧТО?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После предлога У се користи заменица или именица у ГЕНИТИВУ.</a:t>
            </a:r>
          </a:p>
          <a:p>
            <a:r>
              <a:rPr lang="sr-Cyrl-RS" dirty="0" smtClean="0"/>
              <a:t>Када говоримо ШТА неко има, користимо НОМИНАТИВ.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5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КОГО ЕСТЬ ЧТО?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меня есть... </a:t>
            </a:r>
            <a:r>
              <a:rPr lang="sr-Cyrl-RS" dirty="0" smtClean="0"/>
              <a:t>Ја имам...</a:t>
            </a:r>
            <a:endParaRPr lang="ru-RU" dirty="0" smtClean="0"/>
          </a:p>
          <a:p>
            <a:r>
              <a:rPr lang="ru-RU" dirty="0" smtClean="0"/>
              <a:t>У тебя есть... Ти имаш...</a:t>
            </a:r>
          </a:p>
          <a:p>
            <a:r>
              <a:rPr lang="ru-RU" dirty="0" smtClean="0"/>
              <a:t>У него есть... Он има...</a:t>
            </a:r>
          </a:p>
          <a:p>
            <a:r>
              <a:rPr lang="ru-RU" dirty="0" smtClean="0"/>
              <a:t>У нас есть... Ми имамо...</a:t>
            </a:r>
          </a:p>
          <a:p>
            <a:r>
              <a:rPr lang="ru-RU" dirty="0" smtClean="0"/>
              <a:t>У вас есть... Ви имате...</a:t>
            </a:r>
          </a:p>
          <a:p>
            <a:r>
              <a:rPr lang="ru-RU" dirty="0" smtClean="0"/>
              <a:t>У них есть... Они имају...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4690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 КОГО ЕСТЬ ЧТО?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Ивана есть брат. Иван има брата.</a:t>
            </a:r>
          </a:p>
          <a:p>
            <a:r>
              <a:rPr lang="ru-RU" dirty="0" smtClean="0"/>
              <a:t>У учителя есть учебник. Учитељ има уџбеник.</a:t>
            </a:r>
          </a:p>
          <a:p>
            <a:r>
              <a:rPr lang="ru-RU" dirty="0" smtClean="0"/>
              <a:t>У мамы есть ребёнок. Мама има дете.</a:t>
            </a:r>
          </a:p>
          <a:p>
            <a:r>
              <a:rPr lang="ru-RU" dirty="0" smtClean="0"/>
              <a:t>У Кати есть подруга. Каћа има другарицу-</a:t>
            </a:r>
          </a:p>
        </p:txBody>
      </p:sp>
    </p:spTree>
    <p:extLst>
      <p:ext uri="{BB962C8B-B14F-4D97-AF65-F5344CB8AC3E}">
        <p14:creationId xmlns:p14="http://schemas.microsoft.com/office/powerpoint/2010/main" val="105281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 КОГО НЕТ ЧЕГО?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После предлога У се користи заменица или именица у ГЕНИТИВУ.</a:t>
            </a:r>
          </a:p>
          <a:p>
            <a:r>
              <a:rPr lang="sr-Cyrl-RS" dirty="0" smtClean="0"/>
              <a:t>Када говоримо шта неко НЕМА, користимо ГЕНИТИВ (после НЕТ).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2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КОГО НЕТ ЧЕГО?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меня нет... Ја немам...</a:t>
            </a:r>
          </a:p>
          <a:p>
            <a:r>
              <a:rPr lang="ru-RU" dirty="0" smtClean="0"/>
              <a:t>У тебя нет... Ти немаш...</a:t>
            </a:r>
          </a:p>
          <a:p>
            <a:r>
              <a:rPr lang="ru-RU" dirty="0" smtClean="0"/>
              <a:t>У него нет... Он нема...</a:t>
            </a:r>
          </a:p>
          <a:p>
            <a:r>
              <a:rPr lang="ru-RU" dirty="0" smtClean="0"/>
              <a:t>У нее нет... Она нема...</a:t>
            </a:r>
          </a:p>
          <a:p>
            <a:r>
              <a:rPr lang="ru-RU" dirty="0" smtClean="0"/>
              <a:t>У нас нет... Ми немамо...</a:t>
            </a:r>
          </a:p>
          <a:p>
            <a:r>
              <a:rPr lang="ru-RU" dirty="0" smtClean="0"/>
              <a:t>У вас нет... Ви немате...</a:t>
            </a:r>
          </a:p>
          <a:p>
            <a:r>
              <a:rPr lang="ru-RU" dirty="0" smtClean="0"/>
              <a:t>У них нет... Они немају...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3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 КОГО НЕТ ЧЕГО?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Ивана </a:t>
            </a:r>
            <a:r>
              <a:rPr lang="ru-RU" dirty="0" smtClean="0"/>
              <a:t>нет брата. Иван нема брата.</a:t>
            </a:r>
            <a:endParaRPr lang="ru-RU" dirty="0"/>
          </a:p>
          <a:p>
            <a:r>
              <a:rPr lang="ru-RU" dirty="0"/>
              <a:t>У учителя нет</a:t>
            </a:r>
            <a:r>
              <a:rPr lang="ru-RU" dirty="0" smtClean="0"/>
              <a:t> учебника. Учитељ нема уџбеник.</a:t>
            </a:r>
            <a:endParaRPr lang="ru-RU" dirty="0"/>
          </a:p>
          <a:p>
            <a:r>
              <a:rPr lang="ru-RU" dirty="0"/>
              <a:t>У мамы нет</a:t>
            </a:r>
            <a:r>
              <a:rPr lang="ru-RU" dirty="0" smtClean="0"/>
              <a:t> ребёнка. Мама нема дете.</a:t>
            </a:r>
            <a:endParaRPr lang="ru-RU" dirty="0"/>
          </a:p>
          <a:p>
            <a:r>
              <a:rPr lang="ru-RU" dirty="0"/>
              <a:t>У </a:t>
            </a:r>
            <a:r>
              <a:rPr lang="ru-RU" dirty="0" smtClean="0"/>
              <a:t>Кати </a:t>
            </a:r>
            <a:r>
              <a:rPr lang="ru-RU" dirty="0"/>
              <a:t>нет</a:t>
            </a:r>
            <a:r>
              <a:rPr lang="ru-RU" dirty="0" smtClean="0"/>
              <a:t> подруги. Каћа нема другарицу.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304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19</TotalTime>
  <Words>240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Bookman Old Style</vt:lpstr>
      <vt:lpstr>Rockwell</vt:lpstr>
      <vt:lpstr>Damask</vt:lpstr>
      <vt:lpstr>Изражавање припадности</vt:lpstr>
      <vt:lpstr>У КОГО ЕСТЬ ЧТО?</vt:lpstr>
      <vt:lpstr>У КОГО ЕСТЬ ЧТО?</vt:lpstr>
      <vt:lpstr>У КОГО ЕСТЬ ЧТО?</vt:lpstr>
      <vt:lpstr>У КОГО НЕТ ЧЕГО?</vt:lpstr>
      <vt:lpstr>У КОГО НЕТ ЧЕГО?</vt:lpstr>
      <vt:lpstr>У КОГО НЕТ ЧЕГО?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Изражавање припадности</dc:title>
  <dc:creator>Dell</dc:creator>
  <cp:lastModifiedBy>Dell</cp:lastModifiedBy>
  <cp:revision>3</cp:revision>
  <dcterms:created xsi:type="dcterms:W3CDTF">2020-10-27T16:58:42Z</dcterms:created>
  <dcterms:modified xsi:type="dcterms:W3CDTF">2020-10-27T19:03:21Z</dcterms:modified>
</cp:coreProperties>
</file>