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3355B5-564A-4B82-A18F-43D066280314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1AB4D89-A23E-47D9-BF4D-0AAC3F29C605}">
      <dgm:prSet/>
      <dgm:spPr/>
      <dgm:t>
        <a:bodyPr/>
        <a:lstStyle/>
        <a:p>
          <a:pPr rtl="0"/>
          <a:r>
            <a:rPr lang="ru-RU" smtClean="0"/>
            <a:t>Понеде́льник — </a:t>
          </a:r>
          <a:r>
            <a:rPr lang="sr-Cyrl-RS" smtClean="0"/>
            <a:t>понедељак</a:t>
          </a:r>
          <a:endParaRPr lang="en-US"/>
        </a:p>
      </dgm:t>
    </dgm:pt>
    <dgm:pt modelId="{B55A679A-36B8-44CD-9806-B390BA7DFF9D}" type="parTrans" cxnId="{CAD10FA4-034A-472D-B480-AC7E33AF9360}">
      <dgm:prSet/>
      <dgm:spPr/>
      <dgm:t>
        <a:bodyPr/>
        <a:lstStyle/>
        <a:p>
          <a:endParaRPr lang="en-US"/>
        </a:p>
      </dgm:t>
    </dgm:pt>
    <dgm:pt modelId="{9D827B2E-E830-4E81-BEA3-155EB0B9084F}" type="sibTrans" cxnId="{CAD10FA4-034A-472D-B480-AC7E33AF9360}">
      <dgm:prSet/>
      <dgm:spPr/>
      <dgm:t>
        <a:bodyPr/>
        <a:lstStyle/>
        <a:p>
          <a:endParaRPr lang="en-US"/>
        </a:p>
      </dgm:t>
    </dgm:pt>
    <dgm:pt modelId="{1F079E83-B7CD-4841-9F13-233262E418A4}">
      <dgm:prSet/>
      <dgm:spPr/>
      <dgm:t>
        <a:bodyPr/>
        <a:lstStyle/>
        <a:p>
          <a:pPr rtl="0"/>
          <a:r>
            <a:rPr lang="ru-RU" smtClean="0"/>
            <a:t>Вто́рник — уторак</a:t>
          </a:r>
          <a:endParaRPr lang="en-US"/>
        </a:p>
      </dgm:t>
    </dgm:pt>
    <dgm:pt modelId="{0B4DA941-8209-4619-8D40-2A44BC10297B}" type="parTrans" cxnId="{1806EB5C-1F00-447A-B18B-276E961DF275}">
      <dgm:prSet/>
      <dgm:spPr/>
      <dgm:t>
        <a:bodyPr/>
        <a:lstStyle/>
        <a:p>
          <a:endParaRPr lang="en-US"/>
        </a:p>
      </dgm:t>
    </dgm:pt>
    <dgm:pt modelId="{B3C95452-6B35-4B24-993F-C9E286B60865}" type="sibTrans" cxnId="{1806EB5C-1F00-447A-B18B-276E961DF275}">
      <dgm:prSet/>
      <dgm:spPr/>
      <dgm:t>
        <a:bodyPr/>
        <a:lstStyle/>
        <a:p>
          <a:endParaRPr lang="en-US"/>
        </a:p>
      </dgm:t>
    </dgm:pt>
    <dgm:pt modelId="{6C4663A9-4F36-4655-A66C-73D8E196B833}">
      <dgm:prSet/>
      <dgm:spPr/>
      <dgm:t>
        <a:bodyPr/>
        <a:lstStyle/>
        <a:p>
          <a:pPr rtl="0"/>
          <a:r>
            <a:rPr lang="ru-RU" smtClean="0"/>
            <a:t>Среда́  — среда</a:t>
          </a:r>
          <a:endParaRPr lang="en-US"/>
        </a:p>
      </dgm:t>
    </dgm:pt>
    <dgm:pt modelId="{BEA02C9F-66A5-4538-8FC2-88973371D4C5}" type="parTrans" cxnId="{2E9CA930-FD22-4CFB-9C3B-BDFE2A6C1128}">
      <dgm:prSet/>
      <dgm:spPr/>
      <dgm:t>
        <a:bodyPr/>
        <a:lstStyle/>
        <a:p>
          <a:endParaRPr lang="en-US"/>
        </a:p>
      </dgm:t>
    </dgm:pt>
    <dgm:pt modelId="{28D13915-6F7C-407C-BA92-41BAC912A0B1}" type="sibTrans" cxnId="{2E9CA930-FD22-4CFB-9C3B-BDFE2A6C1128}">
      <dgm:prSet/>
      <dgm:spPr/>
      <dgm:t>
        <a:bodyPr/>
        <a:lstStyle/>
        <a:p>
          <a:endParaRPr lang="en-US"/>
        </a:p>
      </dgm:t>
    </dgm:pt>
    <dgm:pt modelId="{95E676F3-7BC9-45A7-8C73-96D0689D31A7}">
      <dgm:prSet/>
      <dgm:spPr/>
      <dgm:t>
        <a:bodyPr/>
        <a:lstStyle/>
        <a:p>
          <a:pPr rtl="0"/>
          <a:r>
            <a:rPr lang="ru-RU" smtClean="0"/>
            <a:t>Четве́рг — четвртак</a:t>
          </a:r>
          <a:endParaRPr lang="en-US"/>
        </a:p>
      </dgm:t>
    </dgm:pt>
    <dgm:pt modelId="{755D59B8-8887-46E3-899D-65CA2024D112}" type="parTrans" cxnId="{AE91488D-C468-46AD-97DE-636718A4EFA7}">
      <dgm:prSet/>
      <dgm:spPr/>
      <dgm:t>
        <a:bodyPr/>
        <a:lstStyle/>
        <a:p>
          <a:endParaRPr lang="en-US"/>
        </a:p>
      </dgm:t>
    </dgm:pt>
    <dgm:pt modelId="{4DE6B2B8-C969-41F4-A488-41861A405367}" type="sibTrans" cxnId="{AE91488D-C468-46AD-97DE-636718A4EFA7}">
      <dgm:prSet/>
      <dgm:spPr/>
      <dgm:t>
        <a:bodyPr/>
        <a:lstStyle/>
        <a:p>
          <a:endParaRPr lang="en-US"/>
        </a:p>
      </dgm:t>
    </dgm:pt>
    <dgm:pt modelId="{D16B92DC-1FC9-4E43-8737-1382AA1D0F70}">
      <dgm:prSet/>
      <dgm:spPr/>
      <dgm:t>
        <a:bodyPr/>
        <a:lstStyle/>
        <a:p>
          <a:pPr rtl="0"/>
          <a:r>
            <a:rPr lang="ru-RU" smtClean="0"/>
            <a:t>Пя́тница — петак </a:t>
          </a:r>
          <a:endParaRPr lang="en-US"/>
        </a:p>
      </dgm:t>
    </dgm:pt>
    <dgm:pt modelId="{7A2C2C70-174D-4CA0-BFC8-1123201366CC}" type="parTrans" cxnId="{0676422D-E4F3-4E70-866B-2D6BA032816C}">
      <dgm:prSet/>
      <dgm:spPr/>
      <dgm:t>
        <a:bodyPr/>
        <a:lstStyle/>
        <a:p>
          <a:endParaRPr lang="en-US"/>
        </a:p>
      </dgm:t>
    </dgm:pt>
    <dgm:pt modelId="{78AAD590-9C66-45D2-A0D6-D9CA3F6DF5EB}" type="sibTrans" cxnId="{0676422D-E4F3-4E70-866B-2D6BA032816C}">
      <dgm:prSet/>
      <dgm:spPr/>
      <dgm:t>
        <a:bodyPr/>
        <a:lstStyle/>
        <a:p>
          <a:endParaRPr lang="en-US"/>
        </a:p>
      </dgm:t>
    </dgm:pt>
    <dgm:pt modelId="{1AD6E392-1F1C-414C-9FF3-E928D7EC5BA8}">
      <dgm:prSet/>
      <dgm:spPr/>
      <dgm:t>
        <a:bodyPr/>
        <a:lstStyle/>
        <a:p>
          <a:pPr rtl="0"/>
          <a:r>
            <a:rPr lang="ru-RU" smtClean="0"/>
            <a:t>Суббо́та — субота</a:t>
          </a:r>
          <a:endParaRPr lang="en-US"/>
        </a:p>
      </dgm:t>
    </dgm:pt>
    <dgm:pt modelId="{896F0E7B-7F43-4E12-BADD-C479A9F46DDD}" type="parTrans" cxnId="{899C0FF6-4AC4-47FD-8207-0ED0175659DF}">
      <dgm:prSet/>
      <dgm:spPr/>
      <dgm:t>
        <a:bodyPr/>
        <a:lstStyle/>
        <a:p>
          <a:endParaRPr lang="en-US"/>
        </a:p>
      </dgm:t>
    </dgm:pt>
    <dgm:pt modelId="{ED514C04-B7E6-4A35-81BF-D8BD5B4FBF4B}" type="sibTrans" cxnId="{899C0FF6-4AC4-47FD-8207-0ED0175659DF}">
      <dgm:prSet/>
      <dgm:spPr/>
      <dgm:t>
        <a:bodyPr/>
        <a:lstStyle/>
        <a:p>
          <a:endParaRPr lang="en-US"/>
        </a:p>
      </dgm:t>
    </dgm:pt>
    <dgm:pt modelId="{BF709446-0AA1-4E26-94EF-1B852E51D5A0}">
      <dgm:prSet/>
      <dgm:spPr/>
      <dgm:t>
        <a:bodyPr/>
        <a:lstStyle/>
        <a:p>
          <a:pPr rtl="0"/>
          <a:r>
            <a:rPr lang="ru-RU" smtClean="0"/>
            <a:t>Воскресе́нье — недеља</a:t>
          </a:r>
          <a:endParaRPr lang="en-US"/>
        </a:p>
      </dgm:t>
    </dgm:pt>
    <dgm:pt modelId="{E5713489-71C4-4AC5-B489-CB1E1E74718F}" type="parTrans" cxnId="{7E7A93C0-A440-441D-ABAE-13720466C603}">
      <dgm:prSet/>
      <dgm:spPr/>
      <dgm:t>
        <a:bodyPr/>
        <a:lstStyle/>
        <a:p>
          <a:endParaRPr lang="en-US"/>
        </a:p>
      </dgm:t>
    </dgm:pt>
    <dgm:pt modelId="{8C5E5FF9-6CED-47AD-A464-58DD730CE669}" type="sibTrans" cxnId="{7E7A93C0-A440-441D-ABAE-13720466C603}">
      <dgm:prSet/>
      <dgm:spPr/>
      <dgm:t>
        <a:bodyPr/>
        <a:lstStyle/>
        <a:p>
          <a:endParaRPr lang="en-US"/>
        </a:p>
      </dgm:t>
    </dgm:pt>
    <dgm:pt modelId="{921C4521-5702-4FD8-9D60-2D05E5D32B21}" type="pres">
      <dgm:prSet presAssocID="{373355B5-564A-4B82-A18F-43D06628031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53FA90-441C-4939-B5D3-DE2F11E1F0A4}" type="pres">
      <dgm:prSet presAssocID="{41AB4D89-A23E-47D9-BF4D-0AAC3F29C605}" presName="linNode" presStyleCnt="0"/>
      <dgm:spPr/>
    </dgm:pt>
    <dgm:pt modelId="{37D477F7-DAEA-42FA-86D6-E850562D55BF}" type="pres">
      <dgm:prSet presAssocID="{41AB4D89-A23E-47D9-BF4D-0AAC3F29C605}" presName="parentText" presStyleLbl="node1" presStyleIdx="0" presStyleCnt="7" custLinFactNeighborX="1113" custLinFactNeighborY="-28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C85B1-2CCA-4DA5-9FBA-6A57E85AF80C}" type="pres">
      <dgm:prSet presAssocID="{9D827B2E-E830-4E81-BEA3-155EB0B9084F}" presName="sp" presStyleCnt="0"/>
      <dgm:spPr/>
    </dgm:pt>
    <dgm:pt modelId="{951A9525-DA2E-4EFD-A021-2600F51C2251}" type="pres">
      <dgm:prSet presAssocID="{1F079E83-B7CD-4841-9F13-233262E418A4}" presName="linNode" presStyleCnt="0"/>
      <dgm:spPr/>
    </dgm:pt>
    <dgm:pt modelId="{A1C53410-521A-45D2-8A20-3BF266A29326}" type="pres">
      <dgm:prSet presAssocID="{1F079E83-B7CD-4841-9F13-233262E418A4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D8F70-A1DF-4AD9-9DA3-478A99279FA2}" type="pres">
      <dgm:prSet presAssocID="{B3C95452-6B35-4B24-993F-C9E286B60865}" presName="sp" presStyleCnt="0"/>
      <dgm:spPr/>
    </dgm:pt>
    <dgm:pt modelId="{25AD3C2A-76F4-47C0-83B1-41E00845E7D8}" type="pres">
      <dgm:prSet presAssocID="{6C4663A9-4F36-4655-A66C-73D8E196B833}" presName="linNode" presStyleCnt="0"/>
      <dgm:spPr/>
    </dgm:pt>
    <dgm:pt modelId="{F7436703-CAAA-402A-9323-661B6BDF6C05}" type="pres">
      <dgm:prSet presAssocID="{6C4663A9-4F36-4655-A66C-73D8E196B833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62A930-3A43-4500-B08D-A050DF4330F7}" type="pres">
      <dgm:prSet presAssocID="{28D13915-6F7C-407C-BA92-41BAC912A0B1}" presName="sp" presStyleCnt="0"/>
      <dgm:spPr/>
    </dgm:pt>
    <dgm:pt modelId="{24CDBC97-4CB6-4D22-8767-5DC010FEF542}" type="pres">
      <dgm:prSet presAssocID="{95E676F3-7BC9-45A7-8C73-96D0689D31A7}" presName="linNode" presStyleCnt="0"/>
      <dgm:spPr/>
    </dgm:pt>
    <dgm:pt modelId="{B19F9F7F-25EB-4B65-8317-A6785C2F3B8B}" type="pres">
      <dgm:prSet presAssocID="{95E676F3-7BC9-45A7-8C73-96D0689D31A7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D71092-0EB8-4788-905B-BE9AD677A896}" type="pres">
      <dgm:prSet presAssocID="{4DE6B2B8-C969-41F4-A488-41861A405367}" presName="sp" presStyleCnt="0"/>
      <dgm:spPr/>
    </dgm:pt>
    <dgm:pt modelId="{2334728E-B1E9-483C-99E6-246ADC9F162B}" type="pres">
      <dgm:prSet presAssocID="{D16B92DC-1FC9-4E43-8737-1382AA1D0F70}" presName="linNode" presStyleCnt="0"/>
      <dgm:spPr/>
    </dgm:pt>
    <dgm:pt modelId="{CE10238A-959A-47A8-95BD-335DF9927ABC}" type="pres">
      <dgm:prSet presAssocID="{D16B92DC-1FC9-4E43-8737-1382AA1D0F70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C12DBD-84BB-4940-B66B-EC17975D3A9A}" type="pres">
      <dgm:prSet presAssocID="{78AAD590-9C66-45D2-A0D6-D9CA3F6DF5EB}" presName="sp" presStyleCnt="0"/>
      <dgm:spPr/>
    </dgm:pt>
    <dgm:pt modelId="{0EB6664E-594E-4152-8161-40C687BAE8D2}" type="pres">
      <dgm:prSet presAssocID="{1AD6E392-1F1C-414C-9FF3-E928D7EC5BA8}" presName="linNode" presStyleCnt="0"/>
      <dgm:spPr/>
    </dgm:pt>
    <dgm:pt modelId="{1DB73C3C-8446-402E-9834-62A355C1E172}" type="pres">
      <dgm:prSet presAssocID="{1AD6E392-1F1C-414C-9FF3-E928D7EC5BA8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0D1EC8-576C-415A-85BD-2EEF177B6A12}" type="pres">
      <dgm:prSet presAssocID="{ED514C04-B7E6-4A35-81BF-D8BD5B4FBF4B}" presName="sp" presStyleCnt="0"/>
      <dgm:spPr/>
    </dgm:pt>
    <dgm:pt modelId="{87AB99EB-55A2-4E77-A0CA-1D9D016AA6EA}" type="pres">
      <dgm:prSet presAssocID="{BF709446-0AA1-4E26-94EF-1B852E51D5A0}" presName="linNode" presStyleCnt="0"/>
      <dgm:spPr/>
    </dgm:pt>
    <dgm:pt modelId="{D7E2CF98-3EAD-411D-93B6-7655A2A75899}" type="pres">
      <dgm:prSet presAssocID="{BF709446-0AA1-4E26-94EF-1B852E51D5A0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50F6A9-093F-4163-BC39-6B32CDE79824}" type="presOf" srcId="{1F079E83-B7CD-4841-9F13-233262E418A4}" destId="{A1C53410-521A-45D2-8A20-3BF266A29326}" srcOrd="0" destOrd="0" presId="urn:microsoft.com/office/officeart/2005/8/layout/vList5"/>
    <dgm:cxn modelId="{899C0FF6-4AC4-47FD-8207-0ED0175659DF}" srcId="{373355B5-564A-4B82-A18F-43D066280314}" destId="{1AD6E392-1F1C-414C-9FF3-E928D7EC5BA8}" srcOrd="5" destOrd="0" parTransId="{896F0E7B-7F43-4E12-BADD-C479A9F46DDD}" sibTransId="{ED514C04-B7E6-4A35-81BF-D8BD5B4FBF4B}"/>
    <dgm:cxn modelId="{CD593087-F683-4AEC-9D16-D0FD20CED52F}" type="presOf" srcId="{1AD6E392-1F1C-414C-9FF3-E928D7EC5BA8}" destId="{1DB73C3C-8446-402E-9834-62A355C1E172}" srcOrd="0" destOrd="0" presId="urn:microsoft.com/office/officeart/2005/8/layout/vList5"/>
    <dgm:cxn modelId="{AE91488D-C468-46AD-97DE-636718A4EFA7}" srcId="{373355B5-564A-4B82-A18F-43D066280314}" destId="{95E676F3-7BC9-45A7-8C73-96D0689D31A7}" srcOrd="3" destOrd="0" parTransId="{755D59B8-8887-46E3-899D-65CA2024D112}" sibTransId="{4DE6B2B8-C969-41F4-A488-41861A405367}"/>
    <dgm:cxn modelId="{35F17D91-830D-4138-BC72-ED6630CC0E94}" type="presOf" srcId="{95E676F3-7BC9-45A7-8C73-96D0689D31A7}" destId="{B19F9F7F-25EB-4B65-8317-A6785C2F3B8B}" srcOrd="0" destOrd="0" presId="urn:microsoft.com/office/officeart/2005/8/layout/vList5"/>
    <dgm:cxn modelId="{1AEC3A22-3EA0-4BC4-A407-37804834D13A}" type="presOf" srcId="{373355B5-564A-4B82-A18F-43D066280314}" destId="{921C4521-5702-4FD8-9D60-2D05E5D32B21}" srcOrd="0" destOrd="0" presId="urn:microsoft.com/office/officeart/2005/8/layout/vList5"/>
    <dgm:cxn modelId="{2E9CA930-FD22-4CFB-9C3B-BDFE2A6C1128}" srcId="{373355B5-564A-4B82-A18F-43D066280314}" destId="{6C4663A9-4F36-4655-A66C-73D8E196B833}" srcOrd="2" destOrd="0" parTransId="{BEA02C9F-66A5-4538-8FC2-88973371D4C5}" sibTransId="{28D13915-6F7C-407C-BA92-41BAC912A0B1}"/>
    <dgm:cxn modelId="{1806EB5C-1F00-447A-B18B-276E961DF275}" srcId="{373355B5-564A-4B82-A18F-43D066280314}" destId="{1F079E83-B7CD-4841-9F13-233262E418A4}" srcOrd="1" destOrd="0" parTransId="{0B4DA941-8209-4619-8D40-2A44BC10297B}" sibTransId="{B3C95452-6B35-4B24-993F-C9E286B60865}"/>
    <dgm:cxn modelId="{7E7A93C0-A440-441D-ABAE-13720466C603}" srcId="{373355B5-564A-4B82-A18F-43D066280314}" destId="{BF709446-0AA1-4E26-94EF-1B852E51D5A0}" srcOrd="6" destOrd="0" parTransId="{E5713489-71C4-4AC5-B489-CB1E1E74718F}" sibTransId="{8C5E5FF9-6CED-47AD-A464-58DD730CE669}"/>
    <dgm:cxn modelId="{19C8BFEE-908A-47E6-B6A6-8DED727F5ADF}" type="presOf" srcId="{6C4663A9-4F36-4655-A66C-73D8E196B833}" destId="{F7436703-CAAA-402A-9323-661B6BDF6C05}" srcOrd="0" destOrd="0" presId="urn:microsoft.com/office/officeart/2005/8/layout/vList5"/>
    <dgm:cxn modelId="{1DBA9E85-6A59-44B9-9ED7-FCEE53ED236B}" type="presOf" srcId="{41AB4D89-A23E-47D9-BF4D-0AAC3F29C605}" destId="{37D477F7-DAEA-42FA-86D6-E850562D55BF}" srcOrd="0" destOrd="0" presId="urn:microsoft.com/office/officeart/2005/8/layout/vList5"/>
    <dgm:cxn modelId="{F2702D13-35D6-4FFC-98F1-B97F38712757}" type="presOf" srcId="{D16B92DC-1FC9-4E43-8737-1382AA1D0F70}" destId="{CE10238A-959A-47A8-95BD-335DF9927ABC}" srcOrd="0" destOrd="0" presId="urn:microsoft.com/office/officeart/2005/8/layout/vList5"/>
    <dgm:cxn modelId="{23569C97-9FDB-4DC5-B286-DDE8AF11D9BB}" type="presOf" srcId="{BF709446-0AA1-4E26-94EF-1B852E51D5A0}" destId="{D7E2CF98-3EAD-411D-93B6-7655A2A75899}" srcOrd="0" destOrd="0" presId="urn:microsoft.com/office/officeart/2005/8/layout/vList5"/>
    <dgm:cxn modelId="{0676422D-E4F3-4E70-866B-2D6BA032816C}" srcId="{373355B5-564A-4B82-A18F-43D066280314}" destId="{D16B92DC-1FC9-4E43-8737-1382AA1D0F70}" srcOrd="4" destOrd="0" parTransId="{7A2C2C70-174D-4CA0-BFC8-1123201366CC}" sibTransId="{78AAD590-9C66-45D2-A0D6-D9CA3F6DF5EB}"/>
    <dgm:cxn modelId="{CAD10FA4-034A-472D-B480-AC7E33AF9360}" srcId="{373355B5-564A-4B82-A18F-43D066280314}" destId="{41AB4D89-A23E-47D9-BF4D-0AAC3F29C605}" srcOrd="0" destOrd="0" parTransId="{B55A679A-36B8-44CD-9806-B390BA7DFF9D}" sibTransId="{9D827B2E-E830-4E81-BEA3-155EB0B9084F}"/>
    <dgm:cxn modelId="{2B804FB7-06AA-4B79-A537-C3ABD7A6F744}" type="presParOf" srcId="{921C4521-5702-4FD8-9D60-2D05E5D32B21}" destId="{5653FA90-441C-4939-B5D3-DE2F11E1F0A4}" srcOrd="0" destOrd="0" presId="urn:microsoft.com/office/officeart/2005/8/layout/vList5"/>
    <dgm:cxn modelId="{ED473382-D374-4378-9A6D-C9329A48BE67}" type="presParOf" srcId="{5653FA90-441C-4939-B5D3-DE2F11E1F0A4}" destId="{37D477F7-DAEA-42FA-86D6-E850562D55BF}" srcOrd="0" destOrd="0" presId="urn:microsoft.com/office/officeart/2005/8/layout/vList5"/>
    <dgm:cxn modelId="{4C35D24B-88CD-400C-88F0-BBCE37E9CA33}" type="presParOf" srcId="{921C4521-5702-4FD8-9D60-2D05E5D32B21}" destId="{C82C85B1-2CCA-4DA5-9FBA-6A57E85AF80C}" srcOrd="1" destOrd="0" presId="urn:microsoft.com/office/officeart/2005/8/layout/vList5"/>
    <dgm:cxn modelId="{0945BFDE-EE88-47EB-8D1F-996C1C521DD9}" type="presParOf" srcId="{921C4521-5702-4FD8-9D60-2D05E5D32B21}" destId="{951A9525-DA2E-4EFD-A021-2600F51C2251}" srcOrd="2" destOrd="0" presId="urn:microsoft.com/office/officeart/2005/8/layout/vList5"/>
    <dgm:cxn modelId="{6A51850F-1DFB-4AA9-8612-014BE1C86612}" type="presParOf" srcId="{951A9525-DA2E-4EFD-A021-2600F51C2251}" destId="{A1C53410-521A-45D2-8A20-3BF266A29326}" srcOrd="0" destOrd="0" presId="urn:microsoft.com/office/officeart/2005/8/layout/vList5"/>
    <dgm:cxn modelId="{AA1857A5-D5B7-415D-9D34-6042008A4653}" type="presParOf" srcId="{921C4521-5702-4FD8-9D60-2D05E5D32B21}" destId="{204D8F70-A1DF-4AD9-9DA3-478A99279FA2}" srcOrd="3" destOrd="0" presId="urn:microsoft.com/office/officeart/2005/8/layout/vList5"/>
    <dgm:cxn modelId="{9B505C51-E8D3-47E2-A938-A7CEC3F90F0F}" type="presParOf" srcId="{921C4521-5702-4FD8-9D60-2D05E5D32B21}" destId="{25AD3C2A-76F4-47C0-83B1-41E00845E7D8}" srcOrd="4" destOrd="0" presId="urn:microsoft.com/office/officeart/2005/8/layout/vList5"/>
    <dgm:cxn modelId="{C3A81974-76D4-49CB-802D-9F3406F9213F}" type="presParOf" srcId="{25AD3C2A-76F4-47C0-83B1-41E00845E7D8}" destId="{F7436703-CAAA-402A-9323-661B6BDF6C05}" srcOrd="0" destOrd="0" presId="urn:microsoft.com/office/officeart/2005/8/layout/vList5"/>
    <dgm:cxn modelId="{0DE64F4A-6DFE-4D37-A662-3C189F4B0EF4}" type="presParOf" srcId="{921C4521-5702-4FD8-9D60-2D05E5D32B21}" destId="{BC62A930-3A43-4500-B08D-A050DF4330F7}" srcOrd="5" destOrd="0" presId="urn:microsoft.com/office/officeart/2005/8/layout/vList5"/>
    <dgm:cxn modelId="{482417FC-A873-4AB0-B7FC-24716E6D1CB1}" type="presParOf" srcId="{921C4521-5702-4FD8-9D60-2D05E5D32B21}" destId="{24CDBC97-4CB6-4D22-8767-5DC010FEF542}" srcOrd="6" destOrd="0" presId="urn:microsoft.com/office/officeart/2005/8/layout/vList5"/>
    <dgm:cxn modelId="{B3A26CC7-F698-4F14-B4E3-A7674FFC3584}" type="presParOf" srcId="{24CDBC97-4CB6-4D22-8767-5DC010FEF542}" destId="{B19F9F7F-25EB-4B65-8317-A6785C2F3B8B}" srcOrd="0" destOrd="0" presId="urn:microsoft.com/office/officeart/2005/8/layout/vList5"/>
    <dgm:cxn modelId="{8A082DB5-CCAB-4C90-9FF1-19E7D5CC5219}" type="presParOf" srcId="{921C4521-5702-4FD8-9D60-2D05E5D32B21}" destId="{91D71092-0EB8-4788-905B-BE9AD677A896}" srcOrd="7" destOrd="0" presId="urn:microsoft.com/office/officeart/2005/8/layout/vList5"/>
    <dgm:cxn modelId="{8E478E1F-6959-4BC4-8453-E4B7CD8638D7}" type="presParOf" srcId="{921C4521-5702-4FD8-9D60-2D05E5D32B21}" destId="{2334728E-B1E9-483C-99E6-246ADC9F162B}" srcOrd="8" destOrd="0" presId="urn:microsoft.com/office/officeart/2005/8/layout/vList5"/>
    <dgm:cxn modelId="{6610657A-853E-4C85-BCAD-839A3AA9D416}" type="presParOf" srcId="{2334728E-B1E9-483C-99E6-246ADC9F162B}" destId="{CE10238A-959A-47A8-95BD-335DF9927ABC}" srcOrd="0" destOrd="0" presId="urn:microsoft.com/office/officeart/2005/8/layout/vList5"/>
    <dgm:cxn modelId="{D6FC7E11-E9DB-4E69-BE48-6AF806CB5300}" type="presParOf" srcId="{921C4521-5702-4FD8-9D60-2D05E5D32B21}" destId="{EEC12DBD-84BB-4940-B66B-EC17975D3A9A}" srcOrd="9" destOrd="0" presId="urn:microsoft.com/office/officeart/2005/8/layout/vList5"/>
    <dgm:cxn modelId="{82E7C1F9-61D6-42C6-B862-81FCDD278512}" type="presParOf" srcId="{921C4521-5702-4FD8-9D60-2D05E5D32B21}" destId="{0EB6664E-594E-4152-8161-40C687BAE8D2}" srcOrd="10" destOrd="0" presId="urn:microsoft.com/office/officeart/2005/8/layout/vList5"/>
    <dgm:cxn modelId="{1EAA6F8D-85CD-4DEC-9ED8-2BF0657CA8E0}" type="presParOf" srcId="{0EB6664E-594E-4152-8161-40C687BAE8D2}" destId="{1DB73C3C-8446-402E-9834-62A355C1E172}" srcOrd="0" destOrd="0" presId="urn:microsoft.com/office/officeart/2005/8/layout/vList5"/>
    <dgm:cxn modelId="{4301E758-9D42-4C33-90E0-DC8BC88F5FF7}" type="presParOf" srcId="{921C4521-5702-4FD8-9D60-2D05E5D32B21}" destId="{630D1EC8-576C-415A-85BD-2EEF177B6A12}" srcOrd="11" destOrd="0" presId="urn:microsoft.com/office/officeart/2005/8/layout/vList5"/>
    <dgm:cxn modelId="{3901DC5B-C5B8-443D-957F-6B2C91DF08FE}" type="presParOf" srcId="{921C4521-5702-4FD8-9D60-2D05E5D32B21}" destId="{87AB99EB-55A2-4E77-A0CA-1D9D016AA6EA}" srcOrd="12" destOrd="0" presId="urn:microsoft.com/office/officeart/2005/8/layout/vList5"/>
    <dgm:cxn modelId="{27C05BA2-EFCD-4F3C-B48B-4A19910E26BB}" type="presParOf" srcId="{87AB99EB-55A2-4E77-A0CA-1D9D016AA6EA}" destId="{D7E2CF98-3EAD-411D-93B6-7655A2A7589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C9D9C4-DB04-4990-881F-40E376E92FCD}" type="doc">
      <dgm:prSet loTypeId="urn:microsoft.com/office/officeart/2005/8/layout/vList5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4C9ED82-93C6-4CCF-97CF-1E36988CF8AF}">
      <dgm:prSet/>
      <dgm:spPr/>
      <dgm:t>
        <a:bodyPr/>
        <a:lstStyle/>
        <a:p>
          <a:pPr rtl="0"/>
          <a:r>
            <a:rPr lang="ru-RU" smtClean="0"/>
            <a:t>В понедельник — у понедељак</a:t>
          </a:r>
          <a:endParaRPr lang="en-US"/>
        </a:p>
      </dgm:t>
    </dgm:pt>
    <dgm:pt modelId="{40964210-9057-4B94-B879-5DEC4A5834AF}" type="parTrans" cxnId="{DECD6E4E-54DB-4BB8-A721-C10E24872FC1}">
      <dgm:prSet/>
      <dgm:spPr/>
      <dgm:t>
        <a:bodyPr/>
        <a:lstStyle/>
        <a:p>
          <a:endParaRPr lang="en-US"/>
        </a:p>
      </dgm:t>
    </dgm:pt>
    <dgm:pt modelId="{EDCB5B7A-3349-4361-8E78-87452AA2708F}" type="sibTrans" cxnId="{DECD6E4E-54DB-4BB8-A721-C10E24872FC1}">
      <dgm:prSet/>
      <dgm:spPr/>
      <dgm:t>
        <a:bodyPr/>
        <a:lstStyle/>
        <a:p>
          <a:endParaRPr lang="en-US"/>
        </a:p>
      </dgm:t>
    </dgm:pt>
    <dgm:pt modelId="{8018ECE2-CF36-4EC0-8EAE-468EF56A9E5F}">
      <dgm:prSet/>
      <dgm:spPr/>
      <dgm:t>
        <a:bodyPr/>
        <a:lstStyle/>
        <a:p>
          <a:pPr rtl="0"/>
          <a:r>
            <a:rPr lang="ru-RU" smtClean="0"/>
            <a:t>Во вторник — у уторак</a:t>
          </a:r>
          <a:endParaRPr lang="en-US"/>
        </a:p>
      </dgm:t>
    </dgm:pt>
    <dgm:pt modelId="{A835B689-C026-4F8B-9DC0-B2150DDD07B0}" type="parTrans" cxnId="{8D420C8B-715E-4D90-8A34-975150A171CC}">
      <dgm:prSet/>
      <dgm:spPr/>
      <dgm:t>
        <a:bodyPr/>
        <a:lstStyle/>
        <a:p>
          <a:endParaRPr lang="en-US"/>
        </a:p>
      </dgm:t>
    </dgm:pt>
    <dgm:pt modelId="{41BE20F2-DF99-4A61-AAFC-E104542689F7}" type="sibTrans" cxnId="{8D420C8B-715E-4D90-8A34-975150A171CC}">
      <dgm:prSet/>
      <dgm:spPr/>
      <dgm:t>
        <a:bodyPr/>
        <a:lstStyle/>
        <a:p>
          <a:endParaRPr lang="en-US"/>
        </a:p>
      </dgm:t>
    </dgm:pt>
    <dgm:pt modelId="{1816A816-1299-4509-A0BC-D9923D89DCE2}">
      <dgm:prSet/>
      <dgm:spPr/>
      <dgm:t>
        <a:bodyPr/>
        <a:lstStyle/>
        <a:p>
          <a:pPr rtl="0"/>
          <a:r>
            <a:rPr lang="ru-RU" smtClean="0"/>
            <a:t>В среду — у среду</a:t>
          </a:r>
          <a:endParaRPr lang="en-US"/>
        </a:p>
      </dgm:t>
    </dgm:pt>
    <dgm:pt modelId="{49156E78-4A3B-469C-81E9-B0FC6A22CDFC}" type="parTrans" cxnId="{B36CF0AF-1920-4F1F-9557-8804B0DFD7C3}">
      <dgm:prSet/>
      <dgm:spPr/>
      <dgm:t>
        <a:bodyPr/>
        <a:lstStyle/>
        <a:p>
          <a:endParaRPr lang="en-US"/>
        </a:p>
      </dgm:t>
    </dgm:pt>
    <dgm:pt modelId="{893BEF0A-3BAA-4E3E-B580-51437794CC63}" type="sibTrans" cxnId="{B36CF0AF-1920-4F1F-9557-8804B0DFD7C3}">
      <dgm:prSet/>
      <dgm:spPr/>
      <dgm:t>
        <a:bodyPr/>
        <a:lstStyle/>
        <a:p>
          <a:endParaRPr lang="en-US"/>
        </a:p>
      </dgm:t>
    </dgm:pt>
    <dgm:pt modelId="{97841FB0-C58A-46F1-8AD2-266EFB434EDE}">
      <dgm:prSet/>
      <dgm:spPr/>
      <dgm:t>
        <a:bodyPr/>
        <a:lstStyle/>
        <a:p>
          <a:pPr rtl="0"/>
          <a:r>
            <a:rPr lang="ru-RU" smtClean="0"/>
            <a:t>В четверг — у четвртак</a:t>
          </a:r>
          <a:endParaRPr lang="en-US"/>
        </a:p>
      </dgm:t>
    </dgm:pt>
    <dgm:pt modelId="{3F0AB03A-CADF-4F84-B67D-D6C2FA337674}" type="parTrans" cxnId="{FAB93FBC-4F84-49FC-88F0-C1777BECC6CF}">
      <dgm:prSet/>
      <dgm:spPr/>
      <dgm:t>
        <a:bodyPr/>
        <a:lstStyle/>
        <a:p>
          <a:endParaRPr lang="en-US"/>
        </a:p>
      </dgm:t>
    </dgm:pt>
    <dgm:pt modelId="{EECAA2D2-7AFF-489E-A2EB-949604958EB2}" type="sibTrans" cxnId="{FAB93FBC-4F84-49FC-88F0-C1777BECC6CF}">
      <dgm:prSet/>
      <dgm:spPr/>
      <dgm:t>
        <a:bodyPr/>
        <a:lstStyle/>
        <a:p>
          <a:endParaRPr lang="en-US"/>
        </a:p>
      </dgm:t>
    </dgm:pt>
    <dgm:pt modelId="{F25C3B24-0C67-4D80-B931-2FA235FE887A}">
      <dgm:prSet/>
      <dgm:spPr/>
      <dgm:t>
        <a:bodyPr/>
        <a:lstStyle/>
        <a:p>
          <a:pPr rtl="0"/>
          <a:r>
            <a:rPr lang="ru-RU" smtClean="0"/>
            <a:t>В пятницу — у петак</a:t>
          </a:r>
          <a:endParaRPr lang="en-US"/>
        </a:p>
      </dgm:t>
    </dgm:pt>
    <dgm:pt modelId="{D0BD2001-2658-4A15-953D-ED990A0372FF}" type="parTrans" cxnId="{1515B761-FEDA-4AB5-812E-391A58CDAFFA}">
      <dgm:prSet/>
      <dgm:spPr/>
      <dgm:t>
        <a:bodyPr/>
        <a:lstStyle/>
        <a:p>
          <a:endParaRPr lang="en-US"/>
        </a:p>
      </dgm:t>
    </dgm:pt>
    <dgm:pt modelId="{648EDF82-917F-4A34-89E9-D9EC76505C96}" type="sibTrans" cxnId="{1515B761-FEDA-4AB5-812E-391A58CDAFFA}">
      <dgm:prSet/>
      <dgm:spPr/>
      <dgm:t>
        <a:bodyPr/>
        <a:lstStyle/>
        <a:p>
          <a:endParaRPr lang="en-US"/>
        </a:p>
      </dgm:t>
    </dgm:pt>
    <dgm:pt modelId="{6357E77D-85AF-4AA8-838A-8171A50620C6}">
      <dgm:prSet/>
      <dgm:spPr/>
      <dgm:t>
        <a:bodyPr/>
        <a:lstStyle/>
        <a:p>
          <a:pPr rtl="0"/>
          <a:r>
            <a:rPr lang="ru-RU" smtClean="0"/>
            <a:t>В субботу — у суботу</a:t>
          </a:r>
          <a:endParaRPr lang="en-US"/>
        </a:p>
      </dgm:t>
    </dgm:pt>
    <dgm:pt modelId="{E5F36B56-67A7-435E-B20A-B423E356BCA0}" type="parTrans" cxnId="{91EC1DA5-537B-4D18-A27D-8C6C671E682E}">
      <dgm:prSet/>
      <dgm:spPr/>
      <dgm:t>
        <a:bodyPr/>
        <a:lstStyle/>
        <a:p>
          <a:endParaRPr lang="en-US"/>
        </a:p>
      </dgm:t>
    </dgm:pt>
    <dgm:pt modelId="{24DC9119-DDD1-4A09-82FF-C191FEC3E6F7}" type="sibTrans" cxnId="{91EC1DA5-537B-4D18-A27D-8C6C671E682E}">
      <dgm:prSet/>
      <dgm:spPr/>
      <dgm:t>
        <a:bodyPr/>
        <a:lstStyle/>
        <a:p>
          <a:endParaRPr lang="en-US"/>
        </a:p>
      </dgm:t>
    </dgm:pt>
    <dgm:pt modelId="{A3D6C25B-851D-41E6-9CAA-D920247FBB32}">
      <dgm:prSet/>
      <dgm:spPr/>
      <dgm:t>
        <a:bodyPr/>
        <a:lstStyle/>
        <a:p>
          <a:pPr rtl="0"/>
          <a:r>
            <a:rPr lang="ru-RU" smtClean="0"/>
            <a:t>В воскресенье — у недељу</a:t>
          </a:r>
          <a:endParaRPr lang="en-US"/>
        </a:p>
      </dgm:t>
    </dgm:pt>
    <dgm:pt modelId="{A236CB59-CBE6-4AE1-8DE1-705A1D6695CE}" type="parTrans" cxnId="{9F2EC00D-710A-4215-AD59-D17FD606BD4A}">
      <dgm:prSet/>
      <dgm:spPr/>
      <dgm:t>
        <a:bodyPr/>
        <a:lstStyle/>
        <a:p>
          <a:endParaRPr lang="en-US"/>
        </a:p>
      </dgm:t>
    </dgm:pt>
    <dgm:pt modelId="{C71F9999-F64D-453B-9544-95F41789302C}" type="sibTrans" cxnId="{9F2EC00D-710A-4215-AD59-D17FD606BD4A}">
      <dgm:prSet/>
      <dgm:spPr/>
      <dgm:t>
        <a:bodyPr/>
        <a:lstStyle/>
        <a:p>
          <a:endParaRPr lang="en-US"/>
        </a:p>
      </dgm:t>
    </dgm:pt>
    <dgm:pt modelId="{C2CC2231-A11F-4F1F-BF0A-ACB2A5EBFE92}" type="pres">
      <dgm:prSet presAssocID="{92C9D9C4-DB04-4990-881F-40E376E92FC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9D7AA5-A9C3-4DBB-94E9-383F89BA79A0}" type="pres">
      <dgm:prSet presAssocID="{84C9ED82-93C6-4CCF-97CF-1E36988CF8AF}" presName="linNode" presStyleCnt="0"/>
      <dgm:spPr/>
    </dgm:pt>
    <dgm:pt modelId="{47D05A89-136E-471B-BF72-DB5AD3CD5CDF}" type="pres">
      <dgm:prSet presAssocID="{84C9ED82-93C6-4CCF-97CF-1E36988CF8AF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335045-5622-41E1-9B3E-BCAD5AC3A797}" type="pres">
      <dgm:prSet presAssocID="{EDCB5B7A-3349-4361-8E78-87452AA2708F}" presName="sp" presStyleCnt="0"/>
      <dgm:spPr/>
    </dgm:pt>
    <dgm:pt modelId="{9C18C6B5-37E6-4B95-A79C-B9A4162CAE18}" type="pres">
      <dgm:prSet presAssocID="{8018ECE2-CF36-4EC0-8EAE-468EF56A9E5F}" presName="linNode" presStyleCnt="0"/>
      <dgm:spPr/>
    </dgm:pt>
    <dgm:pt modelId="{DFF03F61-370B-451A-9ACA-431047940258}" type="pres">
      <dgm:prSet presAssocID="{8018ECE2-CF36-4EC0-8EAE-468EF56A9E5F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7736E6-B271-404C-84B1-F20F9D17D693}" type="pres">
      <dgm:prSet presAssocID="{41BE20F2-DF99-4A61-AAFC-E104542689F7}" presName="sp" presStyleCnt="0"/>
      <dgm:spPr/>
    </dgm:pt>
    <dgm:pt modelId="{D64C5B1B-134A-4371-BF9D-5D5FD16F7511}" type="pres">
      <dgm:prSet presAssocID="{1816A816-1299-4509-A0BC-D9923D89DCE2}" presName="linNode" presStyleCnt="0"/>
      <dgm:spPr/>
    </dgm:pt>
    <dgm:pt modelId="{77582B87-2B3D-4FE0-9F07-41EFAC83FA44}" type="pres">
      <dgm:prSet presAssocID="{1816A816-1299-4509-A0BC-D9923D89DCE2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E4399-8EAD-446B-8829-06A0AEAE46BC}" type="pres">
      <dgm:prSet presAssocID="{893BEF0A-3BAA-4E3E-B580-51437794CC63}" presName="sp" presStyleCnt="0"/>
      <dgm:spPr/>
    </dgm:pt>
    <dgm:pt modelId="{A8A85B3E-C5D5-4AF1-892F-6C882F8FA0A1}" type="pres">
      <dgm:prSet presAssocID="{97841FB0-C58A-46F1-8AD2-266EFB434EDE}" presName="linNode" presStyleCnt="0"/>
      <dgm:spPr/>
    </dgm:pt>
    <dgm:pt modelId="{D274E4AC-C60B-4B90-A214-BB04C4A7FC26}" type="pres">
      <dgm:prSet presAssocID="{97841FB0-C58A-46F1-8AD2-266EFB434EDE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D85CE9-75BF-46EF-95DB-35A553C1F1F6}" type="pres">
      <dgm:prSet presAssocID="{EECAA2D2-7AFF-489E-A2EB-949604958EB2}" presName="sp" presStyleCnt="0"/>
      <dgm:spPr/>
    </dgm:pt>
    <dgm:pt modelId="{B0F9D628-DE48-4AC4-A496-C402EFA6312D}" type="pres">
      <dgm:prSet presAssocID="{F25C3B24-0C67-4D80-B931-2FA235FE887A}" presName="linNode" presStyleCnt="0"/>
      <dgm:spPr/>
    </dgm:pt>
    <dgm:pt modelId="{19E21A3A-A945-4ADE-AEA6-B24EDBF9658D}" type="pres">
      <dgm:prSet presAssocID="{F25C3B24-0C67-4D80-B931-2FA235FE887A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25684E-E947-4B7F-957E-44036CE4ED61}" type="pres">
      <dgm:prSet presAssocID="{648EDF82-917F-4A34-89E9-D9EC76505C96}" presName="sp" presStyleCnt="0"/>
      <dgm:spPr/>
    </dgm:pt>
    <dgm:pt modelId="{B165FF58-4774-498B-8D0A-210DDAFFE27A}" type="pres">
      <dgm:prSet presAssocID="{6357E77D-85AF-4AA8-838A-8171A50620C6}" presName="linNode" presStyleCnt="0"/>
      <dgm:spPr/>
    </dgm:pt>
    <dgm:pt modelId="{A48114D2-36B4-4F3B-B84D-B34F9B06C52B}" type="pres">
      <dgm:prSet presAssocID="{6357E77D-85AF-4AA8-838A-8171A50620C6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B31A4-BA7B-46C8-BBE6-202FA4B985FD}" type="pres">
      <dgm:prSet presAssocID="{24DC9119-DDD1-4A09-82FF-C191FEC3E6F7}" presName="sp" presStyleCnt="0"/>
      <dgm:spPr/>
    </dgm:pt>
    <dgm:pt modelId="{E17CCB45-8CC1-4C4A-BCFA-252D61647414}" type="pres">
      <dgm:prSet presAssocID="{A3D6C25B-851D-41E6-9CAA-D920247FBB32}" presName="linNode" presStyleCnt="0"/>
      <dgm:spPr/>
    </dgm:pt>
    <dgm:pt modelId="{9075A405-7669-4C46-80C3-2EA81A31ACE2}" type="pres">
      <dgm:prSet presAssocID="{A3D6C25B-851D-41E6-9CAA-D920247FBB32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7C3BA0-FF51-4F17-B40B-5B2D11CE046E}" type="presOf" srcId="{97841FB0-C58A-46F1-8AD2-266EFB434EDE}" destId="{D274E4AC-C60B-4B90-A214-BB04C4A7FC26}" srcOrd="0" destOrd="0" presId="urn:microsoft.com/office/officeart/2005/8/layout/vList5"/>
    <dgm:cxn modelId="{727B9B02-AD00-4F59-B6F4-12E2B52AA8CB}" type="presOf" srcId="{6357E77D-85AF-4AA8-838A-8171A50620C6}" destId="{A48114D2-36B4-4F3B-B84D-B34F9B06C52B}" srcOrd="0" destOrd="0" presId="urn:microsoft.com/office/officeart/2005/8/layout/vList5"/>
    <dgm:cxn modelId="{9F2EC00D-710A-4215-AD59-D17FD606BD4A}" srcId="{92C9D9C4-DB04-4990-881F-40E376E92FCD}" destId="{A3D6C25B-851D-41E6-9CAA-D920247FBB32}" srcOrd="6" destOrd="0" parTransId="{A236CB59-CBE6-4AE1-8DE1-705A1D6695CE}" sibTransId="{C71F9999-F64D-453B-9544-95F41789302C}"/>
    <dgm:cxn modelId="{FAB93FBC-4F84-49FC-88F0-C1777BECC6CF}" srcId="{92C9D9C4-DB04-4990-881F-40E376E92FCD}" destId="{97841FB0-C58A-46F1-8AD2-266EFB434EDE}" srcOrd="3" destOrd="0" parTransId="{3F0AB03A-CADF-4F84-B67D-D6C2FA337674}" sibTransId="{EECAA2D2-7AFF-489E-A2EB-949604958EB2}"/>
    <dgm:cxn modelId="{76CCCE4A-1A1E-4A2D-AFE0-AE8F6BC90C1C}" type="presOf" srcId="{A3D6C25B-851D-41E6-9CAA-D920247FBB32}" destId="{9075A405-7669-4C46-80C3-2EA81A31ACE2}" srcOrd="0" destOrd="0" presId="urn:microsoft.com/office/officeart/2005/8/layout/vList5"/>
    <dgm:cxn modelId="{34ACD0C6-26A7-4787-8E93-A3F02AE2BD1E}" type="presOf" srcId="{1816A816-1299-4509-A0BC-D9923D89DCE2}" destId="{77582B87-2B3D-4FE0-9F07-41EFAC83FA44}" srcOrd="0" destOrd="0" presId="urn:microsoft.com/office/officeart/2005/8/layout/vList5"/>
    <dgm:cxn modelId="{91EC1DA5-537B-4D18-A27D-8C6C671E682E}" srcId="{92C9D9C4-DB04-4990-881F-40E376E92FCD}" destId="{6357E77D-85AF-4AA8-838A-8171A50620C6}" srcOrd="5" destOrd="0" parTransId="{E5F36B56-67A7-435E-B20A-B423E356BCA0}" sibTransId="{24DC9119-DDD1-4A09-82FF-C191FEC3E6F7}"/>
    <dgm:cxn modelId="{DECD6E4E-54DB-4BB8-A721-C10E24872FC1}" srcId="{92C9D9C4-DB04-4990-881F-40E376E92FCD}" destId="{84C9ED82-93C6-4CCF-97CF-1E36988CF8AF}" srcOrd="0" destOrd="0" parTransId="{40964210-9057-4B94-B879-5DEC4A5834AF}" sibTransId="{EDCB5B7A-3349-4361-8E78-87452AA2708F}"/>
    <dgm:cxn modelId="{10240D20-4487-406C-85ED-4586ED3C9C66}" type="presOf" srcId="{84C9ED82-93C6-4CCF-97CF-1E36988CF8AF}" destId="{47D05A89-136E-471B-BF72-DB5AD3CD5CDF}" srcOrd="0" destOrd="0" presId="urn:microsoft.com/office/officeart/2005/8/layout/vList5"/>
    <dgm:cxn modelId="{8D420C8B-715E-4D90-8A34-975150A171CC}" srcId="{92C9D9C4-DB04-4990-881F-40E376E92FCD}" destId="{8018ECE2-CF36-4EC0-8EAE-468EF56A9E5F}" srcOrd="1" destOrd="0" parTransId="{A835B689-C026-4F8B-9DC0-B2150DDD07B0}" sibTransId="{41BE20F2-DF99-4A61-AAFC-E104542689F7}"/>
    <dgm:cxn modelId="{B36CF0AF-1920-4F1F-9557-8804B0DFD7C3}" srcId="{92C9D9C4-DB04-4990-881F-40E376E92FCD}" destId="{1816A816-1299-4509-A0BC-D9923D89DCE2}" srcOrd="2" destOrd="0" parTransId="{49156E78-4A3B-469C-81E9-B0FC6A22CDFC}" sibTransId="{893BEF0A-3BAA-4E3E-B580-51437794CC63}"/>
    <dgm:cxn modelId="{48B2785B-8DD8-4D39-A341-85FC194D3A2A}" type="presOf" srcId="{92C9D9C4-DB04-4990-881F-40E376E92FCD}" destId="{C2CC2231-A11F-4F1F-BF0A-ACB2A5EBFE92}" srcOrd="0" destOrd="0" presId="urn:microsoft.com/office/officeart/2005/8/layout/vList5"/>
    <dgm:cxn modelId="{2542FA30-64B4-4925-BC26-22D8D5CF0AE8}" type="presOf" srcId="{F25C3B24-0C67-4D80-B931-2FA235FE887A}" destId="{19E21A3A-A945-4ADE-AEA6-B24EDBF9658D}" srcOrd="0" destOrd="0" presId="urn:microsoft.com/office/officeart/2005/8/layout/vList5"/>
    <dgm:cxn modelId="{4F004BAA-92AF-4092-9912-C6FB54F83E7B}" type="presOf" srcId="{8018ECE2-CF36-4EC0-8EAE-468EF56A9E5F}" destId="{DFF03F61-370B-451A-9ACA-431047940258}" srcOrd="0" destOrd="0" presId="urn:microsoft.com/office/officeart/2005/8/layout/vList5"/>
    <dgm:cxn modelId="{1515B761-FEDA-4AB5-812E-391A58CDAFFA}" srcId="{92C9D9C4-DB04-4990-881F-40E376E92FCD}" destId="{F25C3B24-0C67-4D80-B931-2FA235FE887A}" srcOrd="4" destOrd="0" parTransId="{D0BD2001-2658-4A15-953D-ED990A0372FF}" sibTransId="{648EDF82-917F-4A34-89E9-D9EC76505C96}"/>
    <dgm:cxn modelId="{FA5E4B71-A327-40D9-A4EA-4A9AC0AD15A6}" type="presParOf" srcId="{C2CC2231-A11F-4F1F-BF0A-ACB2A5EBFE92}" destId="{7D9D7AA5-A9C3-4DBB-94E9-383F89BA79A0}" srcOrd="0" destOrd="0" presId="urn:microsoft.com/office/officeart/2005/8/layout/vList5"/>
    <dgm:cxn modelId="{31CFCBF4-39FF-453B-93C5-7EF596404203}" type="presParOf" srcId="{7D9D7AA5-A9C3-4DBB-94E9-383F89BA79A0}" destId="{47D05A89-136E-471B-BF72-DB5AD3CD5CDF}" srcOrd="0" destOrd="0" presId="urn:microsoft.com/office/officeart/2005/8/layout/vList5"/>
    <dgm:cxn modelId="{76E41A46-32DC-4828-84E4-D997558E624E}" type="presParOf" srcId="{C2CC2231-A11F-4F1F-BF0A-ACB2A5EBFE92}" destId="{01335045-5622-41E1-9B3E-BCAD5AC3A797}" srcOrd="1" destOrd="0" presId="urn:microsoft.com/office/officeart/2005/8/layout/vList5"/>
    <dgm:cxn modelId="{DCF53BB6-940A-46F1-97BC-63539C0BFB7F}" type="presParOf" srcId="{C2CC2231-A11F-4F1F-BF0A-ACB2A5EBFE92}" destId="{9C18C6B5-37E6-4B95-A79C-B9A4162CAE18}" srcOrd="2" destOrd="0" presId="urn:microsoft.com/office/officeart/2005/8/layout/vList5"/>
    <dgm:cxn modelId="{263DC675-3583-4F50-AAB7-7548535FBCFD}" type="presParOf" srcId="{9C18C6B5-37E6-4B95-A79C-B9A4162CAE18}" destId="{DFF03F61-370B-451A-9ACA-431047940258}" srcOrd="0" destOrd="0" presId="urn:microsoft.com/office/officeart/2005/8/layout/vList5"/>
    <dgm:cxn modelId="{A24BAB9C-0A57-4332-B57B-F032D28C7B0E}" type="presParOf" srcId="{C2CC2231-A11F-4F1F-BF0A-ACB2A5EBFE92}" destId="{0D7736E6-B271-404C-84B1-F20F9D17D693}" srcOrd="3" destOrd="0" presId="urn:microsoft.com/office/officeart/2005/8/layout/vList5"/>
    <dgm:cxn modelId="{9AC8EB9F-512E-4B81-8595-9F208E96EBD9}" type="presParOf" srcId="{C2CC2231-A11F-4F1F-BF0A-ACB2A5EBFE92}" destId="{D64C5B1B-134A-4371-BF9D-5D5FD16F7511}" srcOrd="4" destOrd="0" presId="urn:microsoft.com/office/officeart/2005/8/layout/vList5"/>
    <dgm:cxn modelId="{220FF578-7B7A-4BC4-8226-7684CFB5700E}" type="presParOf" srcId="{D64C5B1B-134A-4371-BF9D-5D5FD16F7511}" destId="{77582B87-2B3D-4FE0-9F07-41EFAC83FA44}" srcOrd="0" destOrd="0" presId="urn:microsoft.com/office/officeart/2005/8/layout/vList5"/>
    <dgm:cxn modelId="{3852E671-7CDF-4B0F-A568-FEBE48AE8EAF}" type="presParOf" srcId="{C2CC2231-A11F-4F1F-BF0A-ACB2A5EBFE92}" destId="{D6DE4399-8EAD-446B-8829-06A0AEAE46BC}" srcOrd="5" destOrd="0" presId="urn:microsoft.com/office/officeart/2005/8/layout/vList5"/>
    <dgm:cxn modelId="{5364EC8B-4FC0-46FC-89A5-49AB4423BDE5}" type="presParOf" srcId="{C2CC2231-A11F-4F1F-BF0A-ACB2A5EBFE92}" destId="{A8A85B3E-C5D5-4AF1-892F-6C882F8FA0A1}" srcOrd="6" destOrd="0" presId="urn:microsoft.com/office/officeart/2005/8/layout/vList5"/>
    <dgm:cxn modelId="{8480C9DE-625C-421B-BBBD-C05CFF84A2DE}" type="presParOf" srcId="{A8A85B3E-C5D5-4AF1-892F-6C882F8FA0A1}" destId="{D274E4AC-C60B-4B90-A214-BB04C4A7FC26}" srcOrd="0" destOrd="0" presId="urn:microsoft.com/office/officeart/2005/8/layout/vList5"/>
    <dgm:cxn modelId="{5FBA9E1D-3D75-4F95-907A-FDCBC064EFEB}" type="presParOf" srcId="{C2CC2231-A11F-4F1F-BF0A-ACB2A5EBFE92}" destId="{DAD85CE9-75BF-46EF-95DB-35A553C1F1F6}" srcOrd="7" destOrd="0" presId="urn:microsoft.com/office/officeart/2005/8/layout/vList5"/>
    <dgm:cxn modelId="{6361231E-6323-470A-A620-5D45287AADFE}" type="presParOf" srcId="{C2CC2231-A11F-4F1F-BF0A-ACB2A5EBFE92}" destId="{B0F9D628-DE48-4AC4-A496-C402EFA6312D}" srcOrd="8" destOrd="0" presId="urn:microsoft.com/office/officeart/2005/8/layout/vList5"/>
    <dgm:cxn modelId="{77F3F0AE-1A19-4886-A89E-392B7776D463}" type="presParOf" srcId="{B0F9D628-DE48-4AC4-A496-C402EFA6312D}" destId="{19E21A3A-A945-4ADE-AEA6-B24EDBF9658D}" srcOrd="0" destOrd="0" presId="urn:microsoft.com/office/officeart/2005/8/layout/vList5"/>
    <dgm:cxn modelId="{B72D6ABA-81C2-43AD-984E-F7924D0229FA}" type="presParOf" srcId="{C2CC2231-A11F-4F1F-BF0A-ACB2A5EBFE92}" destId="{5225684E-E947-4B7F-957E-44036CE4ED61}" srcOrd="9" destOrd="0" presId="urn:microsoft.com/office/officeart/2005/8/layout/vList5"/>
    <dgm:cxn modelId="{02B19796-0B9F-4090-BDDA-3EBB323D292B}" type="presParOf" srcId="{C2CC2231-A11F-4F1F-BF0A-ACB2A5EBFE92}" destId="{B165FF58-4774-498B-8D0A-210DDAFFE27A}" srcOrd="10" destOrd="0" presId="urn:microsoft.com/office/officeart/2005/8/layout/vList5"/>
    <dgm:cxn modelId="{35DF4EA0-FF55-4B00-ADB0-ECACAE9C5C13}" type="presParOf" srcId="{B165FF58-4774-498B-8D0A-210DDAFFE27A}" destId="{A48114D2-36B4-4F3B-B84D-B34F9B06C52B}" srcOrd="0" destOrd="0" presId="urn:microsoft.com/office/officeart/2005/8/layout/vList5"/>
    <dgm:cxn modelId="{F3489AE9-349B-44D3-89B6-69FFD1467F3F}" type="presParOf" srcId="{C2CC2231-A11F-4F1F-BF0A-ACB2A5EBFE92}" destId="{D1BB31A4-BA7B-46C8-BBE6-202FA4B985FD}" srcOrd="11" destOrd="0" presId="urn:microsoft.com/office/officeart/2005/8/layout/vList5"/>
    <dgm:cxn modelId="{AEBC6EBA-2A9F-4395-B428-D5CB33927497}" type="presParOf" srcId="{C2CC2231-A11F-4F1F-BF0A-ACB2A5EBFE92}" destId="{E17CCB45-8CC1-4C4A-BCFA-252D61647414}" srcOrd="12" destOrd="0" presId="urn:microsoft.com/office/officeart/2005/8/layout/vList5"/>
    <dgm:cxn modelId="{88B563CB-28ED-4FF3-AAD7-C5AF163D58CE}" type="presParOf" srcId="{E17CCB45-8CC1-4C4A-BCFA-252D61647414}" destId="{9075A405-7669-4C46-80C3-2EA81A31ACE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29C0BB-17B3-4493-8AD6-646C6CCA213E}" type="doc">
      <dgm:prSet loTypeId="urn:microsoft.com/office/officeart/2005/8/layout/vList5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3589E07-87AA-41EA-83FA-A83A7B0F19A3}">
      <dgm:prSet/>
      <dgm:spPr/>
      <dgm:t>
        <a:bodyPr/>
        <a:lstStyle/>
        <a:p>
          <a:pPr rtl="0"/>
          <a:r>
            <a:rPr lang="ru-RU" smtClean="0"/>
            <a:t>По понедельникам —</a:t>
          </a:r>
          <a:r>
            <a:rPr lang="sr-Cyrl-RS" smtClean="0"/>
            <a:t> понедељком</a:t>
          </a:r>
          <a:endParaRPr lang="en-US"/>
        </a:p>
      </dgm:t>
    </dgm:pt>
    <dgm:pt modelId="{DFB57E3A-D368-4C53-ADE4-AADCC530DBDF}" type="parTrans" cxnId="{51BEBA5A-BA47-4DE3-8258-A418B0DCE4E6}">
      <dgm:prSet/>
      <dgm:spPr/>
      <dgm:t>
        <a:bodyPr/>
        <a:lstStyle/>
        <a:p>
          <a:endParaRPr lang="en-US"/>
        </a:p>
      </dgm:t>
    </dgm:pt>
    <dgm:pt modelId="{C4F70341-F15F-47BD-A1BD-F6D699042D9C}" type="sibTrans" cxnId="{51BEBA5A-BA47-4DE3-8258-A418B0DCE4E6}">
      <dgm:prSet/>
      <dgm:spPr/>
      <dgm:t>
        <a:bodyPr/>
        <a:lstStyle/>
        <a:p>
          <a:endParaRPr lang="en-US"/>
        </a:p>
      </dgm:t>
    </dgm:pt>
    <dgm:pt modelId="{AE6DA217-CB46-45B7-9BB3-F140FAD0A292}">
      <dgm:prSet/>
      <dgm:spPr/>
      <dgm:t>
        <a:bodyPr/>
        <a:lstStyle/>
        <a:p>
          <a:pPr rtl="0"/>
          <a:r>
            <a:rPr lang="ru-RU" smtClean="0"/>
            <a:t>По вторникам — уторком</a:t>
          </a:r>
          <a:endParaRPr lang="en-US"/>
        </a:p>
      </dgm:t>
    </dgm:pt>
    <dgm:pt modelId="{C024C509-B426-4349-85FE-E1DFE7AB43E1}" type="parTrans" cxnId="{8B66EB80-D7B1-4AE8-9AB7-5DCF3B817CA0}">
      <dgm:prSet/>
      <dgm:spPr/>
      <dgm:t>
        <a:bodyPr/>
        <a:lstStyle/>
        <a:p>
          <a:endParaRPr lang="en-US"/>
        </a:p>
      </dgm:t>
    </dgm:pt>
    <dgm:pt modelId="{1C39A763-6966-4D47-83DB-2A9B1BE8BE5E}" type="sibTrans" cxnId="{8B66EB80-D7B1-4AE8-9AB7-5DCF3B817CA0}">
      <dgm:prSet/>
      <dgm:spPr/>
      <dgm:t>
        <a:bodyPr/>
        <a:lstStyle/>
        <a:p>
          <a:endParaRPr lang="en-US"/>
        </a:p>
      </dgm:t>
    </dgm:pt>
    <dgm:pt modelId="{64CF6DC5-1D6A-4387-9ACD-8B812CB93AFF}">
      <dgm:prSet/>
      <dgm:spPr/>
      <dgm:t>
        <a:bodyPr/>
        <a:lstStyle/>
        <a:p>
          <a:pPr rtl="0"/>
          <a:r>
            <a:rPr lang="ru-RU" smtClean="0"/>
            <a:t>По средам — средом</a:t>
          </a:r>
          <a:endParaRPr lang="en-US"/>
        </a:p>
      </dgm:t>
    </dgm:pt>
    <dgm:pt modelId="{6FFEF439-A3C7-4458-AE9F-08B09FB7B41E}" type="parTrans" cxnId="{024A69EA-888F-4C50-B7C9-87A59C3F1707}">
      <dgm:prSet/>
      <dgm:spPr/>
      <dgm:t>
        <a:bodyPr/>
        <a:lstStyle/>
        <a:p>
          <a:endParaRPr lang="en-US"/>
        </a:p>
      </dgm:t>
    </dgm:pt>
    <dgm:pt modelId="{B6E54F09-87E4-4678-B569-BC89054491D7}" type="sibTrans" cxnId="{024A69EA-888F-4C50-B7C9-87A59C3F1707}">
      <dgm:prSet/>
      <dgm:spPr/>
      <dgm:t>
        <a:bodyPr/>
        <a:lstStyle/>
        <a:p>
          <a:endParaRPr lang="en-US"/>
        </a:p>
      </dgm:t>
    </dgm:pt>
    <dgm:pt modelId="{851F9FEA-7720-4EA8-8D48-869CFBB912F1}">
      <dgm:prSet/>
      <dgm:spPr/>
      <dgm:t>
        <a:bodyPr/>
        <a:lstStyle/>
        <a:p>
          <a:pPr rtl="0"/>
          <a:r>
            <a:rPr lang="ru-RU" smtClean="0"/>
            <a:t>По четвергам — четвртком</a:t>
          </a:r>
          <a:endParaRPr lang="en-US"/>
        </a:p>
      </dgm:t>
    </dgm:pt>
    <dgm:pt modelId="{E7F7E7FC-30B4-4E91-94E9-2ED9D42100B2}" type="parTrans" cxnId="{CCDAABE0-A5FB-4A60-A811-52856C270E8F}">
      <dgm:prSet/>
      <dgm:spPr/>
      <dgm:t>
        <a:bodyPr/>
        <a:lstStyle/>
        <a:p>
          <a:endParaRPr lang="en-US"/>
        </a:p>
      </dgm:t>
    </dgm:pt>
    <dgm:pt modelId="{7F0E8F29-57D8-4792-A309-6955986B2174}" type="sibTrans" cxnId="{CCDAABE0-A5FB-4A60-A811-52856C270E8F}">
      <dgm:prSet/>
      <dgm:spPr/>
      <dgm:t>
        <a:bodyPr/>
        <a:lstStyle/>
        <a:p>
          <a:endParaRPr lang="en-US"/>
        </a:p>
      </dgm:t>
    </dgm:pt>
    <dgm:pt modelId="{D8AEC025-F5B0-48EB-BCD9-B93DA58B0C3F}">
      <dgm:prSet/>
      <dgm:spPr/>
      <dgm:t>
        <a:bodyPr/>
        <a:lstStyle/>
        <a:p>
          <a:pPr rtl="0"/>
          <a:r>
            <a:rPr lang="ru-RU" smtClean="0"/>
            <a:t>По пятницам — петком</a:t>
          </a:r>
          <a:endParaRPr lang="en-US"/>
        </a:p>
      </dgm:t>
    </dgm:pt>
    <dgm:pt modelId="{BA2D6870-EDC1-45D9-943F-EB9F4EF3E811}" type="parTrans" cxnId="{88E98068-5505-4428-A9B4-45A4E6E82EF3}">
      <dgm:prSet/>
      <dgm:spPr/>
      <dgm:t>
        <a:bodyPr/>
        <a:lstStyle/>
        <a:p>
          <a:endParaRPr lang="en-US"/>
        </a:p>
      </dgm:t>
    </dgm:pt>
    <dgm:pt modelId="{74179018-4611-4C11-8711-94AC3C2D4D8A}" type="sibTrans" cxnId="{88E98068-5505-4428-A9B4-45A4E6E82EF3}">
      <dgm:prSet/>
      <dgm:spPr/>
      <dgm:t>
        <a:bodyPr/>
        <a:lstStyle/>
        <a:p>
          <a:endParaRPr lang="en-US"/>
        </a:p>
      </dgm:t>
    </dgm:pt>
    <dgm:pt modelId="{5E00D4E8-C6EB-4184-83BE-9E652873E634}">
      <dgm:prSet/>
      <dgm:spPr/>
      <dgm:t>
        <a:bodyPr/>
        <a:lstStyle/>
        <a:p>
          <a:pPr rtl="0"/>
          <a:r>
            <a:rPr lang="ru-RU" smtClean="0"/>
            <a:t>По субботам — суботом </a:t>
          </a:r>
          <a:endParaRPr lang="en-US"/>
        </a:p>
      </dgm:t>
    </dgm:pt>
    <dgm:pt modelId="{CF51350E-AF73-4A88-B4E5-6F06D91F8F4C}" type="parTrans" cxnId="{D60C3259-A098-42DD-994A-443AAAA2C66F}">
      <dgm:prSet/>
      <dgm:spPr/>
      <dgm:t>
        <a:bodyPr/>
        <a:lstStyle/>
        <a:p>
          <a:endParaRPr lang="en-US"/>
        </a:p>
      </dgm:t>
    </dgm:pt>
    <dgm:pt modelId="{505AF6ED-E531-427A-B9A6-3CCD37DCEF58}" type="sibTrans" cxnId="{D60C3259-A098-42DD-994A-443AAAA2C66F}">
      <dgm:prSet/>
      <dgm:spPr/>
      <dgm:t>
        <a:bodyPr/>
        <a:lstStyle/>
        <a:p>
          <a:endParaRPr lang="en-US"/>
        </a:p>
      </dgm:t>
    </dgm:pt>
    <dgm:pt modelId="{D7179F33-F580-429E-BAD7-1D7EA3E46FB9}">
      <dgm:prSet/>
      <dgm:spPr/>
      <dgm:t>
        <a:bodyPr/>
        <a:lstStyle/>
        <a:p>
          <a:pPr rtl="0"/>
          <a:r>
            <a:rPr lang="ru-RU" smtClean="0"/>
            <a:t>По воскресеньям — недељом</a:t>
          </a:r>
          <a:endParaRPr lang="en-US"/>
        </a:p>
      </dgm:t>
    </dgm:pt>
    <dgm:pt modelId="{F31E7079-0566-46FB-BDAE-8450E78E3374}" type="parTrans" cxnId="{63CE44D7-868A-41A9-A474-E36F16F005C7}">
      <dgm:prSet/>
      <dgm:spPr/>
      <dgm:t>
        <a:bodyPr/>
        <a:lstStyle/>
        <a:p>
          <a:endParaRPr lang="en-US"/>
        </a:p>
      </dgm:t>
    </dgm:pt>
    <dgm:pt modelId="{A1085DB4-1EC3-41B2-B955-09A0F9083A98}" type="sibTrans" cxnId="{63CE44D7-868A-41A9-A474-E36F16F005C7}">
      <dgm:prSet/>
      <dgm:spPr/>
      <dgm:t>
        <a:bodyPr/>
        <a:lstStyle/>
        <a:p>
          <a:endParaRPr lang="en-US"/>
        </a:p>
      </dgm:t>
    </dgm:pt>
    <dgm:pt modelId="{AEDBDBCB-CB83-472E-A062-6E2DB8401E89}" type="pres">
      <dgm:prSet presAssocID="{5729C0BB-17B3-4493-8AD6-646C6CCA213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17171C-6C6F-408D-9690-5531CA09989C}" type="pres">
      <dgm:prSet presAssocID="{B3589E07-87AA-41EA-83FA-A83A7B0F19A3}" presName="linNode" presStyleCnt="0"/>
      <dgm:spPr/>
    </dgm:pt>
    <dgm:pt modelId="{9412C9CC-C65B-4265-81B0-EAB09F923B38}" type="pres">
      <dgm:prSet presAssocID="{B3589E07-87AA-41EA-83FA-A83A7B0F19A3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4B9795-0144-48EB-8B71-5A5255D87700}" type="pres">
      <dgm:prSet presAssocID="{C4F70341-F15F-47BD-A1BD-F6D699042D9C}" presName="sp" presStyleCnt="0"/>
      <dgm:spPr/>
    </dgm:pt>
    <dgm:pt modelId="{83B131C1-8335-4A06-9247-DB4BC84829FF}" type="pres">
      <dgm:prSet presAssocID="{AE6DA217-CB46-45B7-9BB3-F140FAD0A292}" presName="linNode" presStyleCnt="0"/>
      <dgm:spPr/>
    </dgm:pt>
    <dgm:pt modelId="{CEE1561D-6844-46C9-B865-2B5A6FE5B1BF}" type="pres">
      <dgm:prSet presAssocID="{AE6DA217-CB46-45B7-9BB3-F140FAD0A292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311A3-0EC7-4F5D-A0D6-D8DE9690DDF1}" type="pres">
      <dgm:prSet presAssocID="{1C39A763-6966-4D47-83DB-2A9B1BE8BE5E}" presName="sp" presStyleCnt="0"/>
      <dgm:spPr/>
    </dgm:pt>
    <dgm:pt modelId="{99D9D09C-5754-4F14-9CD7-53AEDFE7D2BD}" type="pres">
      <dgm:prSet presAssocID="{64CF6DC5-1D6A-4387-9ACD-8B812CB93AFF}" presName="linNode" presStyleCnt="0"/>
      <dgm:spPr/>
    </dgm:pt>
    <dgm:pt modelId="{AA58247A-5ED6-48AE-9CBB-CD13B7E10DB2}" type="pres">
      <dgm:prSet presAssocID="{64CF6DC5-1D6A-4387-9ACD-8B812CB93AFF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DDA86-4875-449D-88F2-B512FE3347DA}" type="pres">
      <dgm:prSet presAssocID="{B6E54F09-87E4-4678-B569-BC89054491D7}" presName="sp" presStyleCnt="0"/>
      <dgm:spPr/>
    </dgm:pt>
    <dgm:pt modelId="{F8B78A0F-01D7-4D08-9B50-EBCFF7F3BE05}" type="pres">
      <dgm:prSet presAssocID="{851F9FEA-7720-4EA8-8D48-869CFBB912F1}" presName="linNode" presStyleCnt="0"/>
      <dgm:spPr/>
    </dgm:pt>
    <dgm:pt modelId="{08F633D9-8F60-47B3-BD10-EB0F21FE7512}" type="pres">
      <dgm:prSet presAssocID="{851F9FEA-7720-4EA8-8D48-869CFBB912F1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31C462-3535-4E81-A53F-7889FD5ED449}" type="pres">
      <dgm:prSet presAssocID="{7F0E8F29-57D8-4792-A309-6955986B2174}" presName="sp" presStyleCnt="0"/>
      <dgm:spPr/>
    </dgm:pt>
    <dgm:pt modelId="{C7F8F604-C3D0-4ECD-B2FC-8018BE977C9B}" type="pres">
      <dgm:prSet presAssocID="{D8AEC025-F5B0-48EB-BCD9-B93DA58B0C3F}" presName="linNode" presStyleCnt="0"/>
      <dgm:spPr/>
    </dgm:pt>
    <dgm:pt modelId="{3167B72B-34A9-45E8-9F07-6CADD1D3BFE4}" type="pres">
      <dgm:prSet presAssocID="{D8AEC025-F5B0-48EB-BCD9-B93DA58B0C3F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2BFFF5-6FAE-4AAC-A0E3-940A8F5863C0}" type="pres">
      <dgm:prSet presAssocID="{74179018-4611-4C11-8711-94AC3C2D4D8A}" presName="sp" presStyleCnt="0"/>
      <dgm:spPr/>
    </dgm:pt>
    <dgm:pt modelId="{BEF47F80-660D-47CB-AD71-1D30078CE73E}" type="pres">
      <dgm:prSet presAssocID="{5E00D4E8-C6EB-4184-83BE-9E652873E634}" presName="linNode" presStyleCnt="0"/>
      <dgm:spPr/>
    </dgm:pt>
    <dgm:pt modelId="{CD7BEE68-F011-46D6-9122-E55CE3B0B6C4}" type="pres">
      <dgm:prSet presAssocID="{5E00D4E8-C6EB-4184-83BE-9E652873E634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80AC40-9B35-41EA-97B6-4359CF01C6E0}" type="pres">
      <dgm:prSet presAssocID="{505AF6ED-E531-427A-B9A6-3CCD37DCEF58}" presName="sp" presStyleCnt="0"/>
      <dgm:spPr/>
    </dgm:pt>
    <dgm:pt modelId="{D8E17DD1-E288-417D-B159-F957F75577F3}" type="pres">
      <dgm:prSet presAssocID="{D7179F33-F580-429E-BAD7-1D7EA3E46FB9}" presName="linNode" presStyleCnt="0"/>
      <dgm:spPr/>
    </dgm:pt>
    <dgm:pt modelId="{46BB3F05-6990-46E6-B3D7-85847321D113}" type="pres">
      <dgm:prSet presAssocID="{D7179F33-F580-429E-BAD7-1D7EA3E46FB9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B72C15-0AE1-41F2-B05B-B24E6D6DD00F}" type="presOf" srcId="{64CF6DC5-1D6A-4387-9ACD-8B812CB93AFF}" destId="{AA58247A-5ED6-48AE-9CBB-CD13B7E10DB2}" srcOrd="0" destOrd="0" presId="urn:microsoft.com/office/officeart/2005/8/layout/vList5"/>
    <dgm:cxn modelId="{D60C3259-A098-42DD-994A-443AAAA2C66F}" srcId="{5729C0BB-17B3-4493-8AD6-646C6CCA213E}" destId="{5E00D4E8-C6EB-4184-83BE-9E652873E634}" srcOrd="5" destOrd="0" parTransId="{CF51350E-AF73-4A88-B4E5-6F06D91F8F4C}" sibTransId="{505AF6ED-E531-427A-B9A6-3CCD37DCEF58}"/>
    <dgm:cxn modelId="{51BEBA5A-BA47-4DE3-8258-A418B0DCE4E6}" srcId="{5729C0BB-17B3-4493-8AD6-646C6CCA213E}" destId="{B3589E07-87AA-41EA-83FA-A83A7B0F19A3}" srcOrd="0" destOrd="0" parTransId="{DFB57E3A-D368-4C53-ADE4-AADCC530DBDF}" sibTransId="{C4F70341-F15F-47BD-A1BD-F6D699042D9C}"/>
    <dgm:cxn modelId="{024A69EA-888F-4C50-B7C9-87A59C3F1707}" srcId="{5729C0BB-17B3-4493-8AD6-646C6CCA213E}" destId="{64CF6DC5-1D6A-4387-9ACD-8B812CB93AFF}" srcOrd="2" destOrd="0" parTransId="{6FFEF439-A3C7-4458-AE9F-08B09FB7B41E}" sibTransId="{B6E54F09-87E4-4678-B569-BC89054491D7}"/>
    <dgm:cxn modelId="{9C20D0D9-EB00-4550-816E-91181CDED4A0}" type="presOf" srcId="{5729C0BB-17B3-4493-8AD6-646C6CCA213E}" destId="{AEDBDBCB-CB83-472E-A062-6E2DB8401E89}" srcOrd="0" destOrd="0" presId="urn:microsoft.com/office/officeart/2005/8/layout/vList5"/>
    <dgm:cxn modelId="{067C49BA-C096-4854-9A8C-7B57EB0419EE}" type="presOf" srcId="{B3589E07-87AA-41EA-83FA-A83A7B0F19A3}" destId="{9412C9CC-C65B-4265-81B0-EAB09F923B38}" srcOrd="0" destOrd="0" presId="urn:microsoft.com/office/officeart/2005/8/layout/vList5"/>
    <dgm:cxn modelId="{106B8672-4DCA-4739-AE14-D9A02F6D787E}" type="presOf" srcId="{D8AEC025-F5B0-48EB-BCD9-B93DA58B0C3F}" destId="{3167B72B-34A9-45E8-9F07-6CADD1D3BFE4}" srcOrd="0" destOrd="0" presId="urn:microsoft.com/office/officeart/2005/8/layout/vList5"/>
    <dgm:cxn modelId="{8AC3DAB4-E8D6-421A-B8BD-0C43B67565F5}" type="presOf" srcId="{D7179F33-F580-429E-BAD7-1D7EA3E46FB9}" destId="{46BB3F05-6990-46E6-B3D7-85847321D113}" srcOrd="0" destOrd="0" presId="urn:microsoft.com/office/officeart/2005/8/layout/vList5"/>
    <dgm:cxn modelId="{6FFFE32E-1E33-4BDB-B613-5C6B4B7BAC16}" type="presOf" srcId="{851F9FEA-7720-4EA8-8D48-869CFBB912F1}" destId="{08F633D9-8F60-47B3-BD10-EB0F21FE7512}" srcOrd="0" destOrd="0" presId="urn:microsoft.com/office/officeart/2005/8/layout/vList5"/>
    <dgm:cxn modelId="{CCDAABE0-A5FB-4A60-A811-52856C270E8F}" srcId="{5729C0BB-17B3-4493-8AD6-646C6CCA213E}" destId="{851F9FEA-7720-4EA8-8D48-869CFBB912F1}" srcOrd="3" destOrd="0" parTransId="{E7F7E7FC-30B4-4E91-94E9-2ED9D42100B2}" sibTransId="{7F0E8F29-57D8-4792-A309-6955986B2174}"/>
    <dgm:cxn modelId="{63CE44D7-868A-41A9-A474-E36F16F005C7}" srcId="{5729C0BB-17B3-4493-8AD6-646C6CCA213E}" destId="{D7179F33-F580-429E-BAD7-1D7EA3E46FB9}" srcOrd="6" destOrd="0" parTransId="{F31E7079-0566-46FB-BDAE-8450E78E3374}" sibTransId="{A1085DB4-1EC3-41B2-B955-09A0F9083A98}"/>
    <dgm:cxn modelId="{8B66EB80-D7B1-4AE8-9AB7-5DCF3B817CA0}" srcId="{5729C0BB-17B3-4493-8AD6-646C6CCA213E}" destId="{AE6DA217-CB46-45B7-9BB3-F140FAD0A292}" srcOrd="1" destOrd="0" parTransId="{C024C509-B426-4349-85FE-E1DFE7AB43E1}" sibTransId="{1C39A763-6966-4D47-83DB-2A9B1BE8BE5E}"/>
    <dgm:cxn modelId="{11C60AFE-DECB-4C53-9694-4F29BFA8B734}" type="presOf" srcId="{5E00D4E8-C6EB-4184-83BE-9E652873E634}" destId="{CD7BEE68-F011-46D6-9122-E55CE3B0B6C4}" srcOrd="0" destOrd="0" presId="urn:microsoft.com/office/officeart/2005/8/layout/vList5"/>
    <dgm:cxn modelId="{613E0A42-FE46-46CB-82DF-F97783969A75}" type="presOf" srcId="{AE6DA217-CB46-45B7-9BB3-F140FAD0A292}" destId="{CEE1561D-6844-46C9-B865-2B5A6FE5B1BF}" srcOrd="0" destOrd="0" presId="urn:microsoft.com/office/officeart/2005/8/layout/vList5"/>
    <dgm:cxn modelId="{88E98068-5505-4428-A9B4-45A4E6E82EF3}" srcId="{5729C0BB-17B3-4493-8AD6-646C6CCA213E}" destId="{D8AEC025-F5B0-48EB-BCD9-B93DA58B0C3F}" srcOrd="4" destOrd="0" parTransId="{BA2D6870-EDC1-45D9-943F-EB9F4EF3E811}" sibTransId="{74179018-4611-4C11-8711-94AC3C2D4D8A}"/>
    <dgm:cxn modelId="{DE3B16EE-ACCF-47E9-8A21-679E1C67D9D4}" type="presParOf" srcId="{AEDBDBCB-CB83-472E-A062-6E2DB8401E89}" destId="{B717171C-6C6F-408D-9690-5531CA09989C}" srcOrd="0" destOrd="0" presId="urn:microsoft.com/office/officeart/2005/8/layout/vList5"/>
    <dgm:cxn modelId="{593EBCB5-4463-4C7F-AC33-A4992AF64513}" type="presParOf" srcId="{B717171C-6C6F-408D-9690-5531CA09989C}" destId="{9412C9CC-C65B-4265-81B0-EAB09F923B38}" srcOrd="0" destOrd="0" presId="urn:microsoft.com/office/officeart/2005/8/layout/vList5"/>
    <dgm:cxn modelId="{F97C3E0A-F063-463C-8DBA-827A6F68CE86}" type="presParOf" srcId="{AEDBDBCB-CB83-472E-A062-6E2DB8401E89}" destId="{CC4B9795-0144-48EB-8B71-5A5255D87700}" srcOrd="1" destOrd="0" presId="urn:microsoft.com/office/officeart/2005/8/layout/vList5"/>
    <dgm:cxn modelId="{CC0C63F5-8988-46B6-A8F0-77D6277D414C}" type="presParOf" srcId="{AEDBDBCB-CB83-472E-A062-6E2DB8401E89}" destId="{83B131C1-8335-4A06-9247-DB4BC84829FF}" srcOrd="2" destOrd="0" presId="urn:microsoft.com/office/officeart/2005/8/layout/vList5"/>
    <dgm:cxn modelId="{109C9ABD-FC57-4523-8C03-95ECD76329F1}" type="presParOf" srcId="{83B131C1-8335-4A06-9247-DB4BC84829FF}" destId="{CEE1561D-6844-46C9-B865-2B5A6FE5B1BF}" srcOrd="0" destOrd="0" presId="urn:microsoft.com/office/officeart/2005/8/layout/vList5"/>
    <dgm:cxn modelId="{42F3CD51-BB54-4CD1-8FE0-BF253845DC99}" type="presParOf" srcId="{AEDBDBCB-CB83-472E-A062-6E2DB8401E89}" destId="{178311A3-0EC7-4F5D-A0D6-D8DE9690DDF1}" srcOrd="3" destOrd="0" presId="urn:microsoft.com/office/officeart/2005/8/layout/vList5"/>
    <dgm:cxn modelId="{A5A89224-5228-4694-B4BC-E48A8E987814}" type="presParOf" srcId="{AEDBDBCB-CB83-472E-A062-6E2DB8401E89}" destId="{99D9D09C-5754-4F14-9CD7-53AEDFE7D2BD}" srcOrd="4" destOrd="0" presId="urn:microsoft.com/office/officeart/2005/8/layout/vList5"/>
    <dgm:cxn modelId="{E86F963A-22A8-416B-8CDE-CD6D14B1AB86}" type="presParOf" srcId="{99D9D09C-5754-4F14-9CD7-53AEDFE7D2BD}" destId="{AA58247A-5ED6-48AE-9CBB-CD13B7E10DB2}" srcOrd="0" destOrd="0" presId="urn:microsoft.com/office/officeart/2005/8/layout/vList5"/>
    <dgm:cxn modelId="{C410BB94-6DE7-418A-87E6-53EB57CCD158}" type="presParOf" srcId="{AEDBDBCB-CB83-472E-A062-6E2DB8401E89}" destId="{F1EDDA86-4875-449D-88F2-B512FE3347DA}" srcOrd="5" destOrd="0" presId="urn:microsoft.com/office/officeart/2005/8/layout/vList5"/>
    <dgm:cxn modelId="{9F43FFBF-BE13-4A14-818E-BB3D6753CDB2}" type="presParOf" srcId="{AEDBDBCB-CB83-472E-A062-6E2DB8401E89}" destId="{F8B78A0F-01D7-4D08-9B50-EBCFF7F3BE05}" srcOrd="6" destOrd="0" presId="urn:microsoft.com/office/officeart/2005/8/layout/vList5"/>
    <dgm:cxn modelId="{E94D300C-0E29-405E-BEB9-C0CC36BDF505}" type="presParOf" srcId="{F8B78A0F-01D7-4D08-9B50-EBCFF7F3BE05}" destId="{08F633D9-8F60-47B3-BD10-EB0F21FE7512}" srcOrd="0" destOrd="0" presId="urn:microsoft.com/office/officeart/2005/8/layout/vList5"/>
    <dgm:cxn modelId="{EDF88DFA-626C-4076-B89D-FAD4EC03ACFE}" type="presParOf" srcId="{AEDBDBCB-CB83-472E-A062-6E2DB8401E89}" destId="{D931C462-3535-4E81-A53F-7889FD5ED449}" srcOrd="7" destOrd="0" presId="urn:microsoft.com/office/officeart/2005/8/layout/vList5"/>
    <dgm:cxn modelId="{8A4FD600-13E1-4DD8-A931-83158608CA8A}" type="presParOf" srcId="{AEDBDBCB-CB83-472E-A062-6E2DB8401E89}" destId="{C7F8F604-C3D0-4ECD-B2FC-8018BE977C9B}" srcOrd="8" destOrd="0" presId="urn:microsoft.com/office/officeart/2005/8/layout/vList5"/>
    <dgm:cxn modelId="{93856E27-FA37-40C2-8244-C62A940F6FF2}" type="presParOf" srcId="{C7F8F604-C3D0-4ECD-B2FC-8018BE977C9B}" destId="{3167B72B-34A9-45E8-9F07-6CADD1D3BFE4}" srcOrd="0" destOrd="0" presId="urn:microsoft.com/office/officeart/2005/8/layout/vList5"/>
    <dgm:cxn modelId="{D2C7AD4E-D152-4FD6-B00B-34BFB147C3A5}" type="presParOf" srcId="{AEDBDBCB-CB83-472E-A062-6E2DB8401E89}" destId="{522BFFF5-6FAE-4AAC-A0E3-940A8F5863C0}" srcOrd="9" destOrd="0" presId="urn:microsoft.com/office/officeart/2005/8/layout/vList5"/>
    <dgm:cxn modelId="{CAA1B291-D7A3-4EAF-BD2A-8D81AC8D8F6D}" type="presParOf" srcId="{AEDBDBCB-CB83-472E-A062-6E2DB8401E89}" destId="{BEF47F80-660D-47CB-AD71-1D30078CE73E}" srcOrd="10" destOrd="0" presId="urn:microsoft.com/office/officeart/2005/8/layout/vList5"/>
    <dgm:cxn modelId="{D8E14B4F-CBC3-4C91-9DE6-CF40FDB77A3C}" type="presParOf" srcId="{BEF47F80-660D-47CB-AD71-1D30078CE73E}" destId="{CD7BEE68-F011-46D6-9122-E55CE3B0B6C4}" srcOrd="0" destOrd="0" presId="urn:microsoft.com/office/officeart/2005/8/layout/vList5"/>
    <dgm:cxn modelId="{D026F439-55B5-47C6-B0C1-32ECF26D48E4}" type="presParOf" srcId="{AEDBDBCB-CB83-472E-A062-6E2DB8401E89}" destId="{9F80AC40-9B35-41EA-97B6-4359CF01C6E0}" srcOrd="11" destOrd="0" presId="urn:microsoft.com/office/officeart/2005/8/layout/vList5"/>
    <dgm:cxn modelId="{05FFEBEA-3875-4FCE-AD99-C6BC89A23E4B}" type="presParOf" srcId="{AEDBDBCB-CB83-472E-A062-6E2DB8401E89}" destId="{D8E17DD1-E288-417D-B159-F957F75577F3}" srcOrd="12" destOrd="0" presId="urn:microsoft.com/office/officeart/2005/8/layout/vList5"/>
    <dgm:cxn modelId="{111A871D-06B2-4D94-AEC0-24DAA3C5A9FF}" type="presParOf" srcId="{D8E17DD1-E288-417D-B159-F957F75577F3}" destId="{46BB3F05-6990-46E6-B3D7-85847321D11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477F7-DAEA-42FA-86D6-E850562D55BF}">
      <dsp:nvSpPr>
        <dsp:cNvPr id="0" name=""/>
        <dsp:cNvSpPr/>
      </dsp:nvSpPr>
      <dsp:spPr>
        <a:xfrm>
          <a:off x="3734820" y="0"/>
          <a:ext cx="4149713" cy="65447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Понеде́льник — </a:t>
          </a:r>
          <a:r>
            <a:rPr lang="sr-Cyrl-RS" sz="2400" kern="1200" smtClean="0"/>
            <a:t>понедељак</a:t>
          </a:r>
          <a:endParaRPr lang="en-US" sz="2400" kern="1200"/>
        </a:p>
      </dsp:txBody>
      <dsp:txXfrm>
        <a:off x="3766769" y="31949"/>
        <a:ext cx="4085815" cy="590573"/>
      </dsp:txXfrm>
    </dsp:sp>
    <dsp:sp modelId="{A1C53410-521A-45D2-8A20-3BF266A29326}">
      <dsp:nvSpPr>
        <dsp:cNvPr id="0" name=""/>
        <dsp:cNvSpPr/>
      </dsp:nvSpPr>
      <dsp:spPr>
        <a:xfrm>
          <a:off x="3688634" y="687603"/>
          <a:ext cx="4149713" cy="65447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Вто́рник — уторак</a:t>
          </a:r>
          <a:endParaRPr lang="en-US" sz="2400" kern="1200"/>
        </a:p>
      </dsp:txBody>
      <dsp:txXfrm>
        <a:off x="3720583" y="719552"/>
        <a:ext cx="4085815" cy="590573"/>
      </dsp:txXfrm>
    </dsp:sp>
    <dsp:sp modelId="{F7436703-CAAA-402A-9323-661B6BDF6C05}">
      <dsp:nvSpPr>
        <dsp:cNvPr id="0" name=""/>
        <dsp:cNvSpPr/>
      </dsp:nvSpPr>
      <dsp:spPr>
        <a:xfrm>
          <a:off x="3688634" y="1374799"/>
          <a:ext cx="4149713" cy="65447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Среда́  — среда</a:t>
          </a:r>
          <a:endParaRPr lang="en-US" sz="2400" kern="1200"/>
        </a:p>
      </dsp:txBody>
      <dsp:txXfrm>
        <a:off x="3720583" y="1406748"/>
        <a:ext cx="4085815" cy="590573"/>
      </dsp:txXfrm>
    </dsp:sp>
    <dsp:sp modelId="{B19F9F7F-25EB-4B65-8317-A6785C2F3B8B}">
      <dsp:nvSpPr>
        <dsp:cNvPr id="0" name=""/>
        <dsp:cNvSpPr/>
      </dsp:nvSpPr>
      <dsp:spPr>
        <a:xfrm>
          <a:off x="3688634" y="2061994"/>
          <a:ext cx="4149713" cy="65447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Четве́рг — четвртак</a:t>
          </a:r>
          <a:endParaRPr lang="en-US" sz="2400" kern="1200"/>
        </a:p>
      </dsp:txBody>
      <dsp:txXfrm>
        <a:off x="3720583" y="2093943"/>
        <a:ext cx="4085815" cy="590573"/>
      </dsp:txXfrm>
    </dsp:sp>
    <dsp:sp modelId="{CE10238A-959A-47A8-95BD-335DF9927ABC}">
      <dsp:nvSpPr>
        <dsp:cNvPr id="0" name=""/>
        <dsp:cNvSpPr/>
      </dsp:nvSpPr>
      <dsp:spPr>
        <a:xfrm>
          <a:off x="3688634" y="2749190"/>
          <a:ext cx="4149713" cy="65447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Пя́тница — петак </a:t>
          </a:r>
          <a:endParaRPr lang="en-US" sz="2400" kern="1200"/>
        </a:p>
      </dsp:txBody>
      <dsp:txXfrm>
        <a:off x="3720583" y="2781139"/>
        <a:ext cx="4085815" cy="590573"/>
      </dsp:txXfrm>
    </dsp:sp>
    <dsp:sp modelId="{1DB73C3C-8446-402E-9834-62A355C1E172}">
      <dsp:nvSpPr>
        <dsp:cNvPr id="0" name=""/>
        <dsp:cNvSpPr/>
      </dsp:nvSpPr>
      <dsp:spPr>
        <a:xfrm>
          <a:off x="3688634" y="3436385"/>
          <a:ext cx="4149713" cy="65447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Суббо́та — субота</a:t>
          </a:r>
          <a:endParaRPr lang="en-US" sz="2400" kern="1200"/>
        </a:p>
      </dsp:txBody>
      <dsp:txXfrm>
        <a:off x="3720583" y="3468334"/>
        <a:ext cx="4085815" cy="590573"/>
      </dsp:txXfrm>
    </dsp:sp>
    <dsp:sp modelId="{D7E2CF98-3EAD-411D-93B6-7655A2A75899}">
      <dsp:nvSpPr>
        <dsp:cNvPr id="0" name=""/>
        <dsp:cNvSpPr/>
      </dsp:nvSpPr>
      <dsp:spPr>
        <a:xfrm>
          <a:off x="3688634" y="4123580"/>
          <a:ext cx="4149713" cy="65447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Воскресе́нье — недеља</a:t>
          </a:r>
          <a:endParaRPr lang="en-US" sz="2400" kern="1200"/>
        </a:p>
      </dsp:txBody>
      <dsp:txXfrm>
        <a:off x="3720583" y="4155529"/>
        <a:ext cx="4085815" cy="590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05A89-136E-471B-BF72-DB5AD3CD5CDF}">
      <dsp:nvSpPr>
        <dsp:cNvPr id="0" name=""/>
        <dsp:cNvSpPr/>
      </dsp:nvSpPr>
      <dsp:spPr>
        <a:xfrm>
          <a:off x="3313203" y="315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В понедельник — у понедељак</a:t>
          </a:r>
          <a:endParaRPr lang="en-US" sz="1900" kern="1200"/>
        </a:p>
      </dsp:txBody>
      <dsp:txXfrm>
        <a:off x="3337909" y="25021"/>
        <a:ext cx="3677942" cy="456684"/>
      </dsp:txXfrm>
    </dsp:sp>
    <dsp:sp modelId="{DFF03F61-370B-451A-9ACA-431047940258}">
      <dsp:nvSpPr>
        <dsp:cNvPr id="0" name=""/>
        <dsp:cNvSpPr/>
      </dsp:nvSpPr>
      <dsp:spPr>
        <a:xfrm>
          <a:off x="3313203" y="531717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Во вторник — у уторак</a:t>
          </a:r>
          <a:endParaRPr lang="en-US" sz="1900" kern="1200"/>
        </a:p>
      </dsp:txBody>
      <dsp:txXfrm>
        <a:off x="3337909" y="556423"/>
        <a:ext cx="3677942" cy="456684"/>
      </dsp:txXfrm>
    </dsp:sp>
    <dsp:sp modelId="{77582B87-2B3D-4FE0-9F07-41EFAC83FA44}">
      <dsp:nvSpPr>
        <dsp:cNvPr id="0" name=""/>
        <dsp:cNvSpPr/>
      </dsp:nvSpPr>
      <dsp:spPr>
        <a:xfrm>
          <a:off x="3313203" y="1063118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В среду — у среду</a:t>
          </a:r>
          <a:endParaRPr lang="en-US" sz="1900" kern="1200"/>
        </a:p>
      </dsp:txBody>
      <dsp:txXfrm>
        <a:off x="3337909" y="1087824"/>
        <a:ext cx="3677942" cy="456684"/>
      </dsp:txXfrm>
    </dsp:sp>
    <dsp:sp modelId="{D274E4AC-C60B-4B90-A214-BB04C4A7FC26}">
      <dsp:nvSpPr>
        <dsp:cNvPr id="0" name=""/>
        <dsp:cNvSpPr/>
      </dsp:nvSpPr>
      <dsp:spPr>
        <a:xfrm>
          <a:off x="3313203" y="1594519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В четверг — у четвртак</a:t>
          </a:r>
          <a:endParaRPr lang="en-US" sz="1900" kern="1200"/>
        </a:p>
      </dsp:txBody>
      <dsp:txXfrm>
        <a:off x="3337909" y="1619225"/>
        <a:ext cx="3677942" cy="456684"/>
      </dsp:txXfrm>
    </dsp:sp>
    <dsp:sp modelId="{19E21A3A-A945-4ADE-AEA6-B24EDBF9658D}">
      <dsp:nvSpPr>
        <dsp:cNvPr id="0" name=""/>
        <dsp:cNvSpPr/>
      </dsp:nvSpPr>
      <dsp:spPr>
        <a:xfrm>
          <a:off x="3313203" y="2125921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В пятницу — у петак</a:t>
          </a:r>
          <a:endParaRPr lang="en-US" sz="1900" kern="1200"/>
        </a:p>
      </dsp:txBody>
      <dsp:txXfrm>
        <a:off x="3337909" y="2150627"/>
        <a:ext cx="3677942" cy="456684"/>
      </dsp:txXfrm>
    </dsp:sp>
    <dsp:sp modelId="{A48114D2-36B4-4F3B-B84D-B34F9B06C52B}">
      <dsp:nvSpPr>
        <dsp:cNvPr id="0" name=""/>
        <dsp:cNvSpPr/>
      </dsp:nvSpPr>
      <dsp:spPr>
        <a:xfrm>
          <a:off x="3313203" y="2657322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В субботу — у суботу</a:t>
          </a:r>
          <a:endParaRPr lang="en-US" sz="1900" kern="1200"/>
        </a:p>
      </dsp:txBody>
      <dsp:txXfrm>
        <a:off x="3337909" y="2682028"/>
        <a:ext cx="3677942" cy="456684"/>
      </dsp:txXfrm>
    </dsp:sp>
    <dsp:sp modelId="{9075A405-7669-4C46-80C3-2EA81A31ACE2}">
      <dsp:nvSpPr>
        <dsp:cNvPr id="0" name=""/>
        <dsp:cNvSpPr/>
      </dsp:nvSpPr>
      <dsp:spPr>
        <a:xfrm>
          <a:off x="3313203" y="3188723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В воскресенье — у недељу</a:t>
          </a:r>
          <a:endParaRPr lang="en-US" sz="1900" kern="1200"/>
        </a:p>
      </dsp:txBody>
      <dsp:txXfrm>
        <a:off x="3337909" y="3213429"/>
        <a:ext cx="3677942" cy="456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12C9CC-C65B-4265-81B0-EAB09F923B38}">
      <dsp:nvSpPr>
        <dsp:cNvPr id="0" name=""/>
        <dsp:cNvSpPr/>
      </dsp:nvSpPr>
      <dsp:spPr>
        <a:xfrm>
          <a:off x="3313203" y="315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По понедельникам —</a:t>
          </a:r>
          <a:r>
            <a:rPr lang="sr-Cyrl-RS" sz="1700" kern="1200" smtClean="0"/>
            <a:t> понедељком</a:t>
          </a:r>
          <a:endParaRPr lang="en-US" sz="1700" kern="1200"/>
        </a:p>
      </dsp:txBody>
      <dsp:txXfrm>
        <a:off x="3337909" y="25021"/>
        <a:ext cx="3677942" cy="456684"/>
      </dsp:txXfrm>
    </dsp:sp>
    <dsp:sp modelId="{CEE1561D-6844-46C9-B865-2B5A6FE5B1BF}">
      <dsp:nvSpPr>
        <dsp:cNvPr id="0" name=""/>
        <dsp:cNvSpPr/>
      </dsp:nvSpPr>
      <dsp:spPr>
        <a:xfrm>
          <a:off x="3313203" y="531717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По вторникам — уторком</a:t>
          </a:r>
          <a:endParaRPr lang="en-US" sz="1700" kern="1200"/>
        </a:p>
      </dsp:txBody>
      <dsp:txXfrm>
        <a:off x="3337909" y="556423"/>
        <a:ext cx="3677942" cy="456684"/>
      </dsp:txXfrm>
    </dsp:sp>
    <dsp:sp modelId="{AA58247A-5ED6-48AE-9CBB-CD13B7E10DB2}">
      <dsp:nvSpPr>
        <dsp:cNvPr id="0" name=""/>
        <dsp:cNvSpPr/>
      </dsp:nvSpPr>
      <dsp:spPr>
        <a:xfrm>
          <a:off x="3313203" y="1063118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По средам — средом</a:t>
          </a:r>
          <a:endParaRPr lang="en-US" sz="1700" kern="1200"/>
        </a:p>
      </dsp:txBody>
      <dsp:txXfrm>
        <a:off x="3337909" y="1087824"/>
        <a:ext cx="3677942" cy="456684"/>
      </dsp:txXfrm>
    </dsp:sp>
    <dsp:sp modelId="{08F633D9-8F60-47B3-BD10-EB0F21FE7512}">
      <dsp:nvSpPr>
        <dsp:cNvPr id="0" name=""/>
        <dsp:cNvSpPr/>
      </dsp:nvSpPr>
      <dsp:spPr>
        <a:xfrm>
          <a:off x="3313203" y="1594519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По четвергам — четвртком</a:t>
          </a:r>
          <a:endParaRPr lang="en-US" sz="1700" kern="1200"/>
        </a:p>
      </dsp:txBody>
      <dsp:txXfrm>
        <a:off x="3337909" y="1619225"/>
        <a:ext cx="3677942" cy="456684"/>
      </dsp:txXfrm>
    </dsp:sp>
    <dsp:sp modelId="{3167B72B-34A9-45E8-9F07-6CADD1D3BFE4}">
      <dsp:nvSpPr>
        <dsp:cNvPr id="0" name=""/>
        <dsp:cNvSpPr/>
      </dsp:nvSpPr>
      <dsp:spPr>
        <a:xfrm>
          <a:off x="3313203" y="2125921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По пятницам — петком</a:t>
          </a:r>
          <a:endParaRPr lang="en-US" sz="1700" kern="1200"/>
        </a:p>
      </dsp:txBody>
      <dsp:txXfrm>
        <a:off x="3337909" y="2150627"/>
        <a:ext cx="3677942" cy="456684"/>
      </dsp:txXfrm>
    </dsp:sp>
    <dsp:sp modelId="{CD7BEE68-F011-46D6-9122-E55CE3B0B6C4}">
      <dsp:nvSpPr>
        <dsp:cNvPr id="0" name=""/>
        <dsp:cNvSpPr/>
      </dsp:nvSpPr>
      <dsp:spPr>
        <a:xfrm>
          <a:off x="3313203" y="2657322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По субботам — суботом </a:t>
          </a:r>
          <a:endParaRPr lang="en-US" sz="1700" kern="1200"/>
        </a:p>
      </dsp:txBody>
      <dsp:txXfrm>
        <a:off x="3337909" y="2682028"/>
        <a:ext cx="3677942" cy="456684"/>
      </dsp:txXfrm>
    </dsp:sp>
    <dsp:sp modelId="{46BB3F05-6990-46E6-B3D7-85847321D113}">
      <dsp:nvSpPr>
        <dsp:cNvPr id="0" name=""/>
        <dsp:cNvSpPr/>
      </dsp:nvSpPr>
      <dsp:spPr>
        <a:xfrm>
          <a:off x="3313203" y="3188723"/>
          <a:ext cx="3727354" cy="5060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По воскресеньям — недељом</a:t>
          </a:r>
          <a:endParaRPr lang="en-US" sz="1700" kern="1200"/>
        </a:p>
      </dsp:txBody>
      <dsp:txXfrm>
        <a:off x="3337909" y="3213429"/>
        <a:ext cx="3677942" cy="456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2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6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5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7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3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7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7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34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96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72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057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35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694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85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1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A98F3-A8A7-4FC5-B0CD-64C11C25CDFA}" type="datetimeFigureOut">
              <a:rPr lang="en-US" smtClean="0"/>
              <a:t>21-Mar-21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01117-104A-4F1C-901C-281D55284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5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sr-Cyrl-RS" dirty="0"/>
              <a:t>АЗИВИ ДАНА У НЕДЕЉИ НА РУСКОМ ЈЕЗИКУ</a:t>
            </a:r>
            <a:endParaRPr lang="en-US" dirty="0"/>
          </a:p>
        </p:txBody>
      </p:sp>
      <p:pic>
        <p:nvPicPr>
          <p:cNvPr id="1026" name="Picture 2" descr="https://klike.net/uploads/posts/2020-01/1579860622_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7437" y="2095500"/>
            <a:ext cx="49276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25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</a:t>
            </a:r>
            <a:r>
              <a:rPr lang="sr-Cyrl-RS" dirty="0" smtClean="0"/>
              <a:t>АЗИВИ ДАНА У НЕДЕЉИ НА РУСКОМ ЈЕЗИКУ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20073" y="1797830"/>
          <a:ext cx="11526982" cy="4778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06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sr-Cyrl-RS" dirty="0"/>
              <a:t>АЗИВИ ДАНА У НЕДЕЉИ НА РУСКОМ ЈЕЗИКУ</a:t>
            </a:r>
            <a:endParaRPr lang="en-US" dirty="0"/>
          </a:p>
        </p:txBody>
      </p:sp>
      <p:pic>
        <p:nvPicPr>
          <p:cNvPr id="2050" name="Picture 2" descr="https://ds04.infourok.ru/uploads/ex/04ea/00039ae1-3e90f6a5/img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7437" y="2095500"/>
            <a:ext cx="49276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51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sr-Cyrl-RS" dirty="0"/>
              <a:t>АЗИВИ ДАНА У НЕДЕЉИ НА РУСКОМ ЈЕЗИКУ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13795" y="2096064"/>
          <a:ext cx="10353762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279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sr-Cyrl-RS" dirty="0"/>
              <a:t>АЗИВИ ДАНА У НЕДЕЉИ НА РУСКОМ ЈЕЗИКУ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ПРЕДЛОГ </a:t>
            </a:r>
            <a:r>
              <a:rPr lang="sr-Cyrl-RS" sz="2400" dirty="0"/>
              <a:t>„В“ се користи са акузативом што можемо да проверимо на следећи </a:t>
            </a:r>
            <a:r>
              <a:rPr lang="sr-Cyrl-RS" sz="2400" dirty="0" smtClean="0"/>
              <a:t>начин:</a:t>
            </a:r>
          </a:p>
          <a:p>
            <a:pPr marL="0" indent="0">
              <a:buNone/>
            </a:pPr>
            <a:endParaRPr lang="sr-Cyrl-RS" sz="2400" dirty="0"/>
          </a:p>
          <a:p>
            <a:pPr marL="457200" indent="-457200">
              <a:buAutoNum type="arabicPeriod"/>
            </a:pPr>
            <a:r>
              <a:rPr lang="sr-Cyrl-RS" sz="2400" dirty="0" smtClean="0"/>
              <a:t>Код назива дана у недељи који су мушког рода се не додаје никакав наставак јер припадају категорији неживих предмета.</a:t>
            </a:r>
          </a:p>
          <a:p>
            <a:pPr marL="457200" indent="-457200">
              <a:buAutoNum type="arabicPeriod"/>
            </a:pPr>
            <a:r>
              <a:rPr lang="sr-Cyrl-RS" sz="2400" dirty="0" smtClean="0"/>
              <a:t>Код назива дана у недељи који су женског рода се додаје наставак –У, типичан за акузатив женског рода.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797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sr-Cyrl-RS" dirty="0"/>
              <a:t>АЗИВИ ДАНА У НЕДЕЉИ НА РУСКОМ ЈЕЗИКУ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13795" y="2096064"/>
          <a:ext cx="10353762" cy="36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181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sr-Cyrl-RS" dirty="0"/>
              <a:t>АЗИВИ ДАНА У НЕДЕЉИ НА РУСКОМ ЈЕЗИКУ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 smtClean="0"/>
              <a:t>ВАЖНО!!!</a:t>
            </a:r>
          </a:p>
          <a:p>
            <a:pPr marL="0" indent="0">
              <a:buNone/>
            </a:pPr>
            <a:r>
              <a:rPr lang="sr-Cyrl-RS" dirty="0" smtClean="0"/>
              <a:t>Уколико је неопходно изразити регуларно понављање, у руском језику се користи предлог „ПО“ са дативом множине који у свим родовима има наставак –МА.</a:t>
            </a:r>
          </a:p>
          <a:p>
            <a:pPr marL="0" indent="0">
              <a:buNone/>
            </a:pPr>
            <a:r>
              <a:rPr lang="sr-Cyrl-RS" dirty="0" smtClean="0"/>
              <a:t>На пример:</a:t>
            </a:r>
          </a:p>
          <a:p>
            <a:r>
              <a:rPr lang="ru-RU" dirty="0" smtClean="0"/>
              <a:t>По субботам и воскресеньям не работаю.</a:t>
            </a:r>
            <a:r>
              <a:rPr lang="sr-Cyrl-RS" dirty="0" smtClean="0"/>
              <a:t> Суботом и недељом не радим.</a:t>
            </a:r>
            <a:endParaRPr lang="ru-RU" dirty="0" smtClean="0"/>
          </a:p>
          <a:p>
            <a:r>
              <a:rPr lang="ru-RU" dirty="0" smtClean="0"/>
              <a:t>Она танцует сальсу по средам. Она плеше салсу средом.</a:t>
            </a:r>
          </a:p>
          <a:p>
            <a:r>
              <a:rPr lang="ru-RU" dirty="0" smtClean="0"/>
              <a:t>По пятницам обычно встречаемся с друзьями.</a:t>
            </a:r>
            <a:r>
              <a:rPr lang="sr-Cyrl-RS" dirty="0" smtClean="0"/>
              <a:t>  Петком се обично виђамо са другарима.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5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sr-Cyrl-RS" dirty="0"/>
              <a:t>АЗИВИ ДАНА У НЕДЕЉИ НА РУСКОМ ЈЕЗИКУ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82" y="2052918"/>
            <a:ext cx="11600873" cy="45233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ВАЖНО!!!</a:t>
            </a:r>
          </a:p>
          <a:p>
            <a:pPr marL="0" indent="0">
              <a:buNone/>
            </a:pPr>
            <a:r>
              <a:rPr lang="ru-RU" dirty="0" smtClean="0"/>
              <a:t>У руском језику је неопходно користити предлог «В» пред временским придевом «прошли» или «следећи». Употреба изгледа овако:</a:t>
            </a:r>
          </a:p>
          <a:p>
            <a:pPr marL="0" indent="0">
              <a:buNone/>
            </a:pPr>
            <a:r>
              <a:rPr lang="ru-RU" dirty="0"/>
              <a:t>В прошлый понедельник / в следующий понедельник</a:t>
            </a:r>
          </a:p>
          <a:p>
            <a:pPr marL="0" indent="0">
              <a:buNone/>
            </a:pPr>
            <a:r>
              <a:rPr lang="ru-RU" dirty="0"/>
              <a:t>В прошлый вторник / в следующий вторник</a:t>
            </a:r>
          </a:p>
          <a:p>
            <a:pPr marL="0" indent="0">
              <a:buNone/>
            </a:pPr>
            <a:r>
              <a:rPr lang="ru-RU" dirty="0"/>
              <a:t>В прошлую среду / в следующую среду</a:t>
            </a:r>
          </a:p>
          <a:p>
            <a:pPr marL="0" indent="0">
              <a:buNone/>
            </a:pPr>
            <a:r>
              <a:rPr lang="ru-RU" dirty="0"/>
              <a:t>В прошлый четверг / в следующий четверг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В прошлую пятницу / в следующую пятницу</a:t>
            </a:r>
          </a:p>
          <a:p>
            <a:pPr marL="0" indent="0">
              <a:buNone/>
            </a:pPr>
            <a:r>
              <a:rPr lang="ru-RU" dirty="0"/>
              <a:t>В прошлую субботу / в следующую субботу</a:t>
            </a:r>
          </a:p>
          <a:p>
            <a:pPr marL="0" indent="0">
              <a:buNone/>
            </a:pPr>
            <a:r>
              <a:rPr lang="ru-RU" dirty="0"/>
              <a:t>В прошлое воскресенье / в следующее воскресенье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</TotalTime>
  <Words>351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НАЗИВИ ДАНА У НЕДЕЉИ НА РУСКОМ ЈЕЗИКУ</vt:lpstr>
      <vt:lpstr>НАЗИВИ ДАНА У НЕДЕЉИ НА РУСКОМ ЈЕЗИКУ</vt:lpstr>
      <vt:lpstr>НАЗИВИ ДАНА У НЕДЕЉИ НА РУСКОМ ЈЕЗИКУ</vt:lpstr>
      <vt:lpstr>НАЗИВИ ДАНА У НЕДЕЉИ НА РУСКОМ ЈЕЗИКУ</vt:lpstr>
      <vt:lpstr>НАЗИВИ ДАНА У НЕДЕЉИ НА РУСКОМ ЈЕЗИКУ</vt:lpstr>
      <vt:lpstr>НАЗИВИ ДАНА У НЕДЕЉИ НА РУСКОМ ЈЕЗИКУ</vt:lpstr>
      <vt:lpstr>НАЗИВИ ДАНА У НЕДЕЉИ НА РУСКОМ ЈЕЗИКУ</vt:lpstr>
      <vt:lpstr>НАЗИВИ ДАНА У НЕДЕЉИ НА РУСКОМ ЈЕЗИКУ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НАЗИВИ ДАНА У НЕДЕЉИ НА РУСКОМ ЈЕЗИКУ</dc:title>
  <dc:creator>Dell</dc:creator>
  <cp:lastModifiedBy>Dell</cp:lastModifiedBy>
  <cp:revision>1</cp:revision>
  <dcterms:created xsi:type="dcterms:W3CDTF">2021-03-21T19:02:18Z</dcterms:created>
  <dcterms:modified xsi:type="dcterms:W3CDTF">2021-03-21T19:04:41Z</dcterms:modified>
</cp:coreProperties>
</file>