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8275AC8-AF2D-42B4-ADF3-0F0F5A40C0F0}" type="doc">
      <dgm:prSet loTypeId="urn:microsoft.com/office/officeart/2005/8/layout/vList5" loCatId="list" qsTypeId="urn:microsoft.com/office/officeart/2005/8/quickstyle/simple5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4EF1D2E0-2AD4-45C1-ACAE-1E2A453B901D}">
      <dgm:prSet/>
      <dgm:spPr/>
      <dgm:t>
        <a:bodyPr/>
        <a:lstStyle/>
        <a:p>
          <a:pPr rtl="0"/>
          <a:r>
            <a:rPr lang="ru-RU" dirty="0" smtClean="0"/>
            <a:t>ЗАНИМАТЬ</a:t>
          </a:r>
          <a:r>
            <a:rPr lang="ru-RU" dirty="0" smtClean="0">
              <a:solidFill>
                <a:srgbClr val="FF0000"/>
              </a:solidFill>
            </a:rPr>
            <a:t>СЯ</a:t>
          </a:r>
          <a:endParaRPr lang="en-US" dirty="0">
            <a:solidFill>
              <a:srgbClr val="FF0000"/>
            </a:solidFill>
          </a:endParaRPr>
        </a:p>
      </dgm:t>
    </dgm:pt>
    <dgm:pt modelId="{13CB4021-AC1E-44E0-91B9-D04E4995A044}" type="parTrans" cxnId="{85538C78-B9DA-4BE2-B450-185FC5AB5AEE}">
      <dgm:prSet/>
      <dgm:spPr/>
      <dgm:t>
        <a:bodyPr/>
        <a:lstStyle/>
        <a:p>
          <a:endParaRPr lang="en-US"/>
        </a:p>
      </dgm:t>
    </dgm:pt>
    <dgm:pt modelId="{6420A539-489A-4E01-B5B5-7925E1CB1C02}" type="sibTrans" cxnId="{85538C78-B9DA-4BE2-B450-185FC5AB5AEE}">
      <dgm:prSet/>
      <dgm:spPr/>
      <dgm:t>
        <a:bodyPr/>
        <a:lstStyle/>
        <a:p>
          <a:endParaRPr lang="en-US"/>
        </a:p>
      </dgm:t>
    </dgm:pt>
    <dgm:pt modelId="{B510A2A1-69B1-44C7-847D-9CB4A1BB1021}">
      <dgm:prSet/>
      <dgm:spPr/>
      <dgm:t>
        <a:bodyPr/>
        <a:lstStyle/>
        <a:p>
          <a:pPr rtl="0"/>
          <a:r>
            <a:rPr lang="ru-RU" dirty="0" smtClean="0"/>
            <a:t>Я ЗАНИМАЮ</a:t>
          </a:r>
          <a:r>
            <a:rPr lang="ru-RU" dirty="0" smtClean="0">
              <a:solidFill>
                <a:srgbClr val="FF0000"/>
              </a:solidFill>
            </a:rPr>
            <a:t>СЬ</a:t>
          </a:r>
          <a:endParaRPr lang="en-US" dirty="0">
            <a:solidFill>
              <a:srgbClr val="FF0000"/>
            </a:solidFill>
          </a:endParaRPr>
        </a:p>
      </dgm:t>
    </dgm:pt>
    <dgm:pt modelId="{C561C1A4-3A72-4538-AD0C-E145BFDEDB3F}" type="parTrans" cxnId="{1337E388-5CEE-4375-B8B4-4C305F6819EF}">
      <dgm:prSet/>
      <dgm:spPr/>
      <dgm:t>
        <a:bodyPr/>
        <a:lstStyle/>
        <a:p>
          <a:endParaRPr lang="en-US"/>
        </a:p>
      </dgm:t>
    </dgm:pt>
    <dgm:pt modelId="{33F3D639-04A4-47DD-850D-E1BD032C4548}" type="sibTrans" cxnId="{1337E388-5CEE-4375-B8B4-4C305F6819EF}">
      <dgm:prSet/>
      <dgm:spPr/>
      <dgm:t>
        <a:bodyPr/>
        <a:lstStyle/>
        <a:p>
          <a:endParaRPr lang="en-US"/>
        </a:p>
      </dgm:t>
    </dgm:pt>
    <dgm:pt modelId="{B6D93040-9B5B-4B1C-813E-011F72C9443F}">
      <dgm:prSet/>
      <dgm:spPr/>
      <dgm:t>
        <a:bodyPr/>
        <a:lstStyle/>
        <a:p>
          <a:pPr rtl="0"/>
          <a:r>
            <a:rPr lang="ru-RU" dirty="0" smtClean="0"/>
            <a:t>ТЫ ЗАНИМАЕШЬ</a:t>
          </a:r>
          <a:r>
            <a:rPr lang="ru-RU" dirty="0" smtClean="0">
              <a:solidFill>
                <a:srgbClr val="FF0000"/>
              </a:solidFill>
            </a:rPr>
            <a:t>СЯ</a:t>
          </a:r>
          <a:endParaRPr lang="en-US" dirty="0">
            <a:solidFill>
              <a:srgbClr val="FF0000"/>
            </a:solidFill>
          </a:endParaRPr>
        </a:p>
      </dgm:t>
    </dgm:pt>
    <dgm:pt modelId="{408646A9-EBAA-4EE2-8759-6E9731F822E4}" type="parTrans" cxnId="{52C13876-8650-47A5-8165-F4B85011664C}">
      <dgm:prSet/>
      <dgm:spPr/>
      <dgm:t>
        <a:bodyPr/>
        <a:lstStyle/>
        <a:p>
          <a:endParaRPr lang="en-US"/>
        </a:p>
      </dgm:t>
    </dgm:pt>
    <dgm:pt modelId="{9D464481-109D-4B2B-89C5-56C9CB73112B}" type="sibTrans" cxnId="{52C13876-8650-47A5-8165-F4B85011664C}">
      <dgm:prSet/>
      <dgm:spPr/>
      <dgm:t>
        <a:bodyPr/>
        <a:lstStyle/>
        <a:p>
          <a:endParaRPr lang="en-US"/>
        </a:p>
      </dgm:t>
    </dgm:pt>
    <dgm:pt modelId="{4124179F-B174-47AD-AB14-D2F59E479CC3}">
      <dgm:prSet/>
      <dgm:spPr/>
      <dgm:t>
        <a:bodyPr/>
        <a:lstStyle/>
        <a:p>
          <a:pPr rtl="0"/>
          <a:r>
            <a:rPr lang="ru-RU" dirty="0" smtClean="0"/>
            <a:t>ОН ЗАНИМАЕТ</a:t>
          </a:r>
          <a:r>
            <a:rPr lang="ru-RU" dirty="0" smtClean="0">
              <a:solidFill>
                <a:srgbClr val="FF0000"/>
              </a:solidFill>
            </a:rPr>
            <a:t>СЯ</a:t>
          </a:r>
          <a:endParaRPr lang="en-US" dirty="0">
            <a:solidFill>
              <a:srgbClr val="FF0000"/>
            </a:solidFill>
          </a:endParaRPr>
        </a:p>
      </dgm:t>
    </dgm:pt>
    <dgm:pt modelId="{0E1597F5-818E-46C1-AA98-0D84E1F55879}" type="parTrans" cxnId="{2531B437-866C-4152-91AB-5752F2E21C97}">
      <dgm:prSet/>
      <dgm:spPr/>
      <dgm:t>
        <a:bodyPr/>
        <a:lstStyle/>
        <a:p>
          <a:endParaRPr lang="en-US"/>
        </a:p>
      </dgm:t>
    </dgm:pt>
    <dgm:pt modelId="{9C1D7BB4-57CB-476E-ABAA-2AE10B96D771}" type="sibTrans" cxnId="{2531B437-866C-4152-91AB-5752F2E21C97}">
      <dgm:prSet/>
      <dgm:spPr/>
      <dgm:t>
        <a:bodyPr/>
        <a:lstStyle/>
        <a:p>
          <a:endParaRPr lang="en-US"/>
        </a:p>
      </dgm:t>
    </dgm:pt>
    <dgm:pt modelId="{03D5ACA6-1BC4-445F-B969-D331A2B1C03E}">
      <dgm:prSet/>
      <dgm:spPr/>
      <dgm:t>
        <a:bodyPr/>
        <a:lstStyle/>
        <a:p>
          <a:pPr rtl="0"/>
          <a:r>
            <a:rPr lang="ru-RU" dirty="0" smtClean="0"/>
            <a:t>МЫ ЗАНИМАЕМ</a:t>
          </a:r>
          <a:r>
            <a:rPr lang="ru-RU" dirty="0" smtClean="0">
              <a:solidFill>
                <a:srgbClr val="FF0000"/>
              </a:solidFill>
            </a:rPr>
            <a:t>СЯ</a:t>
          </a:r>
          <a:endParaRPr lang="en-US" dirty="0">
            <a:solidFill>
              <a:srgbClr val="FF0000"/>
            </a:solidFill>
          </a:endParaRPr>
        </a:p>
      </dgm:t>
    </dgm:pt>
    <dgm:pt modelId="{FC1E1513-CE50-4A40-9A3A-6E4AD9DF50A9}" type="parTrans" cxnId="{F05413F5-F0D2-4F49-89E1-3ECC1BA38CFB}">
      <dgm:prSet/>
      <dgm:spPr/>
      <dgm:t>
        <a:bodyPr/>
        <a:lstStyle/>
        <a:p>
          <a:endParaRPr lang="en-US"/>
        </a:p>
      </dgm:t>
    </dgm:pt>
    <dgm:pt modelId="{A286DA9B-5EBB-4642-840B-C20AFA01694F}" type="sibTrans" cxnId="{F05413F5-F0D2-4F49-89E1-3ECC1BA38CFB}">
      <dgm:prSet/>
      <dgm:spPr/>
      <dgm:t>
        <a:bodyPr/>
        <a:lstStyle/>
        <a:p>
          <a:endParaRPr lang="en-US"/>
        </a:p>
      </dgm:t>
    </dgm:pt>
    <dgm:pt modelId="{E10CAD95-D704-449E-B459-571DE0399876}">
      <dgm:prSet/>
      <dgm:spPr/>
      <dgm:t>
        <a:bodyPr/>
        <a:lstStyle/>
        <a:p>
          <a:pPr rtl="0"/>
          <a:r>
            <a:rPr lang="ru-RU" dirty="0" smtClean="0"/>
            <a:t>ВЫ ЗАНИМАЕТЕ</a:t>
          </a:r>
          <a:r>
            <a:rPr lang="ru-RU" dirty="0" smtClean="0">
              <a:solidFill>
                <a:srgbClr val="FF0000"/>
              </a:solidFill>
            </a:rPr>
            <a:t>СЬ</a:t>
          </a:r>
          <a:endParaRPr lang="en-US" dirty="0">
            <a:solidFill>
              <a:srgbClr val="FF0000"/>
            </a:solidFill>
          </a:endParaRPr>
        </a:p>
      </dgm:t>
    </dgm:pt>
    <dgm:pt modelId="{CC19D8AD-0E88-4D5A-B396-71A9D91C46FE}" type="parTrans" cxnId="{E799C788-EFB0-4445-84F2-076F9A31EF49}">
      <dgm:prSet/>
      <dgm:spPr/>
      <dgm:t>
        <a:bodyPr/>
        <a:lstStyle/>
        <a:p>
          <a:endParaRPr lang="en-US"/>
        </a:p>
      </dgm:t>
    </dgm:pt>
    <dgm:pt modelId="{276D0593-11D5-42AC-BBBB-7289F3FA27DD}" type="sibTrans" cxnId="{E799C788-EFB0-4445-84F2-076F9A31EF49}">
      <dgm:prSet/>
      <dgm:spPr/>
      <dgm:t>
        <a:bodyPr/>
        <a:lstStyle/>
        <a:p>
          <a:endParaRPr lang="en-US"/>
        </a:p>
      </dgm:t>
    </dgm:pt>
    <dgm:pt modelId="{5F65094C-068E-4174-8643-A742A8F9A3C7}">
      <dgm:prSet/>
      <dgm:spPr/>
      <dgm:t>
        <a:bodyPr/>
        <a:lstStyle/>
        <a:p>
          <a:pPr rtl="0"/>
          <a:r>
            <a:rPr lang="ru-RU" dirty="0" smtClean="0"/>
            <a:t>ОНИ ЗАНИМАЮТ</a:t>
          </a:r>
          <a:r>
            <a:rPr lang="ru-RU" dirty="0" smtClean="0">
              <a:solidFill>
                <a:srgbClr val="FF0000"/>
              </a:solidFill>
            </a:rPr>
            <a:t>СЯ</a:t>
          </a:r>
          <a:endParaRPr lang="en-US" dirty="0">
            <a:solidFill>
              <a:srgbClr val="FF0000"/>
            </a:solidFill>
          </a:endParaRPr>
        </a:p>
      </dgm:t>
    </dgm:pt>
    <dgm:pt modelId="{482AD919-6069-4325-AB0A-31F9BF7FC38C}" type="parTrans" cxnId="{4EF27574-6D67-4918-AE0C-B6F37C5F49C0}">
      <dgm:prSet/>
      <dgm:spPr/>
      <dgm:t>
        <a:bodyPr/>
        <a:lstStyle/>
        <a:p>
          <a:endParaRPr lang="en-US"/>
        </a:p>
      </dgm:t>
    </dgm:pt>
    <dgm:pt modelId="{E2ED6CC7-032D-418E-9DCC-7B4C6447BC71}" type="sibTrans" cxnId="{4EF27574-6D67-4918-AE0C-B6F37C5F49C0}">
      <dgm:prSet/>
      <dgm:spPr/>
      <dgm:t>
        <a:bodyPr/>
        <a:lstStyle/>
        <a:p>
          <a:endParaRPr lang="en-US"/>
        </a:p>
      </dgm:t>
    </dgm:pt>
    <dgm:pt modelId="{A80C3759-60BB-42E3-ABF5-70FA314CC9D2}" type="pres">
      <dgm:prSet presAssocID="{F8275AC8-AF2D-42B4-ADF3-0F0F5A40C0F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ED87356-6A5F-41B4-91F7-911509899E55}" type="pres">
      <dgm:prSet presAssocID="{4EF1D2E0-2AD4-45C1-ACAE-1E2A453B901D}" presName="linNode" presStyleCnt="0"/>
      <dgm:spPr/>
    </dgm:pt>
    <dgm:pt modelId="{8DD9F2B5-B7D8-4EF4-8E07-C6F8035FE8D8}" type="pres">
      <dgm:prSet presAssocID="{4EF1D2E0-2AD4-45C1-ACAE-1E2A453B901D}" presName="parentText" presStyleLbl="node1" presStyleIdx="0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E1B662-8E53-4AA9-A25B-9C67B538D1A8}" type="pres">
      <dgm:prSet presAssocID="{6420A539-489A-4E01-B5B5-7925E1CB1C02}" presName="sp" presStyleCnt="0"/>
      <dgm:spPr/>
    </dgm:pt>
    <dgm:pt modelId="{D8FF7F8F-7069-4CE0-9575-C8F1986D9EB1}" type="pres">
      <dgm:prSet presAssocID="{B510A2A1-69B1-44C7-847D-9CB4A1BB1021}" presName="linNode" presStyleCnt="0"/>
      <dgm:spPr/>
    </dgm:pt>
    <dgm:pt modelId="{FDEFEDBB-C172-4D32-AB7B-74B22CC656C3}" type="pres">
      <dgm:prSet presAssocID="{B510A2A1-69B1-44C7-847D-9CB4A1BB1021}" presName="parentText" presStyleLbl="node1" presStyleIdx="1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64DE66-699D-4C3C-B2FC-F0002DC2E12A}" type="pres">
      <dgm:prSet presAssocID="{33F3D639-04A4-47DD-850D-E1BD032C4548}" presName="sp" presStyleCnt="0"/>
      <dgm:spPr/>
    </dgm:pt>
    <dgm:pt modelId="{986C7E05-49BB-4DFE-92AA-178062872CD9}" type="pres">
      <dgm:prSet presAssocID="{B6D93040-9B5B-4B1C-813E-011F72C9443F}" presName="linNode" presStyleCnt="0"/>
      <dgm:spPr/>
    </dgm:pt>
    <dgm:pt modelId="{73F20EAF-82D9-4075-BC57-6206F0E5F7A6}" type="pres">
      <dgm:prSet presAssocID="{B6D93040-9B5B-4B1C-813E-011F72C9443F}" presName="parentText" presStyleLbl="node1" presStyleIdx="2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F947BE-5B00-4A5E-85E6-7A9DFF6F0360}" type="pres">
      <dgm:prSet presAssocID="{9D464481-109D-4B2B-89C5-56C9CB73112B}" presName="sp" presStyleCnt="0"/>
      <dgm:spPr/>
    </dgm:pt>
    <dgm:pt modelId="{8612000A-B150-471B-B51E-BE7B65351839}" type="pres">
      <dgm:prSet presAssocID="{4124179F-B174-47AD-AB14-D2F59E479CC3}" presName="linNode" presStyleCnt="0"/>
      <dgm:spPr/>
    </dgm:pt>
    <dgm:pt modelId="{539A4A1C-1423-453F-B05E-9CBC5E18CB1E}" type="pres">
      <dgm:prSet presAssocID="{4124179F-B174-47AD-AB14-D2F59E479CC3}" presName="parentText" presStyleLbl="node1" presStyleIdx="3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0A2291-AFBA-4652-B14C-8BBD0E794C2A}" type="pres">
      <dgm:prSet presAssocID="{9C1D7BB4-57CB-476E-ABAA-2AE10B96D771}" presName="sp" presStyleCnt="0"/>
      <dgm:spPr/>
    </dgm:pt>
    <dgm:pt modelId="{3903C5B7-93E9-498B-926E-8E619595BD26}" type="pres">
      <dgm:prSet presAssocID="{03D5ACA6-1BC4-445F-B969-D331A2B1C03E}" presName="linNode" presStyleCnt="0"/>
      <dgm:spPr/>
    </dgm:pt>
    <dgm:pt modelId="{4A66A6C7-C1CA-458F-8A26-04F8AA7B81C6}" type="pres">
      <dgm:prSet presAssocID="{03D5ACA6-1BC4-445F-B969-D331A2B1C03E}" presName="parentText" presStyleLbl="node1" presStyleIdx="4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95541D-14BB-4A3E-BC9E-397F2D309047}" type="pres">
      <dgm:prSet presAssocID="{A286DA9B-5EBB-4642-840B-C20AFA01694F}" presName="sp" presStyleCnt="0"/>
      <dgm:spPr/>
    </dgm:pt>
    <dgm:pt modelId="{70C7234D-AB73-4FFB-A13C-645910B5F7D5}" type="pres">
      <dgm:prSet presAssocID="{E10CAD95-D704-449E-B459-571DE0399876}" presName="linNode" presStyleCnt="0"/>
      <dgm:spPr/>
    </dgm:pt>
    <dgm:pt modelId="{C5434B69-9383-4B1B-87CD-8AABDC989D48}" type="pres">
      <dgm:prSet presAssocID="{E10CAD95-D704-449E-B459-571DE0399876}" presName="parentText" presStyleLbl="node1" presStyleIdx="5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BC6800-5ED0-41F9-8DA0-20F809A83CA7}" type="pres">
      <dgm:prSet presAssocID="{276D0593-11D5-42AC-BBBB-7289F3FA27DD}" presName="sp" presStyleCnt="0"/>
      <dgm:spPr/>
    </dgm:pt>
    <dgm:pt modelId="{BC715563-E1DD-4B7C-8295-31619BBCBC14}" type="pres">
      <dgm:prSet presAssocID="{5F65094C-068E-4174-8643-A742A8F9A3C7}" presName="linNode" presStyleCnt="0"/>
      <dgm:spPr/>
    </dgm:pt>
    <dgm:pt modelId="{A20C4C49-4A57-4038-A400-F5F58BEF6A5B}" type="pres">
      <dgm:prSet presAssocID="{5F65094C-068E-4174-8643-A742A8F9A3C7}" presName="parentText" presStyleLbl="node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6D5E6D8-0A07-47D7-A9DD-EC998AECBE08}" type="presOf" srcId="{B510A2A1-69B1-44C7-847D-9CB4A1BB1021}" destId="{FDEFEDBB-C172-4D32-AB7B-74B22CC656C3}" srcOrd="0" destOrd="0" presId="urn:microsoft.com/office/officeart/2005/8/layout/vList5"/>
    <dgm:cxn modelId="{C9BD6B25-29A9-41FB-B68E-526E247D25CB}" type="presOf" srcId="{F8275AC8-AF2D-42B4-ADF3-0F0F5A40C0F0}" destId="{A80C3759-60BB-42E3-ABF5-70FA314CC9D2}" srcOrd="0" destOrd="0" presId="urn:microsoft.com/office/officeart/2005/8/layout/vList5"/>
    <dgm:cxn modelId="{0837B0F3-3041-431A-866A-DC02157B37ED}" type="presOf" srcId="{5F65094C-068E-4174-8643-A742A8F9A3C7}" destId="{A20C4C49-4A57-4038-A400-F5F58BEF6A5B}" srcOrd="0" destOrd="0" presId="urn:microsoft.com/office/officeart/2005/8/layout/vList5"/>
    <dgm:cxn modelId="{E799C788-EFB0-4445-84F2-076F9A31EF49}" srcId="{F8275AC8-AF2D-42B4-ADF3-0F0F5A40C0F0}" destId="{E10CAD95-D704-449E-B459-571DE0399876}" srcOrd="5" destOrd="0" parTransId="{CC19D8AD-0E88-4D5A-B396-71A9D91C46FE}" sibTransId="{276D0593-11D5-42AC-BBBB-7289F3FA27DD}"/>
    <dgm:cxn modelId="{1337E388-5CEE-4375-B8B4-4C305F6819EF}" srcId="{F8275AC8-AF2D-42B4-ADF3-0F0F5A40C0F0}" destId="{B510A2A1-69B1-44C7-847D-9CB4A1BB1021}" srcOrd="1" destOrd="0" parTransId="{C561C1A4-3A72-4538-AD0C-E145BFDEDB3F}" sibTransId="{33F3D639-04A4-47DD-850D-E1BD032C4548}"/>
    <dgm:cxn modelId="{4EF27574-6D67-4918-AE0C-B6F37C5F49C0}" srcId="{F8275AC8-AF2D-42B4-ADF3-0F0F5A40C0F0}" destId="{5F65094C-068E-4174-8643-A742A8F9A3C7}" srcOrd="6" destOrd="0" parTransId="{482AD919-6069-4325-AB0A-31F9BF7FC38C}" sibTransId="{E2ED6CC7-032D-418E-9DCC-7B4C6447BC71}"/>
    <dgm:cxn modelId="{6108AE1C-D8EE-4872-86E5-16797B99E9D9}" type="presOf" srcId="{B6D93040-9B5B-4B1C-813E-011F72C9443F}" destId="{73F20EAF-82D9-4075-BC57-6206F0E5F7A6}" srcOrd="0" destOrd="0" presId="urn:microsoft.com/office/officeart/2005/8/layout/vList5"/>
    <dgm:cxn modelId="{85538C78-B9DA-4BE2-B450-185FC5AB5AEE}" srcId="{F8275AC8-AF2D-42B4-ADF3-0F0F5A40C0F0}" destId="{4EF1D2E0-2AD4-45C1-ACAE-1E2A453B901D}" srcOrd="0" destOrd="0" parTransId="{13CB4021-AC1E-44E0-91B9-D04E4995A044}" sibTransId="{6420A539-489A-4E01-B5B5-7925E1CB1C02}"/>
    <dgm:cxn modelId="{0F15397B-5719-4297-AB43-AF5CEC46B0D4}" type="presOf" srcId="{4124179F-B174-47AD-AB14-D2F59E479CC3}" destId="{539A4A1C-1423-453F-B05E-9CBC5E18CB1E}" srcOrd="0" destOrd="0" presId="urn:microsoft.com/office/officeart/2005/8/layout/vList5"/>
    <dgm:cxn modelId="{5E776E55-6EC4-4EBB-A8EE-C2AB0B8CE833}" type="presOf" srcId="{4EF1D2E0-2AD4-45C1-ACAE-1E2A453B901D}" destId="{8DD9F2B5-B7D8-4EF4-8E07-C6F8035FE8D8}" srcOrd="0" destOrd="0" presId="urn:microsoft.com/office/officeart/2005/8/layout/vList5"/>
    <dgm:cxn modelId="{C576A550-30CC-4EAC-B018-864F5908A5BF}" type="presOf" srcId="{03D5ACA6-1BC4-445F-B969-D331A2B1C03E}" destId="{4A66A6C7-C1CA-458F-8A26-04F8AA7B81C6}" srcOrd="0" destOrd="0" presId="urn:microsoft.com/office/officeart/2005/8/layout/vList5"/>
    <dgm:cxn modelId="{2531B437-866C-4152-91AB-5752F2E21C97}" srcId="{F8275AC8-AF2D-42B4-ADF3-0F0F5A40C0F0}" destId="{4124179F-B174-47AD-AB14-D2F59E479CC3}" srcOrd="3" destOrd="0" parTransId="{0E1597F5-818E-46C1-AA98-0D84E1F55879}" sibTransId="{9C1D7BB4-57CB-476E-ABAA-2AE10B96D771}"/>
    <dgm:cxn modelId="{52C13876-8650-47A5-8165-F4B85011664C}" srcId="{F8275AC8-AF2D-42B4-ADF3-0F0F5A40C0F0}" destId="{B6D93040-9B5B-4B1C-813E-011F72C9443F}" srcOrd="2" destOrd="0" parTransId="{408646A9-EBAA-4EE2-8759-6E9731F822E4}" sibTransId="{9D464481-109D-4B2B-89C5-56C9CB73112B}"/>
    <dgm:cxn modelId="{8AA63EDA-E8EF-4297-BE30-E9B4022B06B1}" type="presOf" srcId="{E10CAD95-D704-449E-B459-571DE0399876}" destId="{C5434B69-9383-4B1B-87CD-8AABDC989D48}" srcOrd="0" destOrd="0" presId="urn:microsoft.com/office/officeart/2005/8/layout/vList5"/>
    <dgm:cxn modelId="{F05413F5-F0D2-4F49-89E1-3ECC1BA38CFB}" srcId="{F8275AC8-AF2D-42B4-ADF3-0F0F5A40C0F0}" destId="{03D5ACA6-1BC4-445F-B969-D331A2B1C03E}" srcOrd="4" destOrd="0" parTransId="{FC1E1513-CE50-4A40-9A3A-6E4AD9DF50A9}" sibTransId="{A286DA9B-5EBB-4642-840B-C20AFA01694F}"/>
    <dgm:cxn modelId="{A41B14DC-8EBF-42C6-9F2F-6CEE7F87E1AB}" type="presParOf" srcId="{A80C3759-60BB-42E3-ABF5-70FA314CC9D2}" destId="{5ED87356-6A5F-41B4-91F7-911509899E55}" srcOrd="0" destOrd="0" presId="urn:microsoft.com/office/officeart/2005/8/layout/vList5"/>
    <dgm:cxn modelId="{53926345-8A35-4C75-A1AA-6BF3BC161ED9}" type="presParOf" srcId="{5ED87356-6A5F-41B4-91F7-911509899E55}" destId="{8DD9F2B5-B7D8-4EF4-8E07-C6F8035FE8D8}" srcOrd="0" destOrd="0" presId="urn:microsoft.com/office/officeart/2005/8/layout/vList5"/>
    <dgm:cxn modelId="{6C442A7A-CB92-4603-9F5C-720B65689078}" type="presParOf" srcId="{A80C3759-60BB-42E3-ABF5-70FA314CC9D2}" destId="{58E1B662-8E53-4AA9-A25B-9C67B538D1A8}" srcOrd="1" destOrd="0" presId="urn:microsoft.com/office/officeart/2005/8/layout/vList5"/>
    <dgm:cxn modelId="{D0E5EAED-CE6E-431F-9D74-38CF90C3D875}" type="presParOf" srcId="{A80C3759-60BB-42E3-ABF5-70FA314CC9D2}" destId="{D8FF7F8F-7069-4CE0-9575-C8F1986D9EB1}" srcOrd="2" destOrd="0" presId="urn:microsoft.com/office/officeart/2005/8/layout/vList5"/>
    <dgm:cxn modelId="{8D44E30F-3B28-45E7-93B0-A4480EA63D2E}" type="presParOf" srcId="{D8FF7F8F-7069-4CE0-9575-C8F1986D9EB1}" destId="{FDEFEDBB-C172-4D32-AB7B-74B22CC656C3}" srcOrd="0" destOrd="0" presId="urn:microsoft.com/office/officeart/2005/8/layout/vList5"/>
    <dgm:cxn modelId="{F57C9731-C8CE-41A7-96E5-779FE425BE90}" type="presParOf" srcId="{A80C3759-60BB-42E3-ABF5-70FA314CC9D2}" destId="{B664DE66-699D-4C3C-B2FC-F0002DC2E12A}" srcOrd="3" destOrd="0" presId="urn:microsoft.com/office/officeart/2005/8/layout/vList5"/>
    <dgm:cxn modelId="{7578D8DF-96CF-4B32-B73B-EADE70BD67A6}" type="presParOf" srcId="{A80C3759-60BB-42E3-ABF5-70FA314CC9D2}" destId="{986C7E05-49BB-4DFE-92AA-178062872CD9}" srcOrd="4" destOrd="0" presId="urn:microsoft.com/office/officeart/2005/8/layout/vList5"/>
    <dgm:cxn modelId="{65932A4E-A13D-463A-8A22-0AC1466476A0}" type="presParOf" srcId="{986C7E05-49BB-4DFE-92AA-178062872CD9}" destId="{73F20EAF-82D9-4075-BC57-6206F0E5F7A6}" srcOrd="0" destOrd="0" presId="urn:microsoft.com/office/officeart/2005/8/layout/vList5"/>
    <dgm:cxn modelId="{31A9B3D5-3FCA-440E-8383-AF5C6F40F118}" type="presParOf" srcId="{A80C3759-60BB-42E3-ABF5-70FA314CC9D2}" destId="{A5F947BE-5B00-4A5E-85E6-7A9DFF6F0360}" srcOrd="5" destOrd="0" presId="urn:microsoft.com/office/officeart/2005/8/layout/vList5"/>
    <dgm:cxn modelId="{D182DD0C-E881-43F2-B52D-9FC1798AF25B}" type="presParOf" srcId="{A80C3759-60BB-42E3-ABF5-70FA314CC9D2}" destId="{8612000A-B150-471B-B51E-BE7B65351839}" srcOrd="6" destOrd="0" presId="urn:microsoft.com/office/officeart/2005/8/layout/vList5"/>
    <dgm:cxn modelId="{5FEF304F-9E23-4E26-A007-CC1626A65134}" type="presParOf" srcId="{8612000A-B150-471B-B51E-BE7B65351839}" destId="{539A4A1C-1423-453F-B05E-9CBC5E18CB1E}" srcOrd="0" destOrd="0" presId="urn:microsoft.com/office/officeart/2005/8/layout/vList5"/>
    <dgm:cxn modelId="{802136BE-DC9C-463E-8BA7-4185E838DCAA}" type="presParOf" srcId="{A80C3759-60BB-42E3-ABF5-70FA314CC9D2}" destId="{350A2291-AFBA-4652-B14C-8BBD0E794C2A}" srcOrd="7" destOrd="0" presId="urn:microsoft.com/office/officeart/2005/8/layout/vList5"/>
    <dgm:cxn modelId="{E38836D0-DDDA-4C29-8393-2D2F61E9EF96}" type="presParOf" srcId="{A80C3759-60BB-42E3-ABF5-70FA314CC9D2}" destId="{3903C5B7-93E9-498B-926E-8E619595BD26}" srcOrd="8" destOrd="0" presId="urn:microsoft.com/office/officeart/2005/8/layout/vList5"/>
    <dgm:cxn modelId="{B395E995-4831-45BE-AC83-FA9DA832CD09}" type="presParOf" srcId="{3903C5B7-93E9-498B-926E-8E619595BD26}" destId="{4A66A6C7-C1CA-458F-8A26-04F8AA7B81C6}" srcOrd="0" destOrd="0" presId="urn:microsoft.com/office/officeart/2005/8/layout/vList5"/>
    <dgm:cxn modelId="{064CC8B2-2726-4331-828D-FF687E30EDAB}" type="presParOf" srcId="{A80C3759-60BB-42E3-ABF5-70FA314CC9D2}" destId="{9095541D-14BB-4A3E-BC9E-397F2D309047}" srcOrd="9" destOrd="0" presId="urn:microsoft.com/office/officeart/2005/8/layout/vList5"/>
    <dgm:cxn modelId="{465E43C5-C3F9-48D0-A787-18D4F312B940}" type="presParOf" srcId="{A80C3759-60BB-42E3-ABF5-70FA314CC9D2}" destId="{70C7234D-AB73-4FFB-A13C-645910B5F7D5}" srcOrd="10" destOrd="0" presId="urn:microsoft.com/office/officeart/2005/8/layout/vList5"/>
    <dgm:cxn modelId="{32E4C6B4-D1A8-49E0-A200-52A807E86D94}" type="presParOf" srcId="{70C7234D-AB73-4FFB-A13C-645910B5F7D5}" destId="{C5434B69-9383-4B1B-87CD-8AABDC989D48}" srcOrd="0" destOrd="0" presId="urn:microsoft.com/office/officeart/2005/8/layout/vList5"/>
    <dgm:cxn modelId="{A065194D-E2B3-4603-8585-E33992531B22}" type="presParOf" srcId="{A80C3759-60BB-42E3-ABF5-70FA314CC9D2}" destId="{07BC6800-5ED0-41F9-8DA0-20F809A83CA7}" srcOrd="11" destOrd="0" presId="urn:microsoft.com/office/officeart/2005/8/layout/vList5"/>
    <dgm:cxn modelId="{EE5EFD97-2CED-46EE-ADBF-E351759F0975}" type="presParOf" srcId="{A80C3759-60BB-42E3-ABF5-70FA314CC9D2}" destId="{BC715563-E1DD-4B7C-8295-31619BBCBC14}" srcOrd="12" destOrd="0" presId="urn:microsoft.com/office/officeart/2005/8/layout/vList5"/>
    <dgm:cxn modelId="{F14C0A0A-5E81-4EA6-98A7-2E9BC1DC5D90}" type="presParOf" srcId="{BC715563-E1DD-4B7C-8295-31619BBCBC14}" destId="{A20C4C49-4A57-4038-A400-F5F58BEF6A5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ED699B7-44A6-4240-AED3-073BCDDA984B}" type="doc">
      <dgm:prSet loTypeId="urn:microsoft.com/office/officeart/2005/8/layout/vList5" loCatId="list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629D0DD0-1818-465F-B96E-73779EA582CF}">
      <dgm:prSet/>
      <dgm:spPr/>
      <dgm:t>
        <a:bodyPr/>
        <a:lstStyle/>
        <a:p>
          <a:pPr rtl="0"/>
          <a:r>
            <a:rPr lang="ru-RU" dirty="0" smtClean="0"/>
            <a:t>ЗАНИМАТЬ</a:t>
          </a:r>
          <a:r>
            <a:rPr lang="ru-RU" dirty="0" smtClean="0">
              <a:solidFill>
                <a:srgbClr val="C00000"/>
              </a:solidFill>
            </a:rPr>
            <a:t>СЯ</a:t>
          </a:r>
          <a:endParaRPr lang="en-US" dirty="0">
            <a:solidFill>
              <a:srgbClr val="C00000"/>
            </a:solidFill>
          </a:endParaRPr>
        </a:p>
      </dgm:t>
    </dgm:pt>
    <dgm:pt modelId="{83F20A36-3C83-4868-AC06-63C045DFE23B}" type="parTrans" cxnId="{AC8CC2FC-8020-4426-B86A-0795D58BF321}">
      <dgm:prSet/>
      <dgm:spPr/>
      <dgm:t>
        <a:bodyPr/>
        <a:lstStyle/>
        <a:p>
          <a:endParaRPr lang="en-US"/>
        </a:p>
      </dgm:t>
    </dgm:pt>
    <dgm:pt modelId="{F7A1D608-4AE5-4AE4-8607-20C67971918F}" type="sibTrans" cxnId="{AC8CC2FC-8020-4426-B86A-0795D58BF321}">
      <dgm:prSet/>
      <dgm:spPr/>
      <dgm:t>
        <a:bodyPr/>
        <a:lstStyle/>
        <a:p>
          <a:endParaRPr lang="en-US"/>
        </a:p>
      </dgm:t>
    </dgm:pt>
    <dgm:pt modelId="{B4C3E47A-A7D3-4AA2-8A9F-CC995152D3C5}">
      <dgm:prSet/>
      <dgm:spPr/>
      <dgm:t>
        <a:bodyPr/>
        <a:lstStyle/>
        <a:p>
          <a:pPr rtl="0"/>
          <a:r>
            <a:rPr lang="ru-RU" dirty="0" smtClean="0"/>
            <a:t>ОН ЗАНИМАЛ</a:t>
          </a:r>
          <a:r>
            <a:rPr lang="ru-RU" dirty="0" smtClean="0">
              <a:solidFill>
                <a:srgbClr val="C00000"/>
              </a:solidFill>
            </a:rPr>
            <a:t>СЯ</a:t>
          </a:r>
          <a:endParaRPr lang="en-US" dirty="0">
            <a:solidFill>
              <a:srgbClr val="C00000"/>
            </a:solidFill>
          </a:endParaRPr>
        </a:p>
      </dgm:t>
    </dgm:pt>
    <dgm:pt modelId="{18F393F4-F2AB-41DB-821E-F0C2665A9495}" type="parTrans" cxnId="{352824E9-BE6B-4D71-A936-3F997DC9238D}">
      <dgm:prSet/>
      <dgm:spPr/>
      <dgm:t>
        <a:bodyPr/>
        <a:lstStyle/>
        <a:p>
          <a:endParaRPr lang="en-US"/>
        </a:p>
      </dgm:t>
    </dgm:pt>
    <dgm:pt modelId="{C549E2D4-FA6A-4679-BA82-F3DE15E363CE}" type="sibTrans" cxnId="{352824E9-BE6B-4D71-A936-3F997DC9238D}">
      <dgm:prSet/>
      <dgm:spPr/>
      <dgm:t>
        <a:bodyPr/>
        <a:lstStyle/>
        <a:p>
          <a:endParaRPr lang="en-US"/>
        </a:p>
      </dgm:t>
    </dgm:pt>
    <dgm:pt modelId="{D8395A0B-34B3-425B-BE21-A9E16ADF8F20}">
      <dgm:prSet/>
      <dgm:spPr/>
      <dgm:t>
        <a:bodyPr/>
        <a:lstStyle/>
        <a:p>
          <a:pPr rtl="0"/>
          <a:r>
            <a:rPr lang="ru-RU" dirty="0" smtClean="0"/>
            <a:t>ОНА ЗАНИМАЛА</a:t>
          </a:r>
          <a:r>
            <a:rPr lang="ru-RU" dirty="0" smtClean="0">
              <a:solidFill>
                <a:srgbClr val="C00000"/>
              </a:solidFill>
            </a:rPr>
            <a:t>СЬ</a:t>
          </a:r>
          <a:endParaRPr lang="en-US" dirty="0">
            <a:solidFill>
              <a:srgbClr val="C00000"/>
            </a:solidFill>
          </a:endParaRPr>
        </a:p>
      </dgm:t>
    </dgm:pt>
    <dgm:pt modelId="{456A65EE-0AD7-42A7-B7F9-085937B7DAD6}" type="parTrans" cxnId="{E1B1B4EB-FC6B-4F57-92DA-9A861BA9190E}">
      <dgm:prSet/>
      <dgm:spPr/>
      <dgm:t>
        <a:bodyPr/>
        <a:lstStyle/>
        <a:p>
          <a:endParaRPr lang="en-US"/>
        </a:p>
      </dgm:t>
    </dgm:pt>
    <dgm:pt modelId="{EE2F1F43-A952-4C10-BD29-08DBCE37DACA}" type="sibTrans" cxnId="{E1B1B4EB-FC6B-4F57-92DA-9A861BA9190E}">
      <dgm:prSet/>
      <dgm:spPr/>
      <dgm:t>
        <a:bodyPr/>
        <a:lstStyle/>
        <a:p>
          <a:endParaRPr lang="en-US"/>
        </a:p>
      </dgm:t>
    </dgm:pt>
    <dgm:pt modelId="{C695B84D-D7C8-4FFC-91C6-751FB6FCB5FB}">
      <dgm:prSet/>
      <dgm:spPr/>
      <dgm:t>
        <a:bodyPr/>
        <a:lstStyle/>
        <a:p>
          <a:pPr rtl="0"/>
          <a:r>
            <a:rPr lang="ru-RU" dirty="0" smtClean="0"/>
            <a:t>ОНО ЗАНИМАЛО</a:t>
          </a:r>
          <a:r>
            <a:rPr lang="ru-RU" dirty="0" smtClean="0">
              <a:solidFill>
                <a:srgbClr val="C00000"/>
              </a:solidFill>
            </a:rPr>
            <a:t>СЬ</a:t>
          </a:r>
          <a:endParaRPr lang="en-US" dirty="0"/>
        </a:p>
      </dgm:t>
    </dgm:pt>
    <dgm:pt modelId="{F8D15A30-DF5E-4A33-8381-1EA7278CE2D7}" type="parTrans" cxnId="{F1B46424-22C9-4F1E-8597-F2D95F336DC6}">
      <dgm:prSet/>
      <dgm:spPr/>
      <dgm:t>
        <a:bodyPr/>
        <a:lstStyle/>
        <a:p>
          <a:endParaRPr lang="en-US"/>
        </a:p>
      </dgm:t>
    </dgm:pt>
    <dgm:pt modelId="{5398D16F-6F7D-470C-ACA4-397ED53D5784}" type="sibTrans" cxnId="{F1B46424-22C9-4F1E-8597-F2D95F336DC6}">
      <dgm:prSet/>
      <dgm:spPr/>
      <dgm:t>
        <a:bodyPr/>
        <a:lstStyle/>
        <a:p>
          <a:endParaRPr lang="en-US"/>
        </a:p>
      </dgm:t>
    </dgm:pt>
    <dgm:pt modelId="{D151CB89-D8F8-4C1B-87F5-B3DBE07D2406}">
      <dgm:prSet/>
      <dgm:spPr/>
      <dgm:t>
        <a:bodyPr/>
        <a:lstStyle/>
        <a:p>
          <a:pPr rtl="0"/>
          <a:r>
            <a:rPr lang="ru-RU" dirty="0" smtClean="0"/>
            <a:t>ОНИ ЗАНИМАЛИ</a:t>
          </a:r>
          <a:r>
            <a:rPr lang="ru-RU" dirty="0" smtClean="0">
              <a:solidFill>
                <a:srgbClr val="C00000"/>
              </a:solidFill>
            </a:rPr>
            <a:t>СЬ</a:t>
          </a:r>
          <a:endParaRPr lang="en-US" dirty="0"/>
        </a:p>
      </dgm:t>
    </dgm:pt>
    <dgm:pt modelId="{16124750-A6F3-45A2-8174-029574890BFD}" type="parTrans" cxnId="{51AC3144-563B-4E4A-85B1-6E7D087DA57A}">
      <dgm:prSet/>
      <dgm:spPr/>
      <dgm:t>
        <a:bodyPr/>
        <a:lstStyle/>
        <a:p>
          <a:endParaRPr lang="en-US"/>
        </a:p>
      </dgm:t>
    </dgm:pt>
    <dgm:pt modelId="{9972415A-311D-4511-AFA6-557864CC2839}" type="sibTrans" cxnId="{51AC3144-563B-4E4A-85B1-6E7D087DA57A}">
      <dgm:prSet/>
      <dgm:spPr/>
      <dgm:t>
        <a:bodyPr/>
        <a:lstStyle/>
        <a:p>
          <a:endParaRPr lang="en-US"/>
        </a:p>
      </dgm:t>
    </dgm:pt>
    <dgm:pt modelId="{5D7B8D70-E259-4403-B3C0-94188D9506BF}" type="pres">
      <dgm:prSet presAssocID="{DED699B7-44A6-4240-AED3-073BCDDA984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EE9CB9B-80F4-4A0F-A869-D0A337B4DB43}" type="pres">
      <dgm:prSet presAssocID="{629D0DD0-1818-465F-B96E-73779EA582CF}" presName="linNode" presStyleCnt="0"/>
      <dgm:spPr/>
    </dgm:pt>
    <dgm:pt modelId="{75682788-039B-4D04-B8A6-6F4BFD2E3950}" type="pres">
      <dgm:prSet presAssocID="{629D0DD0-1818-465F-B96E-73779EA582CF}" presName="parentText" presStyleLbl="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F619C0-A402-424B-90D4-E56692DBB75C}" type="pres">
      <dgm:prSet presAssocID="{F7A1D608-4AE5-4AE4-8607-20C67971918F}" presName="sp" presStyleCnt="0"/>
      <dgm:spPr/>
    </dgm:pt>
    <dgm:pt modelId="{E1F7B9C8-ADF1-4705-BD7F-66FCC3B414F5}" type="pres">
      <dgm:prSet presAssocID="{B4C3E47A-A7D3-4AA2-8A9F-CC995152D3C5}" presName="linNode" presStyleCnt="0"/>
      <dgm:spPr/>
    </dgm:pt>
    <dgm:pt modelId="{2257182C-3A0E-41CB-B10F-12A37F867576}" type="pres">
      <dgm:prSet presAssocID="{B4C3E47A-A7D3-4AA2-8A9F-CC995152D3C5}" presName="parentText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90207F-C389-48B1-B3AA-70F1C4CB0D49}" type="pres">
      <dgm:prSet presAssocID="{C549E2D4-FA6A-4679-BA82-F3DE15E363CE}" presName="sp" presStyleCnt="0"/>
      <dgm:spPr/>
    </dgm:pt>
    <dgm:pt modelId="{AA1E71E7-C867-44E5-B04F-94ED7AD6B455}" type="pres">
      <dgm:prSet presAssocID="{D8395A0B-34B3-425B-BE21-A9E16ADF8F20}" presName="linNode" presStyleCnt="0"/>
      <dgm:spPr/>
    </dgm:pt>
    <dgm:pt modelId="{CBEC3BD0-AD34-4FE5-9F9B-5E4798C2070F}" type="pres">
      <dgm:prSet presAssocID="{D8395A0B-34B3-425B-BE21-A9E16ADF8F20}" presName="parentText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1D15D9-E9E5-4D3E-977A-81F15D383621}" type="pres">
      <dgm:prSet presAssocID="{EE2F1F43-A952-4C10-BD29-08DBCE37DACA}" presName="sp" presStyleCnt="0"/>
      <dgm:spPr/>
    </dgm:pt>
    <dgm:pt modelId="{2500ABBA-56A0-4DFF-9004-995771A9AE73}" type="pres">
      <dgm:prSet presAssocID="{C695B84D-D7C8-4FFC-91C6-751FB6FCB5FB}" presName="linNode" presStyleCnt="0"/>
      <dgm:spPr/>
    </dgm:pt>
    <dgm:pt modelId="{005F0C14-8E40-4C94-B4FA-1C63F3EE94F1}" type="pres">
      <dgm:prSet presAssocID="{C695B84D-D7C8-4FFC-91C6-751FB6FCB5FB}" presName="parentText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F16E04-7E30-438F-846E-C0944CB3D576}" type="pres">
      <dgm:prSet presAssocID="{5398D16F-6F7D-470C-ACA4-397ED53D5784}" presName="sp" presStyleCnt="0"/>
      <dgm:spPr/>
    </dgm:pt>
    <dgm:pt modelId="{36D4B395-A6EC-4055-AB05-5AF38C58C661}" type="pres">
      <dgm:prSet presAssocID="{D151CB89-D8F8-4C1B-87F5-B3DBE07D2406}" presName="linNode" presStyleCnt="0"/>
      <dgm:spPr/>
    </dgm:pt>
    <dgm:pt modelId="{BFB3E330-ACC5-4BBE-9C0A-88E3E3CCB25C}" type="pres">
      <dgm:prSet presAssocID="{D151CB89-D8F8-4C1B-87F5-B3DBE07D2406}" presName="parentText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1B46424-22C9-4F1E-8597-F2D95F336DC6}" srcId="{DED699B7-44A6-4240-AED3-073BCDDA984B}" destId="{C695B84D-D7C8-4FFC-91C6-751FB6FCB5FB}" srcOrd="3" destOrd="0" parTransId="{F8D15A30-DF5E-4A33-8381-1EA7278CE2D7}" sibTransId="{5398D16F-6F7D-470C-ACA4-397ED53D5784}"/>
    <dgm:cxn modelId="{8CC01CF1-D25D-4598-88C4-BB4F14CDCAEC}" type="presOf" srcId="{B4C3E47A-A7D3-4AA2-8A9F-CC995152D3C5}" destId="{2257182C-3A0E-41CB-B10F-12A37F867576}" srcOrd="0" destOrd="0" presId="urn:microsoft.com/office/officeart/2005/8/layout/vList5"/>
    <dgm:cxn modelId="{51AC3144-563B-4E4A-85B1-6E7D087DA57A}" srcId="{DED699B7-44A6-4240-AED3-073BCDDA984B}" destId="{D151CB89-D8F8-4C1B-87F5-B3DBE07D2406}" srcOrd="4" destOrd="0" parTransId="{16124750-A6F3-45A2-8174-029574890BFD}" sibTransId="{9972415A-311D-4511-AFA6-557864CC2839}"/>
    <dgm:cxn modelId="{CD3777FA-BAC7-4D54-BA3C-0DE55A5047E4}" type="presOf" srcId="{D151CB89-D8F8-4C1B-87F5-B3DBE07D2406}" destId="{BFB3E330-ACC5-4BBE-9C0A-88E3E3CCB25C}" srcOrd="0" destOrd="0" presId="urn:microsoft.com/office/officeart/2005/8/layout/vList5"/>
    <dgm:cxn modelId="{352824E9-BE6B-4D71-A936-3F997DC9238D}" srcId="{DED699B7-44A6-4240-AED3-073BCDDA984B}" destId="{B4C3E47A-A7D3-4AA2-8A9F-CC995152D3C5}" srcOrd="1" destOrd="0" parTransId="{18F393F4-F2AB-41DB-821E-F0C2665A9495}" sibTransId="{C549E2D4-FA6A-4679-BA82-F3DE15E363CE}"/>
    <dgm:cxn modelId="{E1B1B4EB-FC6B-4F57-92DA-9A861BA9190E}" srcId="{DED699B7-44A6-4240-AED3-073BCDDA984B}" destId="{D8395A0B-34B3-425B-BE21-A9E16ADF8F20}" srcOrd="2" destOrd="0" parTransId="{456A65EE-0AD7-42A7-B7F9-085937B7DAD6}" sibTransId="{EE2F1F43-A952-4C10-BD29-08DBCE37DACA}"/>
    <dgm:cxn modelId="{48A0B399-D8D1-49A9-916D-EF9EFF9F9294}" type="presOf" srcId="{DED699B7-44A6-4240-AED3-073BCDDA984B}" destId="{5D7B8D70-E259-4403-B3C0-94188D9506BF}" srcOrd="0" destOrd="0" presId="urn:microsoft.com/office/officeart/2005/8/layout/vList5"/>
    <dgm:cxn modelId="{B2D2377F-3722-43D8-8FEE-322FE4526105}" type="presOf" srcId="{D8395A0B-34B3-425B-BE21-A9E16ADF8F20}" destId="{CBEC3BD0-AD34-4FE5-9F9B-5E4798C2070F}" srcOrd="0" destOrd="0" presId="urn:microsoft.com/office/officeart/2005/8/layout/vList5"/>
    <dgm:cxn modelId="{3868EFF5-0F7B-4B45-8BFC-B6441EF9E430}" type="presOf" srcId="{C695B84D-D7C8-4FFC-91C6-751FB6FCB5FB}" destId="{005F0C14-8E40-4C94-B4FA-1C63F3EE94F1}" srcOrd="0" destOrd="0" presId="urn:microsoft.com/office/officeart/2005/8/layout/vList5"/>
    <dgm:cxn modelId="{AC8CC2FC-8020-4426-B86A-0795D58BF321}" srcId="{DED699B7-44A6-4240-AED3-073BCDDA984B}" destId="{629D0DD0-1818-465F-B96E-73779EA582CF}" srcOrd="0" destOrd="0" parTransId="{83F20A36-3C83-4868-AC06-63C045DFE23B}" sibTransId="{F7A1D608-4AE5-4AE4-8607-20C67971918F}"/>
    <dgm:cxn modelId="{20137440-08CE-4DF8-8B8F-E38EC4C5C6CC}" type="presOf" srcId="{629D0DD0-1818-465F-B96E-73779EA582CF}" destId="{75682788-039B-4D04-B8A6-6F4BFD2E3950}" srcOrd="0" destOrd="0" presId="urn:microsoft.com/office/officeart/2005/8/layout/vList5"/>
    <dgm:cxn modelId="{B6A58341-634B-495A-A686-6C695EF45B27}" type="presParOf" srcId="{5D7B8D70-E259-4403-B3C0-94188D9506BF}" destId="{0EE9CB9B-80F4-4A0F-A869-D0A337B4DB43}" srcOrd="0" destOrd="0" presId="urn:microsoft.com/office/officeart/2005/8/layout/vList5"/>
    <dgm:cxn modelId="{30390AFE-3FB3-456B-95EC-68FD1A78C965}" type="presParOf" srcId="{0EE9CB9B-80F4-4A0F-A869-D0A337B4DB43}" destId="{75682788-039B-4D04-B8A6-6F4BFD2E3950}" srcOrd="0" destOrd="0" presId="urn:microsoft.com/office/officeart/2005/8/layout/vList5"/>
    <dgm:cxn modelId="{7F611253-3DB9-45DF-A92D-E8BB972652DE}" type="presParOf" srcId="{5D7B8D70-E259-4403-B3C0-94188D9506BF}" destId="{16F619C0-A402-424B-90D4-E56692DBB75C}" srcOrd="1" destOrd="0" presId="urn:microsoft.com/office/officeart/2005/8/layout/vList5"/>
    <dgm:cxn modelId="{A96F4CCA-CABC-4A14-9E15-540E80F28B38}" type="presParOf" srcId="{5D7B8D70-E259-4403-B3C0-94188D9506BF}" destId="{E1F7B9C8-ADF1-4705-BD7F-66FCC3B414F5}" srcOrd="2" destOrd="0" presId="urn:microsoft.com/office/officeart/2005/8/layout/vList5"/>
    <dgm:cxn modelId="{E6BA1F03-E4C5-4AE7-9341-450D1605F8FF}" type="presParOf" srcId="{E1F7B9C8-ADF1-4705-BD7F-66FCC3B414F5}" destId="{2257182C-3A0E-41CB-B10F-12A37F867576}" srcOrd="0" destOrd="0" presId="urn:microsoft.com/office/officeart/2005/8/layout/vList5"/>
    <dgm:cxn modelId="{CBF1A422-83DA-493E-9B01-4F6B3158BD68}" type="presParOf" srcId="{5D7B8D70-E259-4403-B3C0-94188D9506BF}" destId="{5F90207F-C389-48B1-B3AA-70F1C4CB0D49}" srcOrd="3" destOrd="0" presId="urn:microsoft.com/office/officeart/2005/8/layout/vList5"/>
    <dgm:cxn modelId="{AC2F5D8E-C34C-424F-91C0-A04A6E95074A}" type="presParOf" srcId="{5D7B8D70-E259-4403-B3C0-94188D9506BF}" destId="{AA1E71E7-C867-44E5-B04F-94ED7AD6B455}" srcOrd="4" destOrd="0" presId="urn:microsoft.com/office/officeart/2005/8/layout/vList5"/>
    <dgm:cxn modelId="{E54525F4-5E2C-4DB3-977A-9816D516F16E}" type="presParOf" srcId="{AA1E71E7-C867-44E5-B04F-94ED7AD6B455}" destId="{CBEC3BD0-AD34-4FE5-9F9B-5E4798C2070F}" srcOrd="0" destOrd="0" presId="urn:microsoft.com/office/officeart/2005/8/layout/vList5"/>
    <dgm:cxn modelId="{DF4AD24B-5A64-43B4-8FC4-13AEA926D529}" type="presParOf" srcId="{5D7B8D70-E259-4403-B3C0-94188D9506BF}" destId="{9D1D15D9-E9E5-4D3E-977A-81F15D383621}" srcOrd="5" destOrd="0" presId="urn:microsoft.com/office/officeart/2005/8/layout/vList5"/>
    <dgm:cxn modelId="{2944F4DC-3B35-4632-A6E3-496C73F6F3B8}" type="presParOf" srcId="{5D7B8D70-E259-4403-B3C0-94188D9506BF}" destId="{2500ABBA-56A0-4DFF-9004-995771A9AE73}" srcOrd="6" destOrd="0" presId="urn:microsoft.com/office/officeart/2005/8/layout/vList5"/>
    <dgm:cxn modelId="{B28AF271-7803-49AB-A989-49E485B42ADC}" type="presParOf" srcId="{2500ABBA-56A0-4DFF-9004-995771A9AE73}" destId="{005F0C14-8E40-4C94-B4FA-1C63F3EE94F1}" srcOrd="0" destOrd="0" presId="urn:microsoft.com/office/officeart/2005/8/layout/vList5"/>
    <dgm:cxn modelId="{29AF3ED9-2032-414C-80D7-439A127EA298}" type="presParOf" srcId="{5D7B8D70-E259-4403-B3C0-94188D9506BF}" destId="{95F16E04-7E30-438F-846E-C0944CB3D576}" srcOrd="7" destOrd="0" presId="urn:microsoft.com/office/officeart/2005/8/layout/vList5"/>
    <dgm:cxn modelId="{2F43CE88-A2DA-4CB3-825F-D582EBC490A7}" type="presParOf" srcId="{5D7B8D70-E259-4403-B3C0-94188D9506BF}" destId="{36D4B395-A6EC-4055-AB05-5AF38C58C661}" srcOrd="8" destOrd="0" presId="urn:microsoft.com/office/officeart/2005/8/layout/vList5"/>
    <dgm:cxn modelId="{981A6763-22DE-465C-917A-E734A7B08FF2}" type="presParOf" srcId="{36D4B395-A6EC-4055-AB05-5AF38C58C661}" destId="{BFB3E330-ACC5-4BBE-9C0A-88E3E3CCB25C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82D7A84-C19C-43EA-85E5-44D624BF76DF}" type="doc">
      <dgm:prSet loTypeId="urn:microsoft.com/office/officeart/2005/8/layout/vList5" loCatId="list" qsTypeId="urn:microsoft.com/office/officeart/2005/8/quickstyle/simple4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1AF76175-00B5-459F-A4CE-01FE1D6C3E87}">
      <dgm:prSet/>
      <dgm:spPr/>
      <dgm:t>
        <a:bodyPr/>
        <a:lstStyle/>
        <a:p>
          <a:pPr rtl="0"/>
          <a:r>
            <a:rPr lang="ru-RU" dirty="0" smtClean="0"/>
            <a:t>Я умываюсь</a:t>
          </a:r>
          <a:endParaRPr lang="en-US" dirty="0"/>
        </a:p>
      </dgm:t>
    </dgm:pt>
    <dgm:pt modelId="{6BC19509-3841-4445-87B5-47D108F7C887}" type="parTrans" cxnId="{03E5E613-03BE-4CD0-8A4D-A5A2C161C4D2}">
      <dgm:prSet/>
      <dgm:spPr/>
      <dgm:t>
        <a:bodyPr/>
        <a:lstStyle/>
        <a:p>
          <a:endParaRPr lang="en-US"/>
        </a:p>
      </dgm:t>
    </dgm:pt>
    <dgm:pt modelId="{3FD02F92-B2D7-4ED0-A8D8-35976456A5A9}" type="sibTrans" cxnId="{03E5E613-03BE-4CD0-8A4D-A5A2C161C4D2}">
      <dgm:prSet/>
      <dgm:spPr/>
      <dgm:t>
        <a:bodyPr/>
        <a:lstStyle/>
        <a:p>
          <a:endParaRPr lang="en-US"/>
        </a:p>
      </dgm:t>
    </dgm:pt>
    <dgm:pt modelId="{06FA61E5-8FFF-4974-A85D-DE43648A7F7D}">
      <dgm:prSet/>
      <dgm:spPr/>
      <dgm:t>
        <a:bodyPr/>
        <a:lstStyle/>
        <a:p>
          <a:pPr rtl="0"/>
          <a:r>
            <a:rPr lang="ru-RU" smtClean="0"/>
            <a:t>Ты умываешься</a:t>
          </a:r>
          <a:endParaRPr lang="en-US"/>
        </a:p>
      </dgm:t>
    </dgm:pt>
    <dgm:pt modelId="{41CD175A-BB6F-4302-B9E9-2C2AECBA81D3}" type="parTrans" cxnId="{3EE130D4-A583-4448-B8C5-F9ED9E708DE3}">
      <dgm:prSet/>
      <dgm:spPr/>
      <dgm:t>
        <a:bodyPr/>
        <a:lstStyle/>
        <a:p>
          <a:endParaRPr lang="en-US"/>
        </a:p>
      </dgm:t>
    </dgm:pt>
    <dgm:pt modelId="{2E38C908-BD38-4628-9F6F-7FBC7ADAA13C}" type="sibTrans" cxnId="{3EE130D4-A583-4448-B8C5-F9ED9E708DE3}">
      <dgm:prSet/>
      <dgm:spPr/>
      <dgm:t>
        <a:bodyPr/>
        <a:lstStyle/>
        <a:p>
          <a:endParaRPr lang="en-US"/>
        </a:p>
      </dgm:t>
    </dgm:pt>
    <dgm:pt modelId="{12CAA403-3A3E-480B-B964-E78FDE018000}">
      <dgm:prSet/>
      <dgm:spPr/>
      <dgm:t>
        <a:bodyPr/>
        <a:lstStyle/>
        <a:p>
          <a:pPr rtl="0"/>
          <a:r>
            <a:rPr lang="ru-RU" smtClean="0"/>
            <a:t>Он умывается</a:t>
          </a:r>
          <a:endParaRPr lang="en-US"/>
        </a:p>
      </dgm:t>
    </dgm:pt>
    <dgm:pt modelId="{43EAB126-96E8-4B39-B3DD-561962195442}" type="parTrans" cxnId="{FDED9B2A-6CE9-4DB7-B94E-EC705AA4CB4E}">
      <dgm:prSet/>
      <dgm:spPr/>
      <dgm:t>
        <a:bodyPr/>
        <a:lstStyle/>
        <a:p>
          <a:endParaRPr lang="en-US"/>
        </a:p>
      </dgm:t>
    </dgm:pt>
    <dgm:pt modelId="{537A5790-F97D-498F-A9BB-009CF6BFCA22}" type="sibTrans" cxnId="{FDED9B2A-6CE9-4DB7-B94E-EC705AA4CB4E}">
      <dgm:prSet/>
      <dgm:spPr/>
      <dgm:t>
        <a:bodyPr/>
        <a:lstStyle/>
        <a:p>
          <a:endParaRPr lang="en-US"/>
        </a:p>
      </dgm:t>
    </dgm:pt>
    <dgm:pt modelId="{7010446A-CC63-4132-A423-FB506F0471C0}">
      <dgm:prSet/>
      <dgm:spPr/>
      <dgm:t>
        <a:bodyPr/>
        <a:lstStyle/>
        <a:p>
          <a:pPr rtl="0"/>
          <a:r>
            <a:rPr lang="ru-RU" dirty="0" smtClean="0"/>
            <a:t>Мы умываемся</a:t>
          </a:r>
          <a:endParaRPr lang="en-US" dirty="0"/>
        </a:p>
      </dgm:t>
    </dgm:pt>
    <dgm:pt modelId="{9210A83B-F260-4A08-BE3E-066307F32467}" type="parTrans" cxnId="{45FDE4CD-838C-412B-9859-8055D67AB9E9}">
      <dgm:prSet/>
      <dgm:spPr/>
      <dgm:t>
        <a:bodyPr/>
        <a:lstStyle/>
        <a:p>
          <a:endParaRPr lang="en-US"/>
        </a:p>
      </dgm:t>
    </dgm:pt>
    <dgm:pt modelId="{6AAB8C9B-2203-4ED9-9265-33698C24FEBC}" type="sibTrans" cxnId="{45FDE4CD-838C-412B-9859-8055D67AB9E9}">
      <dgm:prSet/>
      <dgm:spPr/>
      <dgm:t>
        <a:bodyPr/>
        <a:lstStyle/>
        <a:p>
          <a:endParaRPr lang="en-US"/>
        </a:p>
      </dgm:t>
    </dgm:pt>
    <dgm:pt modelId="{B4A59E29-D450-4EA8-AD73-4DED01B4A7C9}">
      <dgm:prSet/>
      <dgm:spPr/>
      <dgm:t>
        <a:bodyPr/>
        <a:lstStyle/>
        <a:p>
          <a:pPr rtl="0"/>
          <a:r>
            <a:rPr lang="ru-RU" smtClean="0"/>
            <a:t>Вы умываетесь</a:t>
          </a:r>
          <a:endParaRPr lang="en-US"/>
        </a:p>
      </dgm:t>
    </dgm:pt>
    <dgm:pt modelId="{3B8467B2-E5FD-40B2-9752-1FA50D8E3034}" type="parTrans" cxnId="{686210BB-F790-4011-8643-728A665CEE40}">
      <dgm:prSet/>
      <dgm:spPr/>
      <dgm:t>
        <a:bodyPr/>
        <a:lstStyle/>
        <a:p>
          <a:endParaRPr lang="en-US"/>
        </a:p>
      </dgm:t>
    </dgm:pt>
    <dgm:pt modelId="{3E086977-1D6A-4709-A72A-8F414884CEC9}" type="sibTrans" cxnId="{686210BB-F790-4011-8643-728A665CEE40}">
      <dgm:prSet/>
      <dgm:spPr/>
      <dgm:t>
        <a:bodyPr/>
        <a:lstStyle/>
        <a:p>
          <a:endParaRPr lang="en-US"/>
        </a:p>
      </dgm:t>
    </dgm:pt>
    <dgm:pt modelId="{F677D0C9-EA16-4EF1-A8CF-FB1A988FDD35}">
      <dgm:prSet/>
      <dgm:spPr/>
      <dgm:t>
        <a:bodyPr/>
        <a:lstStyle/>
        <a:p>
          <a:pPr rtl="0"/>
          <a:r>
            <a:rPr lang="ru-RU" smtClean="0"/>
            <a:t>Они умываются</a:t>
          </a:r>
          <a:endParaRPr lang="en-US"/>
        </a:p>
      </dgm:t>
    </dgm:pt>
    <dgm:pt modelId="{282E2393-75B3-4448-87EA-644A08A206DD}" type="parTrans" cxnId="{D89DBE3A-EFD3-41BD-9677-1D39DC7E2D9E}">
      <dgm:prSet/>
      <dgm:spPr/>
      <dgm:t>
        <a:bodyPr/>
        <a:lstStyle/>
        <a:p>
          <a:endParaRPr lang="en-US"/>
        </a:p>
      </dgm:t>
    </dgm:pt>
    <dgm:pt modelId="{DBE2FE58-C6B7-4C46-B2A2-01F35972CF2E}" type="sibTrans" cxnId="{D89DBE3A-EFD3-41BD-9677-1D39DC7E2D9E}">
      <dgm:prSet/>
      <dgm:spPr/>
      <dgm:t>
        <a:bodyPr/>
        <a:lstStyle/>
        <a:p>
          <a:endParaRPr lang="en-US"/>
        </a:p>
      </dgm:t>
    </dgm:pt>
    <dgm:pt modelId="{9011FB5C-5E35-4C41-8C6F-A661EED6E62D}" type="pres">
      <dgm:prSet presAssocID="{A82D7A84-C19C-43EA-85E5-44D624BF76D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1EE90DC-CD86-4AA4-8479-B64D72D6D617}" type="pres">
      <dgm:prSet presAssocID="{1AF76175-00B5-459F-A4CE-01FE1D6C3E87}" presName="linNode" presStyleCnt="0"/>
      <dgm:spPr/>
    </dgm:pt>
    <dgm:pt modelId="{B74D796D-98C9-4F8C-A7DD-6CE4F6217EA3}" type="pres">
      <dgm:prSet presAssocID="{1AF76175-00B5-459F-A4CE-01FE1D6C3E87}" presName="parentText" presStyleLbl="node1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F849B2-E175-4757-813D-A2C0C1F42030}" type="pres">
      <dgm:prSet presAssocID="{3FD02F92-B2D7-4ED0-A8D8-35976456A5A9}" presName="sp" presStyleCnt="0"/>
      <dgm:spPr/>
    </dgm:pt>
    <dgm:pt modelId="{C1AD3AF5-2399-49BC-AD0D-0B0496496515}" type="pres">
      <dgm:prSet presAssocID="{06FA61E5-8FFF-4974-A85D-DE43648A7F7D}" presName="linNode" presStyleCnt="0"/>
      <dgm:spPr/>
    </dgm:pt>
    <dgm:pt modelId="{934F306B-1F61-4A51-8113-AA6E438567AA}" type="pres">
      <dgm:prSet presAssocID="{06FA61E5-8FFF-4974-A85D-DE43648A7F7D}" presName="parentText" presStyleLbl="node1" presStyleIdx="1" presStyleCnt="6" custLinFactNeighborY="-380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FA62FE-6C8E-4CAE-B30F-BE4A03F8DFE0}" type="pres">
      <dgm:prSet presAssocID="{2E38C908-BD38-4628-9F6F-7FBC7ADAA13C}" presName="sp" presStyleCnt="0"/>
      <dgm:spPr/>
    </dgm:pt>
    <dgm:pt modelId="{C4C0D2F2-C6C8-448E-BBD3-41FBF71963C8}" type="pres">
      <dgm:prSet presAssocID="{12CAA403-3A3E-480B-B964-E78FDE018000}" presName="linNode" presStyleCnt="0"/>
      <dgm:spPr/>
    </dgm:pt>
    <dgm:pt modelId="{0AED7050-A746-4BF9-8CE3-1C481ED237D4}" type="pres">
      <dgm:prSet presAssocID="{12CAA403-3A3E-480B-B964-E78FDE018000}" presName="parentText" presStyleLbl="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583577-456D-4190-AB19-68D422568926}" type="pres">
      <dgm:prSet presAssocID="{537A5790-F97D-498F-A9BB-009CF6BFCA22}" presName="sp" presStyleCnt="0"/>
      <dgm:spPr/>
    </dgm:pt>
    <dgm:pt modelId="{C23FC643-5631-41DA-B04E-7E83DDF70908}" type="pres">
      <dgm:prSet presAssocID="{7010446A-CC63-4132-A423-FB506F0471C0}" presName="linNode" presStyleCnt="0"/>
      <dgm:spPr/>
    </dgm:pt>
    <dgm:pt modelId="{9B68011A-5B5B-4858-BD91-69E3549B92BA}" type="pres">
      <dgm:prSet presAssocID="{7010446A-CC63-4132-A423-FB506F0471C0}" presName="parentText" presStyleLbl="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390FE6-AA5C-438F-8164-97D20413F765}" type="pres">
      <dgm:prSet presAssocID="{6AAB8C9B-2203-4ED9-9265-33698C24FEBC}" presName="sp" presStyleCnt="0"/>
      <dgm:spPr/>
    </dgm:pt>
    <dgm:pt modelId="{004C425F-AC5F-4EF1-833B-81BE025FCB6F}" type="pres">
      <dgm:prSet presAssocID="{B4A59E29-D450-4EA8-AD73-4DED01B4A7C9}" presName="linNode" presStyleCnt="0"/>
      <dgm:spPr/>
    </dgm:pt>
    <dgm:pt modelId="{AA7C5254-9851-44D4-9FDC-486A5451F484}" type="pres">
      <dgm:prSet presAssocID="{B4A59E29-D450-4EA8-AD73-4DED01B4A7C9}" presName="parentText" presStyleLbl="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C9A9AC-FA57-4593-A0A9-7D7962DA0CA0}" type="pres">
      <dgm:prSet presAssocID="{3E086977-1D6A-4709-A72A-8F414884CEC9}" presName="sp" presStyleCnt="0"/>
      <dgm:spPr/>
    </dgm:pt>
    <dgm:pt modelId="{E7B9705F-6F42-4654-BB51-9D64DCC2DC80}" type="pres">
      <dgm:prSet presAssocID="{F677D0C9-EA16-4EF1-A8CF-FB1A988FDD35}" presName="linNode" presStyleCnt="0"/>
      <dgm:spPr/>
    </dgm:pt>
    <dgm:pt modelId="{FD5EFE47-EDED-42BC-B023-F0C45524A57E}" type="pres">
      <dgm:prSet presAssocID="{F677D0C9-EA16-4EF1-A8CF-FB1A988FDD35}" presName="parentText" presStyleLbl="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A548EF3-28AD-4FB2-8F06-C30E1DC875CF}" type="presOf" srcId="{06FA61E5-8FFF-4974-A85D-DE43648A7F7D}" destId="{934F306B-1F61-4A51-8113-AA6E438567AA}" srcOrd="0" destOrd="0" presId="urn:microsoft.com/office/officeart/2005/8/layout/vList5"/>
    <dgm:cxn modelId="{3EE130D4-A583-4448-B8C5-F9ED9E708DE3}" srcId="{A82D7A84-C19C-43EA-85E5-44D624BF76DF}" destId="{06FA61E5-8FFF-4974-A85D-DE43648A7F7D}" srcOrd="1" destOrd="0" parTransId="{41CD175A-BB6F-4302-B9E9-2C2AECBA81D3}" sibTransId="{2E38C908-BD38-4628-9F6F-7FBC7ADAA13C}"/>
    <dgm:cxn modelId="{278FBED4-269D-47F7-8339-B07BE92B3453}" type="presOf" srcId="{7010446A-CC63-4132-A423-FB506F0471C0}" destId="{9B68011A-5B5B-4858-BD91-69E3549B92BA}" srcOrd="0" destOrd="0" presId="urn:microsoft.com/office/officeart/2005/8/layout/vList5"/>
    <dgm:cxn modelId="{0255B27C-235D-4544-B627-0A403AAE802D}" type="presOf" srcId="{1AF76175-00B5-459F-A4CE-01FE1D6C3E87}" destId="{B74D796D-98C9-4F8C-A7DD-6CE4F6217EA3}" srcOrd="0" destOrd="0" presId="urn:microsoft.com/office/officeart/2005/8/layout/vList5"/>
    <dgm:cxn modelId="{D2F1DBAF-CF0D-40A9-A97F-893D1DF991E2}" type="presOf" srcId="{B4A59E29-D450-4EA8-AD73-4DED01B4A7C9}" destId="{AA7C5254-9851-44D4-9FDC-486A5451F484}" srcOrd="0" destOrd="0" presId="urn:microsoft.com/office/officeart/2005/8/layout/vList5"/>
    <dgm:cxn modelId="{333E629B-8676-4AFF-94B8-778739764E56}" type="presOf" srcId="{12CAA403-3A3E-480B-B964-E78FDE018000}" destId="{0AED7050-A746-4BF9-8CE3-1C481ED237D4}" srcOrd="0" destOrd="0" presId="urn:microsoft.com/office/officeart/2005/8/layout/vList5"/>
    <dgm:cxn modelId="{686210BB-F790-4011-8643-728A665CEE40}" srcId="{A82D7A84-C19C-43EA-85E5-44D624BF76DF}" destId="{B4A59E29-D450-4EA8-AD73-4DED01B4A7C9}" srcOrd="4" destOrd="0" parTransId="{3B8467B2-E5FD-40B2-9752-1FA50D8E3034}" sibTransId="{3E086977-1D6A-4709-A72A-8F414884CEC9}"/>
    <dgm:cxn modelId="{17E058A9-25A4-4EF1-A801-1EC214132167}" type="presOf" srcId="{F677D0C9-EA16-4EF1-A8CF-FB1A988FDD35}" destId="{FD5EFE47-EDED-42BC-B023-F0C45524A57E}" srcOrd="0" destOrd="0" presId="urn:microsoft.com/office/officeart/2005/8/layout/vList5"/>
    <dgm:cxn modelId="{03E5E613-03BE-4CD0-8A4D-A5A2C161C4D2}" srcId="{A82D7A84-C19C-43EA-85E5-44D624BF76DF}" destId="{1AF76175-00B5-459F-A4CE-01FE1D6C3E87}" srcOrd="0" destOrd="0" parTransId="{6BC19509-3841-4445-87B5-47D108F7C887}" sibTransId="{3FD02F92-B2D7-4ED0-A8D8-35976456A5A9}"/>
    <dgm:cxn modelId="{FDED9B2A-6CE9-4DB7-B94E-EC705AA4CB4E}" srcId="{A82D7A84-C19C-43EA-85E5-44D624BF76DF}" destId="{12CAA403-3A3E-480B-B964-E78FDE018000}" srcOrd="2" destOrd="0" parTransId="{43EAB126-96E8-4B39-B3DD-561962195442}" sibTransId="{537A5790-F97D-498F-A9BB-009CF6BFCA22}"/>
    <dgm:cxn modelId="{A8ACC25A-16B6-410F-BD18-71DB1E8BDCCC}" type="presOf" srcId="{A82D7A84-C19C-43EA-85E5-44D624BF76DF}" destId="{9011FB5C-5E35-4C41-8C6F-A661EED6E62D}" srcOrd="0" destOrd="0" presId="urn:microsoft.com/office/officeart/2005/8/layout/vList5"/>
    <dgm:cxn modelId="{45FDE4CD-838C-412B-9859-8055D67AB9E9}" srcId="{A82D7A84-C19C-43EA-85E5-44D624BF76DF}" destId="{7010446A-CC63-4132-A423-FB506F0471C0}" srcOrd="3" destOrd="0" parTransId="{9210A83B-F260-4A08-BE3E-066307F32467}" sibTransId="{6AAB8C9B-2203-4ED9-9265-33698C24FEBC}"/>
    <dgm:cxn modelId="{D89DBE3A-EFD3-41BD-9677-1D39DC7E2D9E}" srcId="{A82D7A84-C19C-43EA-85E5-44D624BF76DF}" destId="{F677D0C9-EA16-4EF1-A8CF-FB1A988FDD35}" srcOrd="5" destOrd="0" parTransId="{282E2393-75B3-4448-87EA-644A08A206DD}" sibTransId="{DBE2FE58-C6B7-4C46-B2A2-01F35972CF2E}"/>
    <dgm:cxn modelId="{5293D9C9-6F49-4459-9C0A-4FAEB3F56A47}" type="presParOf" srcId="{9011FB5C-5E35-4C41-8C6F-A661EED6E62D}" destId="{F1EE90DC-CD86-4AA4-8479-B64D72D6D617}" srcOrd="0" destOrd="0" presId="urn:microsoft.com/office/officeart/2005/8/layout/vList5"/>
    <dgm:cxn modelId="{BEC37476-B0DC-4D88-BF69-51CDE2CD69D9}" type="presParOf" srcId="{F1EE90DC-CD86-4AA4-8479-B64D72D6D617}" destId="{B74D796D-98C9-4F8C-A7DD-6CE4F6217EA3}" srcOrd="0" destOrd="0" presId="urn:microsoft.com/office/officeart/2005/8/layout/vList5"/>
    <dgm:cxn modelId="{C860693C-755F-4E98-8F8F-4E44ACFD2111}" type="presParOf" srcId="{9011FB5C-5E35-4C41-8C6F-A661EED6E62D}" destId="{DDF849B2-E175-4757-813D-A2C0C1F42030}" srcOrd="1" destOrd="0" presId="urn:microsoft.com/office/officeart/2005/8/layout/vList5"/>
    <dgm:cxn modelId="{D527373F-2812-4D96-8E65-D570A10CD1A0}" type="presParOf" srcId="{9011FB5C-5E35-4C41-8C6F-A661EED6E62D}" destId="{C1AD3AF5-2399-49BC-AD0D-0B0496496515}" srcOrd="2" destOrd="0" presId="urn:microsoft.com/office/officeart/2005/8/layout/vList5"/>
    <dgm:cxn modelId="{BF5CCBBA-5C18-451F-854B-624BA5B1238B}" type="presParOf" srcId="{C1AD3AF5-2399-49BC-AD0D-0B0496496515}" destId="{934F306B-1F61-4A51-8113-AA6E438567AA}" srcOrd="0" destOrd="0" presId="urn:microsoft.com/office/officeart/2005/8/layout/vList5"/>
    <dgm:cxn modelId="{F9A8E0FD-EFCF-479D-822D-6FCE3EE15414}" type="presParOf" srcId="{9011FB5C-5E35-4C41-8C6F-A661EED6E62D}" destId="{12FA62FE-6C8E-4CAE-B30F-BE4A03F8DFE0}" srcOrd="3" destOrd="0" presId="urn:microsoft.com/office/officeart/2005/8/layout/vList5"/>
    <dgm:cxn modelId="{5C5148D5-0E0E-4B59-99DB-8F0973170BD5}" type="presParOf" srcId="{9011FB5C-5E35-4C41-8C6F-A661EED6E62D}" destId="{C4C0D2F2-C6C8-448E-BBD3-41FBF71963C8}" srcOrd="4" destOrd="0" presId="urn:microsoft.com/office/officeart/2005/8/layout/vList5"/>
    <dgm:cxn modelId="{59048625-A671-4635-9491-C912CCF001BD}" type="presParOf" srcId="{C4C0D2F2-C6C8-448E-BBD3-41FBF71963C8}" destId="{0AED7050-A746-4BF9-8CE3-1C481ED237D4}" srcOrd="0" destOrd="0" presId="urn:microsoft.com/office/officeart/2005/8/layout/vList5"/>
    <dgm:cxn modelId="{74797682-6A86-4AD2-B867-3D4E0819E07D}" type="presParOf" srcId="{9011FB5C-5E35-4C41-8C6F-A661EED6E62D}" destId="{69583577-456D-4190-AB19-68D422568926}" srcOrd="5" destOrd="0" presId="urn:microsoft.com/office/officeart/2005/8/layout/vList5"/>
    <dgm:cxn modelId="{3217DDC0-EA09-4CDF-ABEF-8602F11FAF4D}" type="presParOf" srcId="{9011FB5C-5E35-4C41-8C6F-A661EED6E62D}" destId="{C23FC643-5631-41DA-B04E-7E83DDF70908}" srcOrd="6" destOrd="0" presId="urn:microsoft.com/office/officeart/2005/8/layout/vList5"/>
    <dgm:cxn modelId="{DCD78E80-77D8-4EE2-B1F0-63F533E7A985}" type="presParOf" srcId="{C23FC643-5631-41DA-B04E-7E83DDF70908}" destId="{9B68011A-5B5B-4858-BD91-69E3549B92BA}" srcOrd="0" destOrd="0" presId="urn:microsoft.com/office/officeart/2005/8/layout/vList5"/>
    <dgm:cxn modelId="{9E077AD8-90ED-4A1E-BFB4-6ECDFB6E1992}" type="presParOf" srcId="{9011FB5C-5E35-4C41-8C6F-A661EED6E62D}" destId="{6C390FE6-AA5C-438F-8164-97D20413F765}" srcOrd="7" destOrd="0" presId="urn:microsoft.com/office/officeart/2005/8/layout/vList5"/>
    <dgm:cxn modelId="{DA4CD5EB-7A73-456F-AF70-4C00761ACFC2}" type="presParOf" srcId="{9011FB5C-5E35-4C41-8C6F-A661EED6E62D}" destId="{004C425F-AC5F-4EF1-833B-81BE025FCB6F}" srcOrd="8" destOrd="0" presId="urn:microsoft.com/office/officeart/2005/8/layout/vList5"/>
    <dgm:cxn modelId="{D3083847-CE3B-4DD4-BF38-AE96F0EFD9CA}" type="presParOf" srcId="{004C425F-AC5F-4EF1-833B-81BE025FCB6F}" destId="{AA7C5254-9851-44D4-9FDC-486A5451F484}" srcOrd="0" destOrd="0" presId="urn:microsoft.com/office/officeart/2005/8/layout/vList5"/>
    <dgm:cxn modelId="{2DEB4401-73AB-457A-AF21-5C23CF9B6DA5}" type="presParOf" srcId="{9011FB5C-5E35-4C41-8C6F-A661EED6E62D}" destId="{AAC9A9AC-FA57-4593-A0A9-7D7962DA0CA0}" srcOrd="9" destOrd="0" presId="urn:microsoft.com/office/officeart/2005/8/layout/vList5"/>
    <dgm:cxn modelId="{D3BDDF98-5685-4373-A41E-F94045085AB6}" type="presParOf" srcId="{9011FB5C-5E35-4C41-8C6F-A661EED6E62D}" destId="{E7B9705F-6F42-4654-BB51-9D64DCC2DC80}" srcOrd="10" destOrd="0" presId="urn:microsoft.com/office/officeart/2005/8/layout/vList5"/>
    <dgm:cxn modelId="{A6FA94C9-5AAB-4708-B2EE-5C6906B8B885}" type="presParOf" srcId="{E7B9705F-6F42-4654-BB51-9D64DCC2DC80}" destId="{FD5EFE47-EDED-42BC-B023-F0C45524A57E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224FCE2-735E-4C90-B3AE-419E459D645F}" type="doc">
      <dgm:prSet loTypeId="urn:microsoft.com/office/officeart/2005/8/layout/vList5" loCatId="list" qsTypeId="urn:microsoft.com/office/officeart/2005/8/quickstyle/simple4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9F10879E-C78E-461E-AA65-E7B821C69572}">
      <dgm:prSet/>
      <dgm:spPr/>
      <dgm:t>
        <a:bodyPr/>
        <a:lstStyle/>
        <a:p>
          <a:pPr rtl="0"/>
          <a:r>
            <a:rPr lang="ru-RU" dirty="0" smtClean="0"/>
            <a:t>Я моюсь</a:t>
          </a:r>
          <a:endParaRPr lang="en-US" dirty="0"/>
        </a:p>
      </dgm:t>
    </dgm:pt>
    <dgm:pt modelId="{B96519EC-1F0E-49E0-8412-C3926C88E871}" type="parTrans" cxnId="{C795ADF6-342A-46FB-B37C-168A7F28F461}">
      <dgm:prSet/>
      <dgm:spPr/>
      <dgm:t>
        <a:bodyPr/>
        <a:lstStyle/>
        <a:p>
          <a:endParaRPr lang="en-US"/>
        </a:p>
      </dgm:t>
    </dgm:pt>
    <dgm:pt modelId="{2B6726CE-D112-49F4-98F3-2F0BA53C3273}" type="sibTrans" cxnId="{C795ADF6-342A-46FB-B37C-168A7F28F461}">
      <dgm:prSet/>
      <dgm:spPr/>
      <dgm:t>
        <a:bodyPr/>
        <a:lstStyle/>
        <a:p>
          <a:endParaRPr lang="en-US"/>
        </a:p>
      </dgm:t>
    </dgm:pt>
    <dgm:pt modelId="{8D27B364-56ED-47BA-ADC9-A41E856C2EED}">
      <dgm:prSet/>
      <dgm:spPr/>
      <dgm:t>
        <a:bodyPr/>
        <a:lstStyle/>
        <a:p>
          <a:pPr rtl="0"/>
          <a:r>
            <a:rPr lang="ru-RU" smtClean="0"/>
            <a:t>Ты моешься</a:t>
          </a:r>
          <a:endParaRPr lang="en-US"/>
        </a:p>
      </dgm:t>
    </dgm:pt>
    <dgm:pt modelId="{C29C890D-ACB0-461B-986E-C3A2D3B18D67}" type="parTrans" cxnId="{F12AD701-35A9-4E9F-B297-9FC1CFB3825D}">
      <dgm:prSet/>
      <dgm:spPr/>
      <dgm:t>
        <a:bodyPr/>
        <a:lstStyle/>
        <a:p>
          <a:endParaRPr lang="en-US"/>
        </a:p>
      </dgm:t>
    </dgm:pt>
    <dgm:pt modelId="{E03D19B1-926C-4606-B68B-FE117608C6BE}" type="sibTrans" cxnId="{F12AD701-35A9-4E9F-B297-9FC1CFB3825D}">
      <dgm:prSet/>
      <dgm:spPr/>
      <dgm:t>
        <a:bodyPr/>
        <a:lstStyle/>
        <a:p>
          <a:endParaRPr lang="en-US"/>
        </a:p>
      </dgm:t>
    </dgm:pt>
    <dgm:pt modelId="{37ABAC54-1600-4D83-9D88-08F92D681653}">
      <dgm:prSet/>
      <dgm:spPr/>
      <dgm:t>
        <a:bodyPr/>
        <a:lstStyle/>
        <a:p>
          <a:pPr rtl="0"/>
          <a:r>
            <a:rPr lang="ru-RU" smtClean="0"/>
            <a:t>Он моется</a:t>
          </a:r>
          <a:endParaRPr lang="en-US"/>
        </a:p>
      </dgm:t>
    </dgm:pt>
    <dgm:pt modelId="{960AF8D5-EEF3-49CF-854A-38BB25FF83C9}" type="parTrans" cxnId="{39A335D0-BAC0-49E1-8E6F-0FD20178F919}">
      <dgm:prSet/>
      <dgm:spPr/>
      <dgm:t>
        <a:bodyPr/>
        <a:lstStyle/>
        <a:p>
          <a:endParaRPr lang="en-US"/>
        </a:p>
      </dgm:t>
    </dgm:pt>
    <dgm:pt modelId="{AD1D2AAB-56FA-4C7B-9C07-6FAE462A32C5}" type="sibTrans" cxnId="{39A335D0-BAC0-49E1-8E6F-0FD20178F919}">
      <dgm:prSet/>
      <dgm:spPr/>
      <dgm:t>
        <a:bodyPr/>
        <a:lstStyle/>
        <a:p>
          <a:endParaRPr lang="en-US"/>
        </a:p>
      </dgm:t>
    </dgm:pt>
    <dgm:pt modelId="{111D6D19-E37A-4682-BC1F-B3604D0ED175}">
      <dgm:prSet/>
      <dgm:spPr/>
      <dgm:t>
        <a:bodyPr/>
        <a:lstStyle/>
        <a:p>
          <a:pPr rtl="0"/>
          <a:r>
            <a:rPr lang="ru-RU" smtClean="0"/>
            <a:t>Мы моемся</a:t>
          </a:r>
          <a:endParaRPr lang="en-US"/>
        </a:p>
      </dgm:t>
    </dgm:pt>
    <dgm:pt modelId="{C9DB1F52-CDD9-488C-8995-85383D80F197}" type="parTrans" cxnId="{FF0CD8BD-0E85-438A-B761-95D939EDAD87}">
      <dgm:prSet/>
      <dgm:spPr/>
      <dgm:t>
        <a:bodyPr/>
        <a:lstStyle/>
        <a:p>
          <a:endParaRPr lang="en-US"/>
        </a:p>
      </dgm:t>
    </dgm:pt>
    <dgm:pt modelId="{512709B8-84A0-4B5A-8E19-A313C3DFA1F6}" type="sibTrans" cxnId="{FF0CD8BD-0E85-438A-B761-95D939EDAD87}">
      <dgm:prSet/>
      <dgm:spPr/>
      <dgm:t>
        <a:bodyPr/>
        <a:lstStyle/>
        <a:p>
          <a:endParaRPr lang="en-US"/>
        </a:p>
      </dgm:t>
    </dgm:pt>
    <dgm:pt modelId="{C5E17422-1436-47C7-BF92-F547F02C841A}">
      <dgm:prSet/>
      <dgm:spPr/>
      <dgm:t>
        <a:bodyPr/>
        <a:lstStyle/>
        <a:p>
          <a:pPr rtl="0"/>
          <a:r>
            <a:rPr lang="ru-RU" smtClean="0"/>
            <a:t>Вы моетесь</a:t>
          </a:r>
          <a:endParaRPr lang="en-US"/>
        </a:p>
      </dgm:t>
    </dgm:pt>
    <dgm:pt modelId="{58F772B7-51EE-4AEB-9522-0E497C411A00}" type="parTrans" cxnId="{84922318-74AC-4A1C-86B6-738A28B3BCE3}">
      <dgm:prSet/>
      <dgm:spPr/>
      <dgm:t>
        <a:bodyPr/>
        <a:lstStyle/>
        <a:p>
          <a:endParaRPr lang="en-US"/>
        </a:p>
      </dgm:t>
    </dgm:pt>
    <dgm:pt modelId="{74485D92-BEB7-4DE5-963F-D045BA2A0FBE}" type="sibTrans" cxnId="{84922318-74AC-4A1C-86B6-738A28B3BCE3}">
      <dgm:prSet/>
      <dgm:spPr/>
      <dgm:t>
        <a:bodyPr/>
        <a:lstStyle/>
        <a:p>
          <a:endParaRPr lang="en-US"/>
        </a:p>
      </dgm:t>
    </dgm:pt>
    <dgm:pt modelId="{74CA0129-EC06-4586-A92A-EC9C83654EFA}">
      <dgm:prSet/>
      <dgm:spPr/>
      <dgm:t>
        <a:bodyPr/>
        <a:lstStyle/>
        <a:p>
          <a:pPr rtl="0"/>
          <a:r>
            <a:rPr lang="ru-RU" smtClean="0"/>
            <a:t>Они моются</a:t>
          </a:r>
          <a:endParaRPr lang="en-US"/>
        </a:p>
      </dgm:t>
    </dgm:pt>
    <dgm:pt modelId="{FAA8A4F7-8131-46CB-965A-0974CC1612F8}" type="parTrans" cxnId="{D140F20A-14EE-4C8C-8B8E-584F5D57744E}">
      <dgm:prSet/>
      <dgm:spPr/>
      <dgm:t>
        <a:bodyPr/>
        <a:lstStyle/>
        <a:p>
          <a:endParaRPr lang="en-US"/>
        </a:p>
      </dgm:t>
    </dgm:pt>
    <dgm:pt modelId="{8DB3EB2E-8C1C-430E-A13D-591BB33C51E5}" type="sibTrans" cxnId="{D140F20A-14EE-4C8C-8B8E-584F5D57744E}">
      <dgm:prSet/>
      <dgm:spPr/>
      <dgm:t>
        <a:bodyPr/>
        <a:lstStyle/>
        <a:p>
          <a:endParaRPr lang="en-US"/>
        </a:p>
      </dgm:t>
    </dgm:pt>
    <dgm:pt modelId="{DB8EF2DF-43D4-4E75-9670-D88945AE9B40}" type="pres">
      <dgm:prSet presAssocID="{6224FCE2-735E-4C90-B3AE-419E459D645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357971C-D1EB-4A73-87CF-2FED6EA55839}" type="pres">
      <dgm:prSet presAssocID="{9F10879E-C78E-461E-AA65-E7B821C69572}" presName="linNode" presStyleCnt="0"/>
      <dgm:spPr/>
    </dgm:pt>
    <dgm:pt modelId="{43127879-5057-451C-9590-E1C20CDF9AB2}" type="pres">
      <dgm:prSet presAssocID="{9F10879E-C78E-461E-AA65-E7B821C69572}" presName="parentText" presStyleLbl="node1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FB1C71-3CBA-465F-929C-7AE8AF9B9A54}" type="pres">
      <dgm:prSet presAssocID="{2B6726CE-D112-49F4-98F3-2F0BA53C3273}" presName="sp" presStyleCnt="0"/>
      <dgm:spPr/>
    </dgm:pt>
    <dgm:pt modelId="{6B3B52C5-5115-4727-AA5E-720AC2DD010E}" type="pres">
      <dgm:prSet presAssocID="{8D27B364-56ED-47BA-ADC9-A41E856C2EED}" presName="linNode" presStyleCnt="0"/>
      <dgm:spPr/>
    </dgm:pt>
    <dgm:pt modelId="{376125DF-5232-4FBD-907E-88BF819B5FBE}" type="pres">
      <dgm:prSet presAssocID="{8D27B364-56ED-47BA-ADC9-A41E856C2EED}" presName="parentText" presStyleLbl="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7BDB78-BD3A-414E-84A6-578BC7E57398}" type="pres">
      <dgm:prSet presAssocID="{E03D19B1-926C-4606-B68B-FE117608C6BE}" presName="sp" presStyleCnt="0"/>
      <dgm:spPr/>
    </dgm:pt>
    <dgm:pt modelId="{6F013F41-74E8-4A8A-837C-1242B836E0F5}" type="pres">
      <dgm:prSet presAssocID="{37ABAC54-1600-4D83-9D88-08F92D681653}" presName="linNode" presStyleCnt="0"/>
      <dgm:spPr/>
    </dgm:pt>
    <dgm:pt modelId="{E5E06F71-4778-4805-83A0-8E6948B064F9}" type="pres">
      <dgm:prSet presAssocID="{37ABAC54-1600-4D83-9D88-08F92D681653}" presName="parentText" presStyleLbl="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76FEEF-EF85-4DB0-A1DF-96146A9E2D2A}" type="pres">
      <dgm:prSet presAssocID="{AD1D2AAB-56FA-4C7B-9C07-6FAE462A32C5}" presName="sp" presStyleCnt="0"/>
      <dgm:spPr/>
    </dgm:pt>
    <dgm:pt modelId="{73AAA1B4-406C-485C-A3BC-4CFD3E66FF9E}" type="pres">
      <dgm:prSet presAssocID="{111D6D19-E37A-4682-BC1F-B3604D0ED175}" presName="linNode" presStyleCnt="0"/>
      <dgm:spPr/>
    </dgm:pt>
    <dgm:pt modelId="{34490250-9862-47F0-A918-C561CF2CB4BE}" type="pres">
      <dgm:prSet presAssocID="{111D6D19-E37A-4682-BC1F-B3604D0ED175}" presName="parentText" presStyleLbl="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5F81AC-91E8-44B5-AF84-9EE56157EFDB}" type="pres">
      <dgm:prSet presAssocID="{512709B8-84A0-4B5A-8E19-A313C3DFA1F6}" presName="sp" presStyleCnt="0"/>
      <dgm:spPr/>
    </dgm:pt>
    <dgm:pt modelId="{9D31C6C9-EB96-4008-BD72-CF9890ECCC11}" type="pres">
      <dgm:prSet presAssocID="{C5E17422-1436-47C7-BF92-F547F02C841A}" presName="linNode" presStyleCnt="0"/>
      <dgm:spPr/>
    </dgm:pt>
    <dgm:pt modelId="{914DD4BD-9ECF-4CCD-943C-EE86B37FEDAF}" type="pres">
      <dgm:prSet presAssocID="{C5E17422-1436-47C7-BF92-F547F02C841A}" presName="parentText" presStyleLbl="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571209-E492-45DF-95B2-31ED1F49BABC}" type="pres">
      <dgm:prSet presAssocID="{74485D92-BEB7-4DE5-963F-D045BA2A0FBE}" presName="sp" presStyleCnt="0"/>
      <dgm:spPr/>
    </dgm:pt>
    <dgm:pt modelId="{BE0212BB-1DB6-4DB5-B737-A6B52A934E4A}" type="pres">
      <dgm:prSet presAssocID="{74CA0129-EC06-4586-A92A-EC9C83654EFA}" presName="linNode" presStyleCnt="0"/>
      <dgm:spPr/>
    </dgm:pt>
    <dgm:pt modelId="{90FEDD70-FD26-4580-9079-04769F3A9A15}" type="pres">
      <dgm:prSet presAssocID="{74CA0129-EC06-4586-A92A-EC9C83654EFA}" presName="parentText" presStyleLbl="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F0CD8BD-0E85-438A-B761-95D939EDAD87}" srcId="{6224FCE2-735E-4C90-B3AE-419E459D645F}" destId="{111D6D19-E37A-4682-BC1F-B3604D0ED175}" srcOrd="3" destOrd="0" parTransId="{C9DB1F52-CDD9-488C-8995-85383D80F197}" sibTransId="{512709B8-84A0-4B5A-8E19-A313C3DFA1F6}"/>
    <dgm:cxn modelId="{D140F20A-14EE-4C8C-8B8E-584F5D57744E}" srcId="{6224FCE2-735E-4C90-B3AE-419E459D645F}" destId="{74CA0129-EC06-4586-A92A-EC9C83654EFA}" srcOrd="5" destOrd="0" parTransId="{FAA8A4F7-8131-46CB-965A-0974CC1612F8}" sibTransId="{8DB3EB2E-8C1C-430E-A13D-591BB33C51E5}"/>
    <dgm:cxn modelId="{F12AD701-35A9-4E9F-B297-9FC1CFB3825D}" srcId="{6224FCE2-735E-4C90-B3AE-419E459D645F}" destId="{8D27B364-56ED-47BA-ADC9-A41E856C2EED}" srcOrd="1" destOrd="0" parTransId="{C29C890D-ACB0-461B-986E-C3A2D3B18D67}" sibTransId="{E03D19B1-926C-4606-B68B-FE117608C6BE}"/>
    <dgm:cxn modelId="{406C3244-F71B-46AA-A035-3E4CB6F2EC9A}" type="presOf" srcId="{111D6D19-E37A-4682-BC1F-B3604D0ED175}" destId="{34490250-9862-47F0-A918-C561CF2CB4BE}" srcOrd="0" destOrd="0" presId="urn:microsoft.com/office/officeart/2005/8/layout/vList5"/>
    <dgm:cxn modelId="{36621610-5C63-434D-B618-B97B7990B351}" type="presOf" srcId="{6224FCE2-735E-4C90-B3AE-419E459D645F}" destId="{DB8EF2DF-43D4-4E75-9670-D88945AE9B40}" srcOrd="0" destOrd="0" presId="urn:microsoft.com/office/officeart/2005/8/layout/vList5"/>
    <dgm:cxn modelId="{C795ADF6-342A-46FB-B37C-168A7F28F461}" srcId="{6224FCE2-735E-4C90-B3AE-419E459D645F}" destId="{9F10879E-C78E-461E-AA65-E7B821C69572}" srcOrd="0" destOrd="0" parTransId="{B96519EC-1F0E-49E0-8412-C3926C88E871}" sibTransId="{2B6726CE-D112-49F4-98F3-2F0BA53C3273}"/>
    <dgm:cxn modelId="{D4C7EFF0-AE93-4C0F-BBCE-F4F6173E225D}" type="presOf" srcId="{8D27B364-56ED-47BA-ADC9-A41E856C2EED}" destId="{376125DF-5232-4FBD-907E-88BF819B5FBE}" srcOrd="0" destOrd="0" presId="urn:microsoft.com/office/officeart/2005/8/layout/vList5"/>
    <dgm:cxn modelId="{22E76EF2-2EC6-4538-9A32-309B30D6D693}" type="presOf" srcId="{9F10879E-C78E-461E-AA65-E7B821C69572}" destId="{43127879-5057-451C-9590-E1C20CDF9AB2}" srcOrd="0" destOrd="0" presId="urn:microsoft.com/office/officeart/2005/8/layout/vList5"/>
    <dgm:cxn modelId="{E1AFE4A8-0EF8-48B5-96E0-C00E504D2F62}" type="presOf" srcId="{37ABAC54-1600-4D83-9D88-08F92D681653}" destId="{E5E06F71-4778-4805-83A0-8E6948B064F9}" srcOrd="0" destOrd="0" presId="urn:microsoft.com/office/officeart/2005/8/layout/vList5"/>
    <dgm:cxn modelId="{1D535ED3-CB9B-4E34-B5A3-54C68A5E07F9}" type="presOf" srcId="{74CA0129-EC06-4586-A92A-EC9C83654EFA}" destId="{90FEDD70-FD26-4580-9079-04769F3A9A15}" srcOrd="0" destOrd="0" presId="urn:microsoft.com/office/officeart/2005/8/layout/vList5"/>
    <dgm:cxn modelId="{9D6A9CEC-CD0D-4B53-8A26-64AAA85FBE18}" type="presOf" srcId="{C5E17422-1436-47C7-BF92-F547F02C841A}" destId="{914DD4BD-9ECF-4CCD-943C-EE86B37FEDAF}" srcOrd="0" destOrd="0" presId="urn:microsoft.com/office/officeart/2005/8/layout/vList5"/>
    <dgm:cxn modelId="{39A335D0-BAC0-49E1-8E6F-0FD20178F919}" srcId="{6224FCE2-735E-4C90-B3AE-419E459D645F}" destId="{37ABAC54-1600-4D83-9D88-08F92D681653}" srcOrd="2" destOrd="0" parTransId="{960AF8D5-EEF3-49CF-854A-38BB25FF83C9}" sibTransId="{AD1D2AAB-56FA-4C7B-9C07-6FAE462A32C5}"/>
    <dgm:cxn modelId="{84922318-74AC-4A1C-86B6-738A28B3BCE3}" srcId="{6224FCE2-735E-4C90-B3AE-419E459D645F}" destId="{C5E17422-1436-47C7-BF92-F547F02C841A}" srcOrd="4" destOrd="0" parTransId="{58F772B7-51EE-4AEB-9522-0E497C411A00}" sibTransId="{74485D92-BEB7-4DE5-963F-D045BA2A0FBE}"/>
    <dgm:cxn modelId="{06FFB080-FA09-446E-8AEE-C0424D6B341A}" type="presParOf" srcId="{DB8EF2DF-43D4-4E75-9670-D88945AE9B40}" destId="{5357971C-D1EB-4A73-87CF-2FED6EA55839}" srcOrd="0" destOrd="0" presId="urn:microsoft.com/office/officeart/2005/8/layout/vList5"/>
    <dgm:cxn modelId="{B73A7404-ABD2-4DF9-9B9B-C69834B28DC7}" type="presParOf" srcId="{5357971C-D1EB-4A73-87CF-2FED6EA55839}" destId="{43127879-5057-451C-9590-E1C20CDF9AB2}" srcOrd="0" destOrd="0" presId="urn:microsoft.com/office/officeart/2005/8/layout/vList5"/>
    <dgm:cxn modelId="{ABCA352A-84A5-471B-8F31-03D3E147BD53}" type="presParOf" srcId="{DB8EF2DF-43D4-4E75-9670-D88945AE9B40}" destId="{25FB1C71-3CBA-465F-929C-7AE8AF9B9A54}" srcOrd="1" destOrd="0" presId="urn:microsoft.com/office/officeart/2005/8/layout/vList5"/>
    <dgm:cxn modelId="{22268051-45CE-434B-88B6-C115FB8E5EEA}" type="presParOf" srcId="{DB8EF2DF-43D4-4E75-9670-D88945AE9B40}" destId="{6B3B52C5-5115-4727-AA5E-720AC2DD010E}" srcOrd="2" destOrd="0" presId="urn:microsoft.com/office/officeart/2005/8/layout/vList5"/>
    <dgm:cxn modelId="{D523AB57-2E9E-4712-9E19-8FB29C1D479A}" type="presParOf" srcId="{6B3B52C5-5115-4727-AA5E-720AC2DD010E}" destId="{376125DF-5232-4FBD-907E-88BF819B5FBE}" srcOrd="0" destOrd="0" presId="urn:microsoft.com/office/officeart/2005/8/layout/vList5"/>
    <dgm:cxn modelId="{7B9D108A-0432-40F9-87C3-09DF23AB995D}" type="presParOf" srcId="{DB8EF2DF-43D4-4E75-9670-D88945AE9B40}" destId="{7F7BDB78-BD3A-414E-84A6-578BC7E57398}" srcOrd="3" destOrd="0" presId="urn:microsoft.com/office/officeart/2005/8/layout/vList5"/>
    <dgm:cxn modelId="{BB63FAAE-45C2-4BDB-B92B-7C9C855034B2}" type="presParOf" srcId="{DB8EF2DF-43D4-4E75-9670-D88945AE9B40}" destId="{6F013F41-74E8-4A8A-837C-1242B836E0F5}" srcOrd="4" destOrd="0" presId="urn:microsoft.com/office/officeart/2005/8/layout/vList5"/>
    <dgm:cxn modelId="{2EA4AB2D-B9BD-4CA6-B5E4-EC84E4480AFD}" type="presParOf" srcId="{6F013F41-74E8-4A8A-837C-1242B836E0F5}" destId="{E5E06F71-4778-4805-83A0-8E6948B064F9}" srcOrd="0" destOrd="0" presId="urn:microsoft.com/office/officeart/2005/8/layout/vList5"/>
    <dgm:cxn modelId="{746876BF-1804-4DBD-BB22-73349F3BEE05}" type="presParOf" srcId="{DB8EF2DF-43D4-4E75-9670-D88945AE9B40}" destId="{8776FEEF-EF85-4DB0-A1DF-96146A9E2D2A}" srcOrd="5" destOrd="0" presId="urn:microsoft.com/office/officeart/2005/8/layout/vList5"/>
    <dgm:cxn modelId="{DDF92FD2-D5ED-43CA-A976-B49C2DA07DE2}" type="presParOf" srcId="{DB8EF2DF-43D4-4E75-9670-D88945AE9B40}" destId="{73AAA1B4-406C-485C-A3BC-4CFD3E66FF9E}" srcOrd="6" destOrd="0" presId="urn:microsoft.com/office/officeart/2005/8/layout/vList5"/>
    <dgm:cxn modelId="{EA94A4B3-4E6C-4D41-A9A7-FFAFB6243FFB}" type="presParOf" srcId="{73AAA1B4-406C-485C-A3BC-4CFD3E66FF9E}" destId="{34490250-9862-47F0-A918-C561CF2CB4BE}" srcOrd="0" destOrd="0" presId="urn:microsoft.com/office/officeart/2005/8/layout/vList5"/>
    <dgm:cxn modelId="{22855E24-500D-4377-ADCB-289A68132A01}" type="presParOf" srcId="{DB8EF2DF-43D4-4E75-9670-D88945AE9B40}" destId="{B35F81AC-91E8-44B5-AF84-9EE56157EFDB}" srcOrd="7" destOrd="0" presId="urn:microsoft.com/office/officeart/2005/8/layout/vList5"/>
    <dgm:cxn modelId="{068CA881-30BC-4758-B0BC-11BEF8B5C38C}" type="presParOf" srcId="{DB8EF2DF-43D4-4E75-9670-D88945AE9B40}" destId="{9D31C6C9-EB96-4008-BD72-CF9890ECCC11}" srcOrd="8" destOrd="0" presId="urn:microsoft.com/office/officeart/2005/8/layout/vList5"/>
    <dgm:cxn modelId="{A39C8D07-002E-4045-8120-0B26381E6F23}" type="presParOf" srcId="{9D31C6C9-EB96-4008-BD72-CF9890ECCC11}" destId="{914DD4BD-9ECF-4CCD-943C-EE86B37FEDAF}" srcOrd="0" destOrd="0" presId="urn:microsoft.com/office/officeart/2005/8/layout/vList5"/>
    <dgm:cxn modelId="{2FDE3716-A45E-41ED-A131-DECF490C7702}" type="presParOf" srcId="{DB8EF2DF-43D4-4E75-9670-D88945AE9B40}" destId="{88571209-E492-45DF-95B2-31ED1F49BABC}" srcOrd="9" destOrd="0" presId="urn:microsoft.com/office/officeart/2005/8/layout/vList5"/>
    <dgm:cxn modelId="{7133547B-CEC4-4C06-882B-4BAE1B4867CD}" type="presParOf" srcId="{DB8EF2DF-43D4-4E75-9670-D88945AE9B40}" destId="{BE0212BB-1DB6-4DB5-B737-A6B52A934E4A}" srcOrd="10" destOrd="0" presId="urn:microsoft.com/office/officeart/2005/8/layout/vList5"/>
    <dgm:cxn modelId="{6D1F7128-92EC-4B8B-86B8-65C96076BFB3}" type="presParOf" srcId="{BE0212BB-1DB6-4DB5-B737-A6B52A934E4A}" destId="{90FEDD70-FD26-4580-9079-04769F3A9A15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CFE1535-3799-422A-816B-54E9C4502D67}" type="doc">
      <dgm:prSet loTypeId="urn:microsoft.com/office/officeart/2005/8/layout/vList5" loCatId="list" qsTypeId="urn:microsoft.com/office/officeart/2005/8/quickstyle/simple4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0FAE151E-3B11-45E2-B40A-9F826B70466B}">
      <dgm:prSet/>
      <dgm:spPr/>
      <dgm:t>
        <a:bodyPr/>
        <a:lstStyle/>
        <a:p>
          <a:pPr rtl="0"/>
          <a:r>
            <a:rPr lang="ru-RU" dirty="0" smtClean="0"/>
            <a:t>Я одеваюсь</a:t>
          </a:r>
          <a:endParaRPr lang="en-US" dirty="0"/>
        </a:p>
      </dgm:t>
    </dgm:pt>
    <dgm:pt modelId="{AEE259D3-373D-4B17-87C8-BB06CE2D578D}" type="parTrans" cxnId="{89FCCA16-4A5E-4B5B-9047-0C5AF6BCA72D}">
      <dgm:prSet/>
      <dgm:spPr/>
      <dgm:t>
        <a:bodyPr/>
        <a:lstStyle/>
        <a:p>
          <a:endParaRPr lang="en-US"/>
        </a:p>
      </dgm:t>
    </dgm:pt>
    <dgm:pt modelId="{49F4A33C-BC03-4A68-A326-0339EF0C5803}" type="sibTrans" cxnId="{89FCCA16-4A5E-4B5B-9047-0C5AF6BCA72D}">
      <dgm:prSet/>
      <dgm:spPr/>
      <dgm:t>
        <a:bodyPr/>
        <a:lstStyle/>
        <a:p>
          <a:endParaRPr lang="en-US"/>
        </a:p>
      </dgm:t>
    </dgm:pt>
    <dgm:pt modelId="{BDADD4B0-0FF7-4A04-B428-B7D2FC210C7C}">
      <dgm:prSet/>
      <dgm:spPr/>
      <dgm:t>
        <a:bodyPr/>
        <a:lstStyle/>
        <a:p>
          <a:pPr rtl="0"/>
          <a:r>
            <a:rPr lang="ru-RU" smtClean="0"/>
            <a:t>Ты одеваешься</a:t>
          </a:r>
          <a:endParaRPr lang="en-US"/>
        </a:p>
      </dgm:t>
    </dgm:pt>
    <dgm:pt modelId="{0ABCD477-8EB1-4B4B-B2E8-B8915FDCF79D}" type="parTrans" cxnId="{DDD06F19-B2DE-4B7F-A91B-756F8378B400}">
      <dgm:prSet/>
      <dgm:spPr/>
      <dgm:t>
        <a:bodyPr/>
        <a:lstStyle/>
        <a:p>
          <a:endParaRPr lang="en-US"/>
        </a:p>
      </dgm:t>
    </dgm:pt>
    <dgm:pt modelId="{880CA614-8DAD-4CAD-94B7-19CE13754479}" type="sibTrans" cxnId="{DDD06F19-B2DE-4B7F-A91B-756F8378B400}">
      <dgm:prSet/>
      <dgm:spPr/>
      <dgm:t>
        <a:bodyPr/>
        <a:lstStyle/>
        <a:p>
          <a:endParaRPr lang="en-US"/>
        </a:p>
      </dgm:t>
    </dgm:pt>
    <dgm:pt modelId="{B33EB62A-168E-48F6-9D35-35568CF8F8E0}">
      <dgm:prSet/>
      <dgm:spPr/>
      <dgm:t>
        <a:bodyPr/>
        <a:lstStyle/>
        <a:p>
          <a:pPr rtl="0"/>
          <a:r>
            <a:rPr lang="ru-RU" dirty="0" smtClean="0"/>
            <a:t>Он одевается</a:t>
          </a:r>
          <a:endParaRPr lang="en-US" dirty="0"/>
        </a:p>
      </dgm:t>
    </dgm:pt>
    <dgm:pt modelId="{F35BCDF0-F8FA-403E-8CC5-6D3BE48F67D6}" type="parTrans" cxnId="{9A7D157A-9947-4F04-A70B-9EDAA6978C0B}">
      <dgm:prSet/>
      <dgm:spPr/>
      <dgm:t>
        <a:bodyPr/>
        <a:lstStyle/>
        <a:p>
          <a:endParaRPr lang="en-US"/>
        </a:p>
      </dgm:t>
    </dgm:pt>
    <dgm:pt modelId="{B2B1CED1-A3B6-4F92-950E-6E718EAC2AAA}" type="sibTrans" cxnId="{9A7D157A-9947-4F04-A70B-9EDAA6978C0B}">
      <dgm:prSet/>
      <dgm:spPr/>
      <dgm:t>
        <a:bodyPr/>
        <a:lstStyle/>
        <a:p>
          <a:endParaRPr lang="en-US"/>
        </a:p>
      </dgm:t>
    </dgm:pt>
    <dgm:pt modelId="{7654B628-5669-4FA7-A112-9D827414A3FB}">
      <dgm:prSet/>
      <dgm:spPr/>
      <dgm:t>
        <a:bodyPr/>
        <a:lstStyle/>
        <a:p>
          <a:pPr rtl="0"/>
          <a:r>
            <a:rPr lang="ru-RU" smtClean="0"/>
            <a:t>Мы одеваемся</a:t>
          </a:r>
          <a:endParaRPr lang="en-US"/>
        </a:p>
      </dgm:t>
    </dgm:pt>
    <dgm:pt modelId="{74B5DF3F-BB56-4792-BBBA-50750CF7488E}" type="parTrans" cxnId="{C2DAC4C9-61E4-4416-9D6B-E6C4E95C1E78}">
      <dgm:prSet/>
      <dgm:spPr/>
      <dgm:t>
        <a:bodyPr/>
        <a:lstStyle/>
        <a:p>
          <a:endParaRPr lang="en-US"/>
        </a:p>
      </dgm:t>
    </dgm:pt>
    <dgm:pt modelId="{38EBF329-C4AD-4625-911D-0915F61DEDB8}" type="sibTrans" cxnId="{C2DAC4C9-61E4-4416-9D6B-E6C4E95C1E78}">
      <dgm:prSet/>
      <dgm:spPr/>
      <dgm:t>
        <a:bodyPr/>
        <a:lstStyle/>
        <a:p>
          <a:endParaRPr lang="en-US"/>
        </a:p>
      </dgm:t>
    </dgm:pt>
    <dgm:pt modelId="{CFA9BBD9-9BEC-4EBE-99C2-A6646BD2D909}">
      <dgm:prSet/>
      <dgm:spPr/>
      <dgm:t>
        <a:bodyPr/>
        <a:lstStyle/>
        <a:p>
          <a:pPr rtl="0"/>
          <a:r>
            <a:rPr lang="ru-RU" dirty="0" smtClean="0"/>
            <a:t>Вы одеваетесь</a:t>
          </a:r>
          <a:endParaRPr lang="en-US" dirty="0"/>
        </a:p>
      </dgm:t>
    </dgm:pt>
    <dgm:pt modelId="{55D890CC-3ED5-4AEE-A86B-19327D13D109}" type="parTrans" cxnId="{447B1B4B-8070-4AF1-BE4B-B8673A1B6830}">
      <dgm:prSet/>
      <dgm:spPr/>
      <dgm:t>
        <a:bodyPr/>
        <a:lstStyle/>
        <a:p>
          <a:endParaRPr lang="en-US"/>
        </a:p>
      </dgm:t>
    </dgm:pt>
    <dgm:pt modelId="{EADDB8F8-6FB1-41C9-9C66-558EAFC4C6DD}" type="sibTrans" cxnId="{447B1B4B-8070-4AF1-BE4B-B8673A1B6830}">
      <dgm:prSet/>
      <dgm:spPr/>
      <dgm:t>
        <a:bodyPr/>
        <a:lstStyle/>
        <a:p>
          <a:endParaRPr lang="en-US"/>
        </a:p>
      </dgm:t>
    </dgm:pt>
    <dgm:pt modelId="{3D9F72BB-981F-411E-ADC9-54B373199411}">
      <dgm:prSet/>
      <dgm:spPr/>
      <dgm:t>
        <a:bodyPr/>
        <a:lstStyle/>
        <a:p>
          <a:pPr rtl="0"/>
          <a:r>
            <a:rPr lang="ru-RU" dirty="0" smtClean="0"/>
            <a:t>Они одеваются</a:t>
          </a:r>
          <a:endParaRPr lang="en-US" dirty="0"/>
        </a:p>
      </dgm:t>
    </dgm:pt>
    <dgm:pt modelId="{19D03ED0-CD19-498A-AF79-DDC2EF4FDC3E}" type="parTrans" cxnId="{5009DE29-C180-47F7-A7FE-454245BDD633}">
      <dgm:prSet/>
      <dgm:spPr/>
      <dgm:t>
        <a:bodyPr/>
        <a:lstStyle/>
        <a:p>
          <a:endParaRPr lang="en-US"/>
        </a:p>
      </dgm:t>
    </dgm:pt>
    <dgm:pt modelId="{2B64D85E-3D79-4F8A-80E4-4448A84001C1}" type="sibTrans" cxnId="{5009DE29-C180-47F7-A7FE-454245BDD633}">
      <dgm:prSet/>
      <dgm:spPr/>
      <dgm:t>
        <a:bodyPr/>
        <a:lstStyle/>
        <a:p>
          <a:endParaRPr lang="en-US"/>
        </a:p>
      </dgm:t>
    </dgm:pt>
    <dgm:pt modelId="{A5A7C524-8B97-4D65-AAB7-2D8007C72A72}" type="pres">
      <dgm:prSet presAssocID="{FCFE1535-3799-422A-816B-54E9C4502D6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DC2A449-13A0-46E4-8D77-D23CC679D92E}" type="pres">
      <dgm:prSet presAssocID="{0FAE151E-3B11-45E2-B40A-9F826B70466B}" presName="linNode" presStyleCnt="0"/>
      <dgm:spPr/>
    </dgm:pt>
    <dgm:pt modelId="{F1A16C41-E84C-470B-A9B0-D00B8A16E000}" type="pres">
      <dgm:prSet presAssocID="{0FAE151E-3B11-45E2-B40A-9F826B70466B}" presName="parentText" presStyleLbl="node1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3C8DFA-9F82-4D5A-8C73-A803AB410E5F}" type="pres">
      <dgm:prSet presAssocID="{49F4A33C-BC03-4A68-A326-0339EF0C5803}" presName="sp" presStyleCnt="0"/>
      <dgm:spPr/>
    </dgm:pt>
    <dgm:pt modelId="{748C9785-6603-4CE5-B4F2-9CC8884AF225}" type="pres">
      <dgm:prSet presAssocID="{BDADD4B0-0FF7-4A04-B428-B7D2FC210C7C}" presName="linNode" presStyleCnt="0"/>
      <dgm:spPr/>
    </dgm:pt>
    <dgm:pt modelId="{AFE8C193-0CCF-44A0-8A18-27630E17B63E}" type="pres">
      <dgm:prSet presAssocID="{BDADD4B0-0FF7-4A04-B428-B7D2FC210C7C}" presName="parentText" presStyleLbl="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5D356D-5310-46C2-88C5-3DBEDCEF36AD}" type="pres">
      <dgm:prSet presAssocID="{880CA614-8DAD-4CAD-94B7-19CE13754479}" presName="sp" presStyleCnt="0"/>
      <dgm:spPr/>
    </dgm:pt>
    <dgm:pt modelId="{9975FBDB-E86F-4C80-B255-45695FEEDC35}" type="pres">
      <dgm:prSet presAssocID="{B33EB62A-168E-48F6-9D35-35568CF8F8E0}" presName="linNode" presStyleCnt="0"/>
      <dgm:spPr/>
    </dgm:pt>
    <dgm:pt modelId="{8BEE57F8-9C11-473D-B1F8-77267E0D997B}" type="pres">
      <dgm:prSet presAssocID="{B33EB62A-168E-48F6-9D35-35568CF8F8E0}" presName="parentText" presStyleLbl="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0F0950-9727-467C-916B-264AAF2F5286}" type="pres">
      <dgm:prSet presAssocID="{B2B1CED1-A3B6-4F92-950E-6E718EAC2AAA}" presName="sp" presStyleCnt="0"/>
      <dgm:spPr/>
    </dgm:pt>
    <dgm:pt modelId="{C19C04AE-B22A-43EB-AD76-B4A6A1D02999}" type="pres">
      <dgm:prSet presAssocID="{7654B628-5669-4FA7-A112-9D827414A3FB}" presName="linNode" presStyleCnt="0"/>
      <dgm:spPr/>
    </dgm:pt>
    <dgm:pt modelId="{DFF70C18-CF53-4E37-9EC5-0CD05AFC3301}" type="pres">
      <dgm:prSet presAssocID="{7654B628-5669-4FA7-A112-9D827414A3FB}" presName="parentText" presStyleLbl="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C1A19D-BC09-49F8-8FB0-4A6D41AC25E2}" type="pres">
      <dgm:prSet presAssocID="{38EBF329-C4AD-4625-911D-0915F61DEDB8}" presName="sp" presStyleCnt="0"/>
      <dgm:spPr/>
    </dgm:pt>
    <dgm:pt modelId="{C2AEFE8A-A3A1-4F4D-A24F-3F7890B4373A}" type="pres">
      <dgm:prSet presAssocID="{CFA9BBD9-9BEC-4EBE-99C2-A6646BD2D909}" presName="linNode" presStyleCnt="0"/>
      <dgm:spPr/>
    </dgm:pt>
    <dgm:pt modelId="{6FCEF22A-9D45-4F1A-A825-81DCC2FE4A58}" type="pres">
      <dgm:prSet presAssocID="{CFA9BBD9-9BEC-4EBE-99C2-A6646BD2D909}" presName="parentText" presStyleLbl="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6246A4-33D0-4285-90AF-C5F77E6E7D4B}" type="pres">
      <dgm:prSet presAssocID="{EADDB8F8-6FB1-41C9-9C66-558EAFC4C6DD}" presName="sp" presStyleCnt="0"/>
      <dgm:spPr/>
    </dgm:pt>
    <dgm:pt modelId="{31177B38-DA90-4CCD-8E17-656D20D91125}" type="pres">
      <dgm:prSet presAssocID="{3D9F72BB-981F-411E-ADC9-54B373199411}" presName="linNode" presStyleCnt="0"/>
      <dgm:spPr/>
    </dgm:pt>
    <dgm:pt modelId="{946F17EF-7BFB-4F71-BC06-3C2AE13F99DC}" type="pres">
      <dgm:prSet presAssocID="{3D9F72BB-981F-411E-ADC9-54B373199411}" presName="parentText" presStyleLbl="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2DAC4C9-61E4-4416-9D6B-E6C4E95C1E78}" srcId="{FCFE1535-3799-422A-816B-54E9C4502D67}" destId="{7654B628-5669-4FA7-A112-9D827414A3FB}" srcOrd="3" destOrd="0" parTransId="{74B5DF3F-BB56-4792-BBBA-50750CF7488E}" sibTransId="{38EBF329-C4AD-4625-911D-0915F61DEDB8}"/>
    <dgm:cxn modelId="{5009DE29-C180-47F7-A7FE-454245BDD633}" srcId="{FCFE1535-3799-422A-816B-54E9C4502D67}" destId="{3D9F72BB-981F-411E-ADC9-54B373199411}" srcOrd="5" destOrd="0" parTransId="{19D03ED0-CD19-498A-AF79-DDC2EF4FDC3E}" sibTransId="{2B64D85E-3D79-4F8A-80E4-4448A84001C1}"/>
    <dgm:cxn modelId="{447B1B4B-8070-4AF1-BE4B-B8673A1B6830}" srcId="{FCFE1535-3799-422A-816B-54E9C4502D67}" destId="{CFA9BBD9-9BEC-4EBE-99C2-A6646BD2D909}" srcOrd="4" destOrd="0" parTransId="{55D890CC-3ED5-4AEE-A86B-19327D13D109}" sibTransId="{EADDB8F8-6FB1-41C9-9C66-558EAFC4C6DD}"/>
    <dgm:cxn modelId="{9A7D157A-9947-4F04-A70B-9EDAA6978C0B}" srcId="{FCFE1535-3799-422A-816B-54E9C4502D67}" destId="{B33EB62A-168E-48F6-9D35-35568CF8F8E0}" srcOrd="2" destOrd="0" parTransId="{F35BCDF0-F8FA-403E-8CC5-6D3BE48F67D6}" sibTransId="{B2B1CED1-A3B6-4F92-950E-6E718EAC2AAA}"/>
    <dgm:cxn modelId="{CD7F1277-CF6E-491D-8924-AB983419AEEC}" type="presOf" srcId="{BDADD4B0-0FF7-4A04-B428-B7D2FC210C7C}" destId="{AFE8C193-0CCF-44A0-8A18-27630E17B63E}" srcOrd="0" destOrd="0" presId="urn:microsoft.com/office/officeart/2005/8/layout/vList5"/>
    <dgm:cxn modelId="{F474A51A-7A39-45B5-A581-0C62E0C990CB}" type="presOf" srcId="{7654B628-5669-4FA7-A112-9D827414A3FB}" destId="{DFF70C18-CF53-4E37-9EC5-0CD05AFC3301}" srcOrd="0" destOrd="0" presId="urn:microsoft.com/office/officeart/2005/8/layout/vList5"/>
    <dgm:cxn modelId="{E61FCC4F-83F6-4B4B-B9D2-682AEE3A89A0}" type="presOf" srcId="{CFA9BBD9-9BEC-4EBE-99C2-A6646BD2D909}" destId="{6FCEF22A-9D45-4F1A-A825-81DCC2FE4A58}" srcOrd="0" destOrd="0" presId="urn:microsoft.com/office/officeart/2005/8/layout/vList5"/>
    <dgm:cxn modelId="{D683EB2E-3863-4951-A80F-673EAC78D6E8}" type="presOf" srcId="{B33EB62A-168E-48F6-9D35-35568CF8F8E0}" destId="{8BEE57F8-9C11-473D-B1F8-77267E0D997B}" srcOrd="0" destOrd="0" presId="urn:microsoft.com/office/officeart/2005/8/layout/vList5"/>
    <dgm:cxn modelId="{96707943-01F3-4489-A075-2A94D4BCE9C8}" type="presOf" srcId="{0FAE151E-3B11-45E2-B40A-9F826B70466B}" destId="{F1A16C41-E84C-470B-A9B0-D00B8A16E000}" srcOrd="0" destOrd="0" presId="urn:microsoft.com/office/officeart/2005/8/layout/vList5"/>
    <dgm:cxn modelId="{DDD06F19-B2DE-4B7F-A91B-756F8378B400}" srcId="{FCFE1535-3799-422A-816B-54E9C4502D67}" destId="{BDADD4B0-0FF7-4A04-B428-B7D2FC210C7C}" srcOrd="1" destOrd="0" parTransId="{0ABCD477-8EB1-4B4B-B2E8-B8915FDCF79D}" sibTransId="{880CA614-8DAD-4CAD-94B7-19CE13754479}"/>
    <dgm:cxn modelId="{8C8EB2F7-3F52-4A6B-B069-02FDAA818711}" type="presOf" srcId="{3D9F72BB-981F-411E-ADC9-54B373199411}" destId="{946F17EF-7BFB-4F71-BC06-3C2AE13F99DC}" srcOrd="0" destOrd="0" presId="urn:microsoft.com/office/officeart/2005/8/layout/vList5"/>
    <dgm:cxn modelId="{89FCCA16-4A5E-4B5B-9047-0C5AF6BCA72D}" srcId="{FCFE1535-3799-422A-816B-54E9C4502D67}" destId="{0FAE151E-3B11-45E2-B40A-9F826B70466B}" srcOrd="0" destOrd="0" parTransId="{AEE259D3-373D-4B17-87C8-BB06CE2D578D}" sibTransId="{49F4A33C-BC03-4A68-A326-0339EF0C5803}"/>
    <dgm:cxn modelId="{F4C2B8CA-ED1E-4499-847B-550C20E77547}" type="presOf" srcId="{FCFE1535-3799-422A-816B-54E9C4502D67}" destId="{A5A7C524-8B97-4D65-AAB7-2D8007C72A72}" srcOrd="0" destOrd="0" presId="urn:microsoft.com/office/officeart/2005/8/layout/vList5"/>
    <dgm:cxn modelId="{B28130EC-58EB-48F3-9531-672627918588}" type="presParOf" srcId="{A5A7C524-8B97-4D65-AAB7-2D8007C72A72}" destId="{8DC2A449-13A0-46E4-8D77-D23CC679D92E}" srcOrd="0" destOrd="0" presId="urn:microsoft.com/office/officeart/2005/8/layout/vList5"/>
    <dgm:cxn modelId="{4CA0E8E1-E2A6-436A-A2C5-2DE7B9198C9E}" type="presParOf" srcId="{8DC2A449-13A0-46E4-8D77-D23CC679D92E}" destId="{F1A16C41-E84C-470B-A9B0-D00B8A16E000}" srcOrd="0" destOrd="0" presId="urn:microsoft.com/office/officeart/2005/8/layout/vList5"/>
    <dgm:cxn modelId="{B5947196-495E-4D97-9EA1-AF5F0268E9EA}" type="presParOf" srcId="{A5A7C524-8B97-4D65-AAB7-2D8007C72A72}" destId="{933C8DFA-9F82-4D5A-8C73-A803AB410E5F}" srcOrd="1" destOrd="0" presId="urn:microsoft.com/office/officeart/2005/8/layout/vList5"/>
    <dgm:cxn modelId="{EF2E9D2A-B598-4288-8969-AC692074D161}" type="presParOf" srcId="{A5A7C524-8B97-4D65-AAB7-2D8007C72A72}" destId="{748C9785-6603-4CE5-B4F2-9CC8884AF225}" srcOrd="2" destOrd="0" presId="urn:microsoft.com/office/officeart/2005/8/layout/vList5"/>
    <dgm:cxn modelId="{48960F1F-0AF2-460C-A555-A2B965D64E40}" type="presParOf" srcId="{748C9785-6603-4CE5-B4F2-9CC8884AF225}" destId="{AFE8C193-0CCF-44A0-8A18-27630E17B63E}" srcOrd="0" destOrd="0" presId="urn:microsoft.com/office/officeart/2005/8/layout/vList5"/>
    <dgm:cxn modelId="{5FF11644-43D0-468E-AFD4-F20F0055CA17}" type="presParOf" srcId="{A5A7C524-8B97-4D65-AAB7-2D8007C72A72}" destId="{165D356D-5310-46C2-88C5-3DBEDCEF36AD}" srcOrd="3" destOrd="0" presId="urn:microsoft.com/office/officeart/2005/8/layout/vList5"/>
    <dgm:cxn modelId="{13598733-AFDA-4B3A-AFDD-18370C567B2D}" type="presParOf" srcId="{A5A7C524-8B97-4D65-AAB7-2D8007C72A72}" destId="{9975FBDB-E86F-4C80-B255-45695FEEDC35}" srcOrd="4" destOrd="0" presId="urn:microsoft.com/office/officeart/2005/8/layout/vList5"/>
    <dgm:cxn modelId="{E3D251B3-7119-43FD-84CE-E71239AEF3B0}" type="presParOf" srcId="{9975FBDB-E86F-4C80-B255-45695FEEDC35}" destId="{8BEE57F8-9C11-473D-B1F8-77267E0D997B}" srcOrd="0" destOrd="0" presId="urn:microsoft.com/office/officeart/2005/8/layout/vList5"/>
    <dgm:cxn modelId="{F840AFCA-2188-49CC-A32E-1D52FE8E0626}" type="presParOf" srcId="{A5A7C524-8B97-4D65-AAB7-2D8007C72A72}" destId="{750F0950-9727-467C-916B-264AAF2F5286}" srcOrd="5" destOrd="0" presId="urn:microsoft.com/office/officeart/2005/8/layout/vList5"/>
    <dgm:cxn modelId="{F0242859-DE5E-4384-B323-8EEF54062BA1}" type="presParOf" srcId="{A5A7C524-8B97-4D65-AAB7-2D8007C72A72}" destId="{C19C04AE-B22A-43EB-AD76-B4A6A1D02999}" srcOrd="6" destOrd="0" presId="urn:microsoft.com/office/officeart/2005/8/layout/vList5"/>
    <dgm:cxn modelId="{02759052-10A3-4CA4-AE16-006C2A6EA057}" type="presParOf" srcId="{C19C04AE-B22A-43EB-AD76-B4A6A1D02999}" destId="{DFF70C18-CF53-4E37-9EC5-0CD05AFC3301}" srcOrd="0" destOrd="0" presId="urn:microsoft.com/office/officeart/2005/8/layout/vList5"/>
    <dgm:cxn modelId="{8FCF88A4-9B6F-460F-B508-58B26E7B9347}" type="presParOf" srcId="{A5A7C524-8B97-4D65-AAB7-2D8007C72A72}" destId="{9DC1A19D-BC09-49F8-8FB0-4A6D41AC25E2}" srcOrd="7" destOrd="0" presId="urn:microsoft.com/office/officeart/2005/8/layout/vList5"/>
    <dgm:cxn modelId="{ADF335AF-98F1-4219-BDA9-B5A85CCA03B0}" type="presParOf" srcId="{A5A7C524-8B97-4D65-AAB7-2D8007C72A72}" destId="{C2AEFE8A-A3A1-4F4D-A24F-3F7890B4373A}" srcOrd="8" destOrd="0" presId="urn:microsoft.com/office/officeart/2005/8/layout/vList5"/>
    <dgm:cxn modelId="{CB6900C1-1F81-4BBF-BF41-EC99761DAD51}" type="presParOf" srcId="{C2AEFE8A-A3A1-4F4D-A24F-3F7890B4373A}" destId="{6FCEF22A-9D45-4F1A-A825-81DCC2FE4A58}" srcOrd="0" destOrd="0" presId="urn:microsoft.com/office/officeart/2005/8/layout/vList5"/>
    <dgm:cxn modelId="{EA76121A-E163-4965-8F5C-BA6E77D1E132}" type="presParOf" srcId="{A5A7C524-8B97-4D65-AAB7-2D8007C72A72}" destId="{6D6246A4-33D0-4285-90AF-C5F77E6E7D4B}" srcOrd="9" destOrd="0" presId="urn:microsoft.com/office/officeart/2005/8/layout/vList5"/>
    <dgm:cxn modelId="{7A7D2C44-D652-44E4-AF85-FB32882FD6C5}" type="presParOf" srcId="{A5A7C524-8B97-4D65-AAB7-2D8007C72A72}" destId="{31177B38-DA90-4CCD-8E17-656D20D91125}" srcOrd="10" destOrd="0" presId="urn:microsoft.com/office/officeart/2005/8/layout/vList5"/>
    <dgm:cxn modelId="{7473EDD0-3DEB-4B47-B356-668ECA0F3244}" type="presParOf" srcId="{31177B38-DA90-4CCD-8E17-656D20D91125}" destId="{946F17EF-7BFB-4F71-BC06-3C2AE13F99DC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D9F2B5-B7D8-4EF4-8E07-C6F8035FE8D8}">
      <dsp:nvSpPr>
        <dsp:cNvPr id="0" name=""/>
        <dsp:cNvSpPr/>
      </dsp:nvSpPr>
      <dsp:spPr>
        <a:xfrm>
          <a:off x="3218687" y="336"/>
          <a:ext cx="3621024" cy="53857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4200000"/>
          </a:lightRig>
        </a:scene3d>
        <a:sp3d prstMaterial="flat">
          <a:bevelT w="50800" h="63500" prst="ribl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ЗАНИМАТЬ</a:t>
          </a:r>
          <a:r>
            <a:rPr lang="ru-RU" sz="2600" kern="1200" dirty="0" smtClean="0">
              <a:solidFill>
                <a:srgbClr val="FF0000"/>
              </a:solidFill>
            </a:rPr>
            <a:t>СЯ</a:t>
          </a:r>
          <a:endParaRPr lang="en-US" sz="2600" kern="1200" dirty="0">
            <a:solidFill>
              <a:srgbClr val="FF0000"/>
            </a:solidFill>
          </a:endParaRPr>
        </a:p>
      </dsp:txBody>
      <dsp:txXfrm>
        <a:off x="3244978" y="26627"/>
        <a:ext cx="3568442" cy="485988"/>
      </dsp:txXfrm>
    </dsp:sp>
    <dsp:sp modelId="{FDEFEDBB-C172-4D32-AB7B-74B22CC656C3}">
      <dsp:nvSpPr>
        <dsp:cNvPr id="0" name=""/>
        <dsp:cNvSpPr/>
      </dsp:nvSpPr>
      <dsp:spPr>
        <a:xfrm>
          <a:off x="3218687" y="565835"/>
          <a:ext cx="3621024" cy="53857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4200000"/>
          </a:lightRig>
        </a:scene3d>
        <a:sp3d prstMaterial="flat">
          <a:bevelT w="50800" h="63500" prst="ribl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Я ЗАНИМАЮ</a:t>
          </a:r>
          <a:r>
            <a:rPr lang="ru-RU" sz="2600" kern="1200" dirty="0" smtClean="0">
              <a:solidFill>
                <a:srgbClr val="FF0000"/>
              </a:solidFill>
            </a:rPr>
            <a:t>СЬ</a:t>
          </a:r>
          <a:endParaRPr lang="en-US" sz="2600" kern="1200" dirty="0">
            <a:solidFill>
              <a:srgbClr val="FF0000"/>
            </a:solidFill>
          </a:endParaRPr>
        </a:p>
      </dsp:txBody>
      <dsp:txXfrm>
        <a:off x="3244978" y="592126"/>
        <a:ext cx="3568442" cy="485988"/>
      </dsp:txXfrm>
    </dsp:sp>
    <dsp:sp modelId="{73F20EAF-82D9-4075-BC57-6206F0E5F7A6}">
      <dsp:nvSpPr>
        <dsp:cNvPr id="0" name=""/>
        <dsp:cNvSpPr/>
      </dsp:nvSpPr>
      <dsp:spPr>
        <a:xfrm>
          <a:off x="3218687" y="1131334"/>
          <a:ext cx="3621024" cy="53857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4200000"/>
          </a:lightRig>
        </a:scene3d>
        <a:sp3d prstMaterial="flat">
          <a:bevelT w="50800" h="63500" prst="ribl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ТЫ ЗАНИМАЕШЬ</a:t>
          </a:r>
          <a:r>
            <a:rPr lang="ru-RU" sz="2600" kern="1200" dirty="0" smtClean="0">
              <a:solidFill>
                <a:srgbClr val="FF0000"/>
              </a:solidFill>
            </a:rPr>
            <a:t>СЯ</a:t>
          </a:r>
          <a:endParaRPr lang="en-US" sz="2600" kern="1200" dirty="0">
            <a:solidFill>
              <a:srgbClr val="FF0000"/>
            </a:solidFill>
          </a:endParaRPr>
        </a:p>
      </dsp:txBody>
      <dsp:txXfrm>
        <a:off x="3244978" y="1157625"/>
        <a:ext cx="3568442" cy="485988"/>
      </dsp:txXfrm>
    </dsp:sp>
    <dsp:sp modelId="{539A4A1C-1423-453F-B05E-9CBC5E18CB1E}">
      <dsp:nvSpPr>
        <dsp:cNvPr id="0" name=""/>
        <dsp:cNvSpPr/>
      </dsp:nvSpPr>
      <dsp:spPr>
        <a:xfrm>
          <a:off x="3218687" y="1696833"/>
          <a:ext cx="3621024" cy="53857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4200000"/>
          </a:lightRig>
        </a:scene3d>
        <a:sp3d prstMaterial="flat">
          <a:bevelT w="50800" h="63500" prst="ribl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ОН ЗАНИМАЕТ</a:t>
          </a:r>
          <a:r>
            <a:rPr lang="ru-RU" sz="2600" kern="1200" dirty="0" smtClean="0">
              <a:solidFill>
                <a:srgbClr val="FF0000"/>
              </a:solidFill>
            </a:rPr>
            <a:t>СЯ</a:t>
          </a:r>
          <a:endParaRPr lang="en-US" sz="2600" kern="1200" dirty="0">
            <a:solidFill>
              <a:srgbClr val="FF0000"/>
            </a:solidFill>
          </a:endParaRPr>
        </a:p>
      </dsp:txBody>
      <dsp:txXfrm>
        <a:off x="3244978" y="1723124"/>
        <a:ext cx="3568442" cy="485988"/>
      </dsp:txXfrm>
    </dsp:sp>
    <dsp:sp modelId="{4A66A6C7-C1CA-458F-8A26-04F8AA7B81C6}">
      <dsp:nvSpPr>
        <dsp:cNvPr id="0" name=""/>
        <dsp:cNvSpPr/>
      </dsp:nvSpPr>
      <dsp:spPr>
        <a:xfrm>
          <a:off x="3218687" y="2262332"/>
          <a:ext cx="3621024" cy="53857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4200000"/>
          </a:lightRig>
        </a:scene3d>
        <a:sp3d prstMaterial="flat">
          <a:bevelT w="50800" h="63500" prst="ribl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МЫ ЗАНИМАЕМ</a:t>
          </a:r>
          <a:r>
            <a:rPr lang="ru-RU" sz="2600" kern="1200" dirty="0" smtClean="0">
              <a:solidFill>
                <a:srgbClr val="FF0000"/>
              </a:solidFill>
            </a:rPr>
            <a:t>СЯ</a:t>
          </a:r>
          <a:endParaRPr lang="en-US" sz="2600" kern="1200" dirty="0">
            <a:solidFill>
              <a:srgbClr val="FF0000"/>
            </a:solidFill>
          </a:endParaRPr>
        </a:p>
      </dsp:txBody>
      <dsp:txXfrm>
        <a:off x="3244978" y="2288623"/>
        <a:ext cx="3568442" cy="485988"/>
      </dsp:txXfrm>
    </dsp:sp>
    <dsp:sp modelId="{C5434B69-9383-4B1B-87CD-8AABDC989D48}">
      <dsp:nvSpPr>
        <dsp:cNvPr id="0" name=""/>
        <dsp:cNvSpPr/>
      </dsp:nvSpPr>
      <dsp:spPr>
        <a:xfrm>
          <a:off x="3218687" y="2827831"/>
          <a:ext cx="3621024" cy="53857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4200000"/>
          </a:lightRig>
        </a:scene3d>
        <a:sp3d prstMaterial="flat">
          <a:bevelT w="50800" h="63500" prst="ribl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ВЫ ЗАНИМАЕТЕ</a:t>
          </a:r>
          <a:r>
            <a:rPr lang="ru-RU" sz="2600" kern="1200" dirty="0" smtClean="0">
              <a:solidFill>
                <a:srgbClr val="FF0000"/>
              </a:solidFill>
            </a:rPr>
            <a:t>СЬ</a:t>
          </a:r>
          <a:endParaRPr lang="en-US" sz="2600" kern="1200" dirty="0">
            <a:solidFill>
              <a:srgbClr val="FF0000"/>
            </a:solidFill>
          </a:endParaRPr>
        </a:p>
      </dsp:txBody>
      <dsp:txXfrm>
        <a:off x="3244978" y="2854122"/>
        <a:ext cx="3568442" cy="485988"/>
      </dsp:txXfrm>
    </dsp:sp>
    <dsp:sp modelId="{A20C4C49-4A57-4038-A400-F5F58BEF6A5B}">
      <dsp:nvSpPr>
        <dsp:cNvPr id="0" name=""/>
        <dsp:cNvSpPr/>
      </dsp:nvSpPr>
      <dsp:spPr>
        <a:xfrm>
          <a:off x="3218687" y="3393330"/>
          <a:ext cx="3621024" cy="53857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4200000"/>
          </a:lightRig>
        </a:scene3d>
        <a:sp3d prstMaterial="flat">
          <a:bevelT w="50800" h="63500" prst="ribl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ОНИ ЗАНИМАЮТ</a:t>
          </a:r>
          <a:r>
            <a:rPr lang="ru-RU" sz="2600" kern="1200" dirty="0" smtClean="0">
              <a:solidFill>
                <a:srgbClr val="FF0000"/>
              </a:solidFill>
            </a:rPr>
            <a:t>СЯ</a:t>
          </a:r>
          <a:endParaRPr lang="en-US" sz="2600" kern="1200" dirty="0">
            <a:solidFill>
              <a:srgbClr val="FF0000"/>
            </a:solidFill>
          </a:endParaRPr>
        </a:p>
      </dsp:txBody>
      <dsp:txXfrm>
        <a:off x="3244978" y="3419621"/>
        <a:ext cx="3568442" cy="48598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682788-039B-4D04-B8A6-6F4BFD2E3950}">
      <dsp:nvSpPr>
        <dsp:cNvPr id="0" name=""/>
        <dsp:cNvSpPr/>
      </dsp:nvSpPr>
      <dsp:spPr>
        <a:xfrm>
          <a:off x="3218687" y="1728"/>
          <a:ext cx="3621024" cy="755534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ЗАНИМАТЬ</a:t>
          </a:r>
          <a:r>
            <a:rPr lang="ru-RU" sz="2600" kern="1200" dirty="0" smtClean="0">
              <a:solidFill>
                <a:srgbClr val="C00000"/>
              </a:solidFill>
            </a:rPr>
            <a:t>СЯ</a:t>
          </a:r>
          <a:endParaRPr lang="en-US" sz="2600" kern="1200" dirty="0">
            <a:solidFill>
              <a:srgbClr val="C00000"/>
            </a:solidFill>
          </a:endParaRPr>
        </a:p>
      </dsp:txBody>
      <dsp:txXfrm>
        <a:off x="3255569" y="38610"/>
        <a:ext cx="3547260" cy="681770"/>
      </dsp:txXfrm>
    </dsp:sp>
    <dsp:sp modelId="{2257182C-3A0E-41CB-B10F-12A37F867576}">
      <dsp:nvSpPr>
        <dsp:cNvPr id="0" name=""/>
        <dsp:cNvSpPr/>
      </dsp:nvSpPr>
      <dsp:spPr>
        <a:xfrm>
          <a:off x="3218687" y="795039"/>
          <a:ext cx="3621024" cy="755534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ОН ЗАНИМАЛ</a:t>
          </a:r>
          <a:r>
            <a:rPr lang="ru-RU" sz="2600" kern="1200" dirty="0" smtClean="0">
              <a:solidFill>
                <a:srgbClr val="C00000"/>
              </a:solidFill>
            </a:rPr>
            <a:t>СЯ</a:t>
          </a:r>
          <a:endParaRPr lang="en-US" sz="2600" kern="1200" dirty="0">
            <a:solidFill>
              <a:srgbClr val="C00000"/>
            </a:solidFill>
          </a:endParaRPr>
        </a:p>
      </dsp:txBody>
      <dsp:txXfrm>
        <a:off x="3255569" y="831921"/>
        <a:ext cx="3547260" cy="681770"/>
      </dsp:txXfrm>
    </dsp:sp>
    <dsp:sp modelId="{CBEC3BD0-AD34-4FE5-9F9B-5E4798C2070F}">
      <dsp:nvSpPr>
        <dsp:cNvPr id="0" name=""/>
        <dsp:cNvSpPr/>
      </dsp:nvSpPr>
      <dsp:spPr>
        <a:xfrm>
          <a:off x="3218687" y="1588351"/>
          <a:ext cx="3621024" cy="755534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ОНА ЗАНИМАЛА</a:t>
          </a:r>
          <a:r>
            <a:rPr lang="ru-RU" sz="2600" kern="1200" dirty="0" smtClean="0">
              <a:solidFill>
                <a:srgbClr val="C00000"/>
              </a:solidFill>
            </a:rPr>
            <a:t>СЬ</a:t>
          </a:r>
          <a:endParaRPr lang="en-US" sz="2600" kern="1200" dirty="0">
            <a:solidFill>
              <a:srgbClr val="C00000"/>
            </a:solidFill>
          </a:endParaRPr>
        </a:p>
      </dsp:txBody>
      <dsp:txXfrm>
        <a:off x="3255569" y="1625233"/>
        <a:ext cx="3547260" cy="681770"/>
      </dsp:txXfrm>
    </dsp:sp>
    <dsp:sp modelId="{005F0C14-8E40-4C94-B4FA-1C63F3EE94F1}">
      <dsp:nvSpPr>
        <dsp:cNvPr id="0" name=""/>
        <dsp:cNvSpPr/>
      </dsp:nvSpPr>
      <dsp:spPr>
        <a:xfrm>
          <a:off x="3218687" y="2381662"/>
          <a:ext cx="3621024" cy="755534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ОНО ЗАНИМАЛО</a:t>
          </a:r>
          <a:r>
            <a:rPr lang="ru-RU" sz="2600" kern="1200" dirty="0" smtClean="0">
              <a:solidFill>
                <a:srgbClr val="C00000"/>
              </a:solidFill>
            </a:rPr>
            <a:t>СЬ</a:t>
          </a:r>
          <a:endParaRPr lang="en-US" sz="2600" kern="1200" dirty="0"/>
        </a:p>
      </dsp:txBody>
      <dsp:txXfrm>
        <a:off x="3255569" y="2418544"/>
        <a:ext cx="3547260" cy="681770"/>
      </dsp:txXfrm>
    </dsp:sp>
    <dsp:sp modelId="{BFB3E330-ACC5-4BBE-9C0A-88E3E3CCB25C}">
      <dsp:nvSpPr>
        <dsp:cNvPr id="0" name=""/>
        <dsp:cNvSpPr/>
      </dsp:nvSpPr>
      <dsp:spPr>
        <a:xfrm>
          <a:off x="3218687" y="3174974"/>
          <a:ext cx="3621024" cy="755534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ОНИ ЗАНИМАЛИ</a:t>
          </a:r>
          <a:r>
            <a:rPr lang="ru-RU" sz="2600" kern="1200" dirty="0" smtClean="0">
              <a:solidFill>
                <a:srgbClr val="C00000"/>
              </a:solidFill>
            </a:rPr>
            <a:t>СЬ</a:t>
          </a:r>
          <a:endParaRPr lang="en-US" sz="2600" kern="1200" dirty="0"/>
        </a:p>
      </dsp:txBody>
      <dsp:txXfrm>
        <a:off x="3255569" y="3211856"/>
        <a:ext cx="3547260" cy="68177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4D796D-98C9-4F8C-A7DD-6CE4F6217EA3}">
      <dsp:nvSpPr>
        <dsp:cNvPr id="0" name=""/>
        <dsp:cNvSpPr/>
      </dsp:nvSpPr>
      <dsp:spPr>
        <a:xfrm>
          <a:off x="3218687" y="1080"/>
          <a:ext cx="3621024" cy="628812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/>
            <a:t>Я умываюсь</a:t>
          </a:r>
          <a:endParaRPr lang="en-US" sz="3100" kern="1200" dirty="0"/>
        </a:p>
      </dsp:txBody>
      <dsp:txXfrm>
        <a:off x="3249383" y="31776"/>
        <a:ext cx="3559632" cy="567420"/>
      </dsp:txXfrm>
    </dsp:sp>
    <dsp:sp modelId="{934F306B-1F61-4A51-8113-AA6E438567AA}">
      <dsp:nvSpPr>
        <dsp:cNvPr id="0" name=""/>
        <dsp:cNvSpPr/>
      </dsp:nvSpPr>
      <dsp:spPr>
        <a:xfrm>
          <a:off x="3218687" y="637406"/>
          <a:ext cx="3621024" cy="628812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smtClean="0"/>
            <a:t>Ты умываешься</a:t>
          </a:r>
          <a:endParaRPr lang="en-US" sz="3100" kern="1200"/>
        </a:p>
      </dsp:txBody>
      <dsp:txXfrm>
        <a:off x="3249383" y="668102"/>
        <a:ext cx="3559632" cy="567420"/>
      </dsp:txXfrm>
    </dsp:sp>
    <dsp:sp modelId="{0AED7050-A746-4BF9-8CE3-1C481ED237D4}">
      <dsp:nvSpPr>
        <dsp:cNvPr id="0" name=""/>
        <dsp:cNvSpPr/>
      </dsp:nvSpPr>
      <dsp:spPr>
        <a:xfrm>
          <a:off x="3218687" y="1321585"/>
          <a:ext cx="3621024" cy="628812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smtClean="0"/>
            <a:t>Он умывается</a:t>
          </a:r>
          <a:endParaRPr lang="en-US" sz="3100" kern="1200"/>
        </a:p>
      </dsp:txBody>
      <dsp:txXfrm>
        <a:off x="3249383" y="1352281"/>
        <a:ext cx="3559632" cy="567420"/>
      </dsp:txXfrm>
    </dsp:sp>
    <dsp:sp modelId="{9B68011A-5B5B-4858-BD91-69E3549B92BA}">
      <dsp:nvSpPr>
        <dsp:cNvPr id="0" name=""/>
        <dsp:cNvSpPr/>
      </dsp:nvSpPr>
      <dsp:spPr>
        <a:xfrm>
          <a:off x="3218687" y="1981838"/>
          <a:ext cx="3621024" cy="628812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/>
            <a:t>Мы умываемся</a:t>
          </a:r>
          <a:endParaRPr lang="en-US" sz="3100" kern="1200" dirty="0"/>
        </a:p>
      </dsp:txBody>
      <dsp:txXfrm>
        <a:off x="3249383" y="2012534"/>
        <a:ext cx="3559632" cy="567420"/>
      </dsp:txXfrm>
    </dsp:sp>
    <dsp:sp modelId="{AA7C5254-9851-44D4-9FDC-486A5451F484}">
      <dsp:nvSpPr>
        <dsp:cNvPr id="0" name=""/>
        <dsp:cNvSpPr/>
      </dsp:nvSpPr>
      <dsp:spPr>
        <a:xfrm>
          <a:off x="3218687" y="2642091"/>
          <a:ext cx="3621024" cy="628812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smtClean="0"/>
            <a:t>Вы умываетесь</a:t>
          </a:r>
          <a:endParaRPr lang="en-US" sz="3100" kern="1200"/>
        </a:p>
      </dsp:txBody>
      <dsp:txXfrm>
        <a:off x="3249383" y="2672787"/>
        <a:ext cx="3559632" cy="567420"/>
      </dsp:txXfrm>
    </dsp:sp>
    <dsp:sp modelId="{FD5EFE47-EDED-42BC-B023-F0C45524A57E}">
      <dsp:nvSpPr>
        <dsp:cNvPr id="0" name=""/>
        <dsp:cNvSpPr/>
      </dsp:nvSpPr>
      <dsp:spPr>
        <a:xfrm>
          <a:off x="3218687" y="3302344"/>
          <a:ext cx="3621024" cy="628812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smtClean="0"/>
            <a:t>Они умываются</a:t>
          </a:r>
          <a:endParaRPr lang="en-US" sz="3100" kern="1200"/>
        </a:p>
      </dsp:txBody>
      <dsp:txXfrm>
        <a:off x="3249383" y="3333040"/>
        <a:ext cx="3559632" cy="56742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127879-5057-451C-9590-E1C20CDF9AB2}">
      <dsp:nvSpPr>
        <dsp:cNvPr id="0" name=""/>
        <dsp:cNvSpPr/>
      </dsp:nvSpPr>
      <dsp:spPr>
        <a:xfrm>
          <a:off x="2013112" y="1195"/>
          <a:ext cx="2264751" cy="695831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Я моюсь</a:t>
          </a:r>
          <a:endParaRPr lang="en-US" sz="2500" kern="1200" dirty="0"/>
        </a:p>
      </dsp:txBody>
      <dsp:txXfrm>
        <a:off x="2047080" y="35163"/>
        <a:ext cx="2196815" cy="627895"/>
      </dsp:txXfrm>
    </dsp:sp>
    <dsp:sp modelId="{376125DF-5232-4FBD-907E-88BF819B5FBE}">
      <dsp:nvSpPr>
        <dsp:cNvPr id="0" name=""/>
        <dsp:cNvSpPr/>
      </dsp:nvSpPr>
      <dsp:spPr>
        <a:xfrm>
          <a:off x="2013112" y="731818"/>
          <a:ext cx="2264751" cy="695831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smtClean="0"/>
            <a:t>Ты моешься</a:t>
          </a:r>
          <a:endParaRPr lang="en-US" sz="2500" kern="1200"/>
        </a:p>
      </dsp:txBody>
      <dsp:txXfrm>
        <a:off x="2047080" y="765786"/>
        <a:ext cx="2196815" cy="627895"/>
      </dsp:txXfrm>
    </dsp:sp>
    <dsp:sp modelId="{E5E06F71-4778-4805-83A0-8E6948B064F9}">
      <dsp:nvSpPr>
        <dsp:cNvPr id="0" name=""/>
        <dsp:cNvSpPr/>
      </dsp:nvSpPr>
      <dsp:spPr>
        <a:xfrm>
          <a:off x="2013112" y="1462441"/>
          <a:ext cx="2264751" cy="695831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smtClean="0"/>
            <a:t>Он моется</a:t>
          </a:r>
          <a:endParaRPr lang="en-US" sz="2500" kern="1200"/>
        </a:p>
      </dsp:txBody>
      <dsp:txXfrm>
        <a:off x="2047080" y="1496409"/>
        <a:ext cx="2196815" cy="627895"/>
      </dsp:txXfrm>
    </dsp:sp>
    <dsp:sp modelId="{34490250-9862-47F0-A918-C561CF2CB4BE}">
      <dsp:nvSpPr>
        <dsp:cNvPr id="0" name=""/>
        <dsp:cNvSpPr/>
      </dsp:nvSpPr>
      <dsp:spPr>
        <a:xfrm>
          <a:off x="2013112" y="2193064"/>
          <a:ext cx="2264751" cy="695831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smtClean="0"/>
            <a:t>Мы моемся</a:t>
          </a:r>
          <a:endParaRPr lang="en-US" sz="2500" kern="1200"/>
        </a:p>
      </dsp:txBody>
      <dsp:txXfrm>
        <a:off x="2047080" y="2227032"/>
        <a:ext cx="2196815" cy="627895"/>
      </dsp:txXfrm>
    </dsp:sp>
    <dsp:sp modelId="{914DD4BD-9ECF-4CCD-943C-EE86B37FEDAF}">
      <dsp:nvSpPr>
        <dsp:cNvPr id="0" name=""/>
        <dsp:cNvSpPr/>
      </dsp:nvSpPr>
      <dsp:spPr>
        <a:xfrm>
          <a:off x="2013112" y="2923688"/>
          <a:ext cx="2264751" cy="695831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smtClean="0"/>
            <a:t>Вы моетесь</a:t>
          </a:r>
          <a:endParaRPr lang="en-US" sz="2500" kern="1200"/>
        </a:p>
      </dsp:txBody>
      <dsp:txXfrm>
        <a:off x="2047080" y="2957656"/>
        <a:ext cx="2196815" cy="627895"/>
      </dsp:txXfrm>
    </dsp:sp>
    <dsp:sp modelId="{90FEDD70-FD26-4580-9079-04769F3A9A15}">
      <dsp:nvSpPr>
        <dsp:cNvPr id="0" name=""/>
        <dsp:cNvSpPr/>
      </dsp:nvSpPr>
      <dsp:spPr>
        <a:xfrm>
          <a:off x="2013112" y="3654311"/>
          <a:ext cx="2264751" cy="695831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smtClean="0"/>
            <a:t>Они моются</a:t>
          </a:r>
          <a:endParaRPr lang="en-US" sz="2500" kern="1200"/>
        </a:p>
      </dsp:txBody>
      <dsp:txXfrm>
        <a:off x="2047080" y="3688279"/>
        <a:ext cx="2196815" cy="62789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A16C41-E84C-470B-A9B0-D00B8A16E000}">
      <dsp:nvSpPr>
        <dsp:cNvPr id="0" name=""/>
        <dsp:cNvSpPr/>
      </dsp:nvSpPr>
      <dsp:spPr>
        <a:xfrm>
          <a:off x="2061621" y="1195"/>
          <a:ext cx="2319323" cy="695831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Я одеваюсь</a:t>
          </a:r>
          <a:endParaRPr lang="en-US" sz="2100" kern="1200" dirty="0"/>
        </a:p>
      </dsp:txBody>
      <dsp:txXfrm>
        <a:off x="2095589" y="35163"/>
        <a:ext cx="2251387" cy="627895"/>
      </dsp:txXfrm>
    </dsp:sp>
    <dsp:sp modelId="{AFE8C193-0CCF-44A0-8A18-27630E17B63E}">
      <dsp:nvSpPr>
        <dsp:cNvPr id="0" name=""/>
        <dsp:cNvSpPr/>
      </dsp:nvSpPr>
      <dsp:spPr>
        <a:xfrm>
          <a:off x="2061621" y="731818"/>
          <a:ext cx="2319323" cy="695831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smtClean="0"/>
            <a:t>Ты одеваешься</a:t>
          </a:r>
          <a:endParaRPr lang="en-US" sz="2100" kern="1200"/>
        </a:p>
      </dsp:txBody>
      <dsp:txXfrm>
        <a:off x="2095589" y="765786"/>
        <a:ext cx="2251387" cy="627895"/>
      </dsp:txXfrm>
    </dsp:sp>
    <dsp:sp modelId="{8BEE57F8-9C11-473D-B1F8-77267E0D997B}">
      <dsp:nvSpPr>
        <dsp:cNvPr id="0" name=""/>
        <dsp:cNvSpPr/>
      </dsp:nvSpPr>
      <dsp:spPr>
        <a:xfrm>
          <a:off x="2061621" y="1462441"/>
          <a:ext cx="2319323" cy="695831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Он одевается</a:t>
          </a:r>
          <a:endParaRPr lang="en-US" sz="2100" kern="1200" dirty="0"/>
        </a:p>
      </dsp:txBody>
      <dsp:txXfrm>
        <a:off x="2095589" y="1496409"/>
        <a:ext cx="2251387" cy="627895"/>
      </dsp:txXfrm>
    </dsp:sp>
    <dsp:sp modelId="{DFF70C18-CF53-4E37-9EC5-0CD05AFC3301}">
      <dsp:nvSpPr>
        <dsp:cNvPr id="0" name=""/>
        <dsp:cNvSpPr/>
      </dsp:nvSpPr>
      <dsp:spPr>
        <a:xfrm>
          <a:off x="2061621" y="2193064"/>
          <a:ext cx="2319323" cy="695831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smtClean="0"/>
            <a:t>Мы одеваемся</a:t>
          </a:r>
          <a:endParaRPr lang="en-US" sz="2100" kern="1200"/>
        </a:p>
      </dsp:txBody>
      <dsp:txXfrm>
        <a:off x="2095589" y="2227032"/>
        <a:ext cx="2251387" cy="627895"/>
      </dsp:txXfrm>
    </dsp:sp>
    <dsp:sp modelId="{6FCEF22A-9D45-4F1A-A825-81DCC2FE4A58}">
      <dsp:nvSpPr>
        <dsp:cNvPr id="0" name=""/>
        <dsp:cNvSpPr/>
      </dsp:nvSpPr>
      <dsp:spPr>
        <a:xfrm>
          <a:off x="2061621" y="2923688"/>
          <a:ext cx="2319323" cy="695831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Вы одеваетесь</a:t>
          </a:r>
          <a:endParaRPr lang="en-US" sz="2100" kern="1200" dirty="0"/>
        </a:p>
      </dsp:txBody>
      <dsp:txXfrm>
        <a:off x="2095589" y="2957656"/>
        <a:ext cx="2251387" cy="627895"/>
      </dsp:txXfrm>
    </dsp:sp>
    <dsp:sp modelId="{946F17EF-7BFB-4F71-BC06-3C2AE13F99DC}">
      <dsp:nvSpPr>
        <dsp:cNvPr id="0" name=""/>
        <dsp:cNvSpPr/>
      </dsp:nvSpPr>
      <dsp:spPr>
        <a:xfrm>
          <a:off x="2061621" y="3654311"/>
          <a:ext cx="2319323" cy="695831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Они одеваются</a:t>
          </a:r>
          <a:endParaRPr lang="en-US" sz="2100" kern="1200" dirty="0"/>
        </a:p>
      </dsp:txBody>
      <dsp:txXfrm>
        <a:off x="2095589" y="3688279"/>
        <a:ext cx="2251387" cy="6278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9DC0B353-3C29-4603-9C9F-E09B08EF420B}" type="datetimeFigureOut">
              <a:rPr lang="en-US" smtClean="0"/>
              <a:t>10-Dec-20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1B796CE-925C-44C9-945E-F3E9C5A235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8191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0B353-3C29-4603-9C9F-E09B08EF420B}" type="datetimeFigureOut">
              <a:rPr lang="en-US" smtClean="0"/>
              <a:t>10-Dec-20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796CE-925C-44C9-945E-F3E9C5A235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142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9DC0B353-3C29-4603-9C9F-E09B08EF420B}" type="datetimeFigureOut">
              <a:rPr lang="en-US" smtClean="0"/>
              <a:t>10-Dec-20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D1B796CE-925C-44C9-945E-F3E9C5A235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546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0B353-3C29-4603-9C9F-E09B08EF420B}" type="datetimeFigureOut">
              <a:rPr lang="en-US" smtClean="0"/>
              <a:t>10-Dec-20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796CE-925C-44C9-945E-F3E9C5A235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896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0B353-3C29-4603-9C9F-E09B08EF420B}" type="datetimeFigureOut">
              <a:rPr lang="en-US" smtClean="0"/>
              <a:t>10-Dec-20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796CE-925C-44C9-945E-F3E9C5A235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99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0B353-3C29-4603-9C9F-E09B08EF420B}" type="datetimeFigureOut">
              <a:rPr lang="en-US" smtClean="0"/>
              <a:t>10-Dec-20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796CE-925C-44C9-945E-F3E9C5A235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078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0B353-3C29-4603-9C9F-E09B08EF420B}" type="datetimeFigureOut">
              <a:rPr lang="en-US" smtClean="0"/>
              <a:t>10-Dec-20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796CE-925C-44C9-945E-F3E9C5A235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232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0B353-3C29-4603-9C9F-E09B08EF420B}" type="datetimeFigureOut">
              <a:rPr lang="en-US" smtClean="0"/>
              <a:t>10-Dec-20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1B796CE-925C-44C9-945E-F3E9C5A23586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12870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9DC0B353-3C29-4603-9C9F-E09B08EF420B}" type="datetimeFigureOut">
              <a:rPr lang="en-US" smtClean="0"/>
              <a:t>10-Dec-20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1B796CE-925C-44C9-945E-F3E9C5A2358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188160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0B353-3C29-4603-9C9F-E09B08EF420B}" type="datetimeFigureOut">
              <a:rPr lang="en-US" smtClean="0"/>
              <a:t>10-Dec-20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796CE-925C-44C9-945E-F3E9C5A235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5675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0B353-3C29-4603-9C9F-E09B08EF420B}" type="datetimeFigureOut">
              <a:rPr lang="en-US" smtClean="0"/>
              <a:t>10-Dec-20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796CE-925C-44C9-945E-F3E9C5A235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773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9DC0B353-3C29-4603-9C9F-E09B08EF420B}" type="datetimeFigureOut">
              <a:rPr lang="en-US" smtClean="0"/>
              <a:t>10-Dec-20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1B796CE-925C-44C9-945E-F3E9C5A235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86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13" Type="http://schemas.openxmlformats.org/officeDocument/2006/relationships/diagramLayout" Target="../diagrams/layout5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diagramData" Target="../diagrams/data5.xml"/><Relationship Id="rId2" Type="http://schemas.openxmlformats.org/officeDocument/2006/relationships/diagramData" Target="../diagrams/data3.xml"/><Relationship Id="rId16" Type="http://schemas.microsoft.com/office/2007/relationships/diagramDrawing" Target="../diagrams/drawing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5" Type="http://schemas.openxmlformats.org/officeDocument/2006/relationships/diagramColors" Target="../diagrams/colors5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Relationship Id="rId1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Повратни глаголи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Cyrl-RS" dirty="0"/>
              <a:t>м</a:t>
            </a:r>
            <a:r>
              <a:rPr lang="sr-Cyrl-RS" dirty="0" smtClean="0"/>
              <a:t>ср Милана Борковић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89927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ВОЗВРАТНАЯ ЧАСТИЦА –СЬ / -СЯ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r-Cyrl-RS" dirty="0" smtClean="0"/>
              <a:t>Повратна речца СЕ у руском језику се пише спојено са глаголом и може имати форму</a:t>
            </a:r>
          </a:p>
          <a:p>
            <a:pPr marL="0" indent="0">
              <a:buNone/>
            </a:pPr>
            <a:r>
              <a:rPr lang="sr-Cyrl-RS" dirty="0" smtClean="0"/>
              <a:t>-С или –СЯ у зависности од тога како се глаголски облик на који се додаје завршава.</a:t>
            </a:r>
          </a:p>
          <a:p>
            <a:pPr marL="0" indent="0">
              <a:buNone/>
            </a:pPr>
            <a:r>
              <a:rPr lang="sr-Cyrl-RS" b="1" dirty="0" smtClean="0">
                <a:solidFill>
                  <a:srgbClr val="C00000"/>
                </a:solidFill>
              </a:rPr>
              <a:t>Уколико се глагол завршава на сугласник додаје се –</a:t>
            </a:r>
            <a:r>
              <a:rPr lang="ru-RU" b="1" dirty="0" smtClean="0">
                <a:solidFill>
                  <a:srgbClr val="C00000"/>
                </a:solidFill>
              </a:rPr>
              <a:t>СЯ, а уколико се глагол завшава на самогласник, дода</a:t>
            </a:r>
            <a:r>
              <a:rPr lang="sr-Cyrl-RS" b="1" dirty="0" smtClean="0">
                <a:solidFill>
                  <a:srgbClr val="C00000"/>
                </a:solidFill>
              </a:rPr>
              <a:t>је се –</a:t>
            </a:r>
            <a:r>
              <a:rPr lang="ru-RU" b="1" dirty="0" smtClean="0">
                <a:solidFill>
                  <a:srgbClr val="C00000"/>
                </a:solidFill>
              </a:rPr>
              <a:t>СЬ.</a:t>
            </a:r>
          </a:p>
          <a:p>
            <a:pPr marL="0" indent="0">
              <a:buNone/>
            </a:pPr>
            <a:r>
              <a:rPr lang="sr-Cyrl-RS" dirty="0" smtClean="0"/>
              <a:t>Ово правило важи за сва времена и све неличне форме глагола.</a:t>
            </a:r>
            <a:endParaRPr lang="ru-RU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0673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ВОЗВРАТНАЯ ЧАСТИЦА –СЬ / -СЯ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8842702"/>
              </p:ext>
            </p:extLst>
          </p:nvPr>
        </p:nvGraphicFramePr>
        <p:xfrm>
          <a:off x="1066800" y="2103438"/>
          <a:ext cx="10058400" cy="3932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390768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ВОЗВРАТНАЯ ЧАСТИЦА –СЬ / -СЯ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5622459"/>
              </p:ext>
            </p:extLst>
          </p:nvPr>
        </p:nvGraphicFramePr>
        <p:xfrm>
          <a:off x="1066800" y="2103438"/>
          <a:ext cx="10058400" cy="3932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01167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ВОЗВРАТНАЯ ЧАСТИЦА –СЬ / -СЯ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7841036"/>
              </p:ext>
            </p:extLst>
          </p:nvPr>
        </p:nvGraphicFramePr>
        <p:xfrm>
          <a:off x="1066800" y="2103438"/>
          <a:ext cx="10058400" cy="3932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Content Placeholder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98755644"/>
              </p:ext>
            </p:extLst>
          </p:nvPr>
        </p:nvGraphicFramePr>
        <p:xfrm>
          <a:off x="-1118612" y="2361334"/>
          <a:ext cx="6290975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6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4483290"/>
              </p:ext>
            </p:extLst>
          </p:nvPr>
        </p:nvGraphicFramePr>
        <p:xfrm>
          <a:off x="6739581" y="2361334"/>
          <a:ext cx="6442566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22812606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ВОЗВРАТНАЯ ЧАСТИЦА –СЬ / -СЯ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Задание. Восстановите предложения, используя соответствующий глагол в нужной форме. </a:t>
            </a:r>
          </a:p>
          <a:p>
            <a:pPr marL="0" indent="0">
              <a:buNone/>
            </a:pPr>
            <a:r>
              <a:rPr lang="ru-RU" dirty="0" smtClean="0"/>
              <a:t>умывать – умываться </a:t>
            </a:r>
          </a:p>
          <a:p>
            <a:pPr marL="457200" indent="-457200">
              <a:buAutoNum type="arabicPeriod"/>
            </a:pPr>
            <a:r>
              <a:rPr lang="ru-RU" dirty="0" smtClean="0"/>
              <a:t>Утром мама … сама и … свою маленькую дочь. </a:t>
            </a:r>
          </a:p>
          <a:p>
            <a:pPr marL="457200" indent="-457200">
              <a:buAutoNum type="arabicPeriod"/>
            </a:pPr>
            <a:r>
              <a:rPr lang="ru-RU" dirty="0" smtClean="0"/>
              <a:t>Медсестра … больного. </a:t>
            </a:r>
          </a:p>
          <a:p>
            <a:pPr marL="457200" indent="-457200">
              <a:buAutoNum type="arabicPeriod"/>
            </a:pPr>
            <a:r>
              <a:rPr lang="ru-RU" dirty="0" smtClean="0"/>
              <a:t>Андрей не успел …, потому что проспал.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9998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ВОЗВРАТНАЯ ЧАСТИЦА –СЬ / -СЯ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Задание Восстановите предложения, используя соответствующий глагол в нужной форме. </a:t>
            </a:r>
          </a:p>
          <a:p>
            <a:pPr marL="0" indent="0">
              <a:buNone/>
            </a:pPr>
            <a:r>
              <a:rPr lang="ru-RU" dirty="0" smtClean="0"/>
              <a:t>мыть – мыться </a:t>
            </a:r>
          </a:p>
          <a:p>
            <a:pPr marL="0" indent="0">
              <a:buNone/>
            </a:pPr>
            <a:r>
              <a:rPr lang="ru-RU" dirty="0" smtClean="0"/>
              <a:t>1. Дети всегда … руки перед обедом. </a:t>
            </a:r>
          </a:p>
          <a:p>
            <a:pPr marL="0" indent="0">
              <a:buNone/>
            </a:pPr>
            <a:r>
              <a:rPr lang="ru-RU" dirty="0" smtClean="0"/>
              <a:t>2. Этот ребёнок уже … сам. </a:t>
            </a:r>
          </a:p>
          <a:p>
            <a:pPr marL="0" indent="0">
              <a:buNone/>
            </a:pPr>
            <a:r>
              <a:rPr lang="ru-RU" dirty="0" smtClean="0"/>
              <a:t>3. Я с удовольствием … маленького брата. </a:t>
            </a:r>
          </a:p>
          <a:p>
            <a:pPr marL="0" indent="0">
              <a:buNone/>
            </a:pPr>
            <a:r>
              <a:rPr lang="ru-RU" dirty="0" smtClean="0"/>
              <a:t>4. Сестра … тарелки и чашки. </a:t>
            </a:r>
          </a:p>
          <a:p>
            <a:pPr marL="0" indent="0">
              <a:buNone/>
            </a:pPr>
            <a:r>
              <a:rPr lang="ru-RU" dirty="0" smtClean="0"/>
              <a:t>5. Она любит долго … в ванне. </a:t>
            </a:r>
          </a:p>
          <a:p>
            <a:pPr marL="0" indent="0">
              <a:buNone/>
            </a:pPr>
            <a:r>
              <a:rPr lang="ru-RU" dirty="0" smtClean="0"/>
              <a:t>6. После еды надо … посуду.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5430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ВОЗВРАТНАЯ ЧАСТИЦА –СЬ / -СЯ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Задание. Восстановите предложения, используя соответствующий глагол в нужной форме. </a:t>
            </a:r>
          </a:p>
          <a:p>
            <a:pPr marL="0" indent="0">
              <a:buNone/>
            </a:pPr>
            <a:r>
              <a:rPr lang="ru-RU" dirty="0" smtClean="0"/>
              <a:t>одевать – одеваться </a:t>
            </a:r>
          </a:p>
          <a:p>
            <a:pPr marL="0" indent="0">
              <a:buNone/>
            </a:pPr>
            <a:r>
              <a:rPr lang="ru-RU" dirty="0" smtClean="0"/>
              <a:t>1. Обычно утром я … очень быстро. </a:t>
            </a:r>
          </a:p>
          <a:p>
            <a:pPr marL="0" indent="0">
              <a:buNone/>
            </a:pPr>
            <a:r>
              <a:rPr lang="ru-RU" dirty="0" smtClean="0"/>
              <a:t>2. Когда дочь …, мама пила чай. </a:t>
            </a:r>
          </a:p>
          <a:p>
            <a:pPr marL="0" indent="0">
              <a:buNone/>
            </a:pPr>
            <a:r>
              <a:rPr lang="ru-RU" dirty="0" smtClean="0"/>
              <a:t>3. Катя … младшего брата. </a:t>
            </a:r>
          </a:p>
          <a:p>
            <a:pPr marL="0" indent="0">
              <a:buNone/>
            </a:pPr>
            <a:r>
              <a:rPr lang="ru-RU" dirty="0" smtClean="0"/>
              <a:t>4. Ребёнок плачет, когда мама … его. </a:t>
            </a:r>
          </a:p>
          <a:p>
            <a:pPr marL="0" indent="0">
              <a:buNone/>
            </a:pPr>
            <a:r>
              <a:rPr lang="ru-RU" dirty="0" smtClean="0"/>
              <a:t>5. Девочка … свою куклу. </a:t>
            </a:r>
          </a:p>
          <a:p>
            <a:pPr marL="0" indent="0">
              <a:buNone/>
            </a:pPr>
            <a:r>
              <a:rPr lang="ru-RU" dirty="0" smtClean="0"/>
              <a:t>6. Мы идём в театр. Пора … .</a:t>
            </a:r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6374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Savon</Template>
  <TotalTime>5</TotalTime>
  <Words>352</Words>
  <Application>Microsoft Office PowerPoint</Application>
  <PresentationFormat>Widescreen</PresentationFormat>
  <Paragraphs>65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Century Gothic</vt:lpstr>
      <vt:lpstr>Garamond</vt:lpstr>
      <vt:lpstr>Savon</vt:lpstr>
      <vt:lpstr>Повратни глаголи</vt:lpstr>
      <vt:lpstr>ВОЗВРАТНАЯ ЧАСТИЦА –СЬ / -СЯ</vt:lpstr>
      <vt:lpstr>ВОЗВРАТНАЯ ЧАСТИЦА –СЬ / -СЯ </vt:lpstr>
      <vt:lpstr>ВОЗВРАТНАЯ ЧАСТИЦА –СЬ / -СЯ</vt:lpstr>
      <vt:lpstr>ВОЗВРАТНАЯ ЧАСТИЦА –СЬ / -СЯ</vt:lpstr>
      <vt:lpstr>ВОЗВРАТНАЯ ЧАСТИЦА –СЬ / -СЯ</vt:lpstr>
      <vt:lpstr>ВОЗВРАТНАЯ ЧАСТИЦА –СЬ / -СЯ</vt:lpstr>
      <vt:lpstr>ВОЗВРАТНАЯ ЧАСТИЦА –СЬ / -СЯ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ВОЗВРАТНАЯ ЧАСТИЦА –СЬ / -СЯ</dc:title>
  <dc:creator>Dell</dc:creator>
  <cp:lastModifiedBy>Dell</cp:lastModifiedBy>
  <cp:revision>2</cp:revision>
  <dcterms:created xsi:type="dcterms:W3CDTF">2020-11-19T16:22:46Z</dcterms:created>
  <dcterms:modified xsi:type="dcterms:W3CDTF">2020-12-10T17:37:02Z</dcterms:modified>
</cp:coreProperties>
</file>