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70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41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72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1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91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146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3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9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52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831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0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581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387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93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2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DC2A7-9B1B-4E7D-9E9E-57CD9E77D65D}" type="datetimeFigureOut">
              <a:rPr lang="en-US" smtClean="0"/>
              <a:t>30-Nov-20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F05A13-1849-42A5-A3B5-23B3559AD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33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Одежда, обувь и другое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ср Милана </a:t>
            </a:r>
            <a:r>
              <a:rPr lang="sr-Cyrl-RS" dirty="0" smtClean="0"/>
              <a:t>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82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78" y="1690688"/>
            <a:ext cx="4508043" cy="3777239"/>
          </a:xfrm>
        </p:spPr>
      </p:pic>
    </p:spTree>
    <p:extLst>
      <p:ext uri="{BB962C8B-B14F-4D97-AF65-F5344CB8AC3E}">
        <p14:creationId xmlns:p14="http://schemas.microsoft.com/office/powerpoint/2010/main" val="1516573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кепка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909" y="1690688"/>
            <a:ext cx="5522181" cy="3910583"/>
          </a:xfrm>
        </p:spPr>
      </p:pic>
    </p:spTree>
    <p:extLst>
      <p:ext uri="{BB962C8B-B14F-4D97-AF65-F5344CB8AC3E}">
        <p14:creationId xmlns:p14="http://schemas.microsoft.com/office/powerpoint/2010/main" val="2984061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блузка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315" y="1690688"/>
            <a:ext cx="6603370" cy="3903879"/>
          </a:xfrm>
        </p:spPr>
      </p:pic>
    </p:spTree>
    <p:extLst>
      <p:ext uri="{BB962C8B-B14F-4D97-AF65-F5344CB8AC3E}">
        <p14:creationId xmlns:p14="http://schemas.microsoft.com/office/powerpoint/2010/main" val="378994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босоножки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359" y="1690688"/>
            <a:ext cx="6667500" cy="4029075"/>
          </a:xfrm>
        </p:spPr>
      </p:pic>
    </p:spTree>
    <p:extLst>
      <p:ext uri="{BB962C8B-B14F-4D97-AF65-F5344CB8AC3E}">
        <p14:creationId xmlns:p14="http://schemas.microsoft.com/office/powerpoint/2010/main" val="3350133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ботинки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256" y="2160588"/>
            <a:ext cx="4153526" cy="3881437"/>
          </a:xfrm>
        </p:spPr>
      </p:pic>
    </p:spTree>
    <p:extLst>
      <p:ext uri="{BB962C8B-B14F-4D97-AF65-F5344CB8AC3E}">
        <p14:creationId xmlns:p14="http://schemas.microsoft.com/office/powerpoint/2010/main" val="413636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браслет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716" y="1690688"/>
            <a:ext cx="5804567" cy="4351338"/>
          </a:xfrm>
        </p:spPr>
      </p:pic>
    </p:spTree>
    <p:extLst>
      <p:ext uri="{BB962C8B-B14F-4D97-AF65-F5344CB8AC3E}">
        <p14:creationId xmlns:p14="http://schemas.microsoft.com/office/powerpoint/2010/main" val="1124948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брюки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262" y="2160588"/>
            <a:ext cx="1765514" cy="3881437"/>
          </a:xfrm>
        </p:spPr>
      </p:pic>
    </p:spTree>
    <p:extLst>
      <p:ext uri="{BB962C8B-B14F-4D97-AF65-F5344CB8AC3E}">
        <p14:creationId xmlns:p14="http://schemas.microsoft.com/office/powerpoint/2010/main" val="73678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галстук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35" y="1690688"/>
            <a:ext cx="4405729" cy="4351338"/>
          </a:xfrm>
        </p:spPr>
      </p:pic>
    </p:spTree>
    <p:extLst>
      <p:ext uri="{BB962C8B-B14F-4D97-AF65-F5344CB8AC3E}">
        <p14:creationId xmlns:p14="http://schemas.microsoft.com/office/powerpoint/2010/main" val="2495442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шляпа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068" y="1690688"/>
            <a:ext cx="3773863" cy="4351338"/>
          </a:xfrm>
        </p:spPr>
      </p:pic>
    </p:spTree>
    <p:extLst>
      <p:ext uri="{BB962C8B-B14F-4D97-AF65-F5344CB8AC3E}">
        <p14:creationId xmlns:p14="http://schemas.microsoft.com/office/powerpoint/2010/main" val="382131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джинсы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56" y="1690688"/>
            <a:ext cx="3067088" cy="4351338"/>
          </a:xfrm>
        </p:spPr>
      </p:pic>
    </p:spTree>
    <p:extLst>
      <p:ext uri="{BB962C8B-B14F-4D97-AF65-F5344CB8AC3E}">
        <p14:creationId xmlns:p14="http://schemas.microsoft.com/office/powerpoint/2010/main" val="3981145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жакет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690688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1500173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жилет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38" y="1690688"/>
            <a:ext cx="2629924" cy="4351338"/>
          </a:xfrm>
        </p:spPr>
      </p:pic>
    </p:spTree>
    <p:extLst>
      <p:ext uri="{BB962C8B-B14F-4D97-AF65-F5344CB8AC3E}">
        <p14:creationId xmlns:p14="http://schemas.microsoft.com/office/powerpoint/2010/main" val="267497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колготки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21" y="1690688"/>
            <a:ext cx="2753158" cy="4221509"/>
          </a:xfrm>
        </p:spPr>
      </p:pic>
    </p:spTree>
    <p:extLst>
      <p:ext uri="{BB962C8B-B14F-4D97-AF65-F5344CB8AC3E}">
        <p14:creationId xmlns:p14="http://schemas.microsoft.com/office/powerpoint/2010/main" val="2344106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кольцо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1690688"/>
            <a:ext cx="4762500" cy="3971925"/>
          </a:xfrm>
        </p:spPr>
      </p:pic>
    </p:spTree>
    <p:extLst>
      <p:ext uri="{BB962C8B-B14F-4D97-AF65-F5344CB8AC3E}">
        <p14:creationId xmlns:p14="http://schemas.microsoft.com/office/powerpoint/2010/main" val="273634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костюм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267" y="2160588"/>
            <a:ext cx="1715503" cy="3881437"/>
          </a:xfrm>
        </p:spPr>
      </p:pic>
    </p:spTree>
    <p:extLst>
      <p:ext uri="{BB962C8B-B14F-4D97-AF65-F5344CB8AC3E}">
        <p14:creationId xmlns:p14="http://schemas.microsoft.com/office/powerpoint/2010/main" val="3942856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кошелёк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1690688"/>
            <a:ext cx="3860800" cy="3860800"/>
          </a:xfrm>
        </p:spPr>
      </p:pic>
    </p:spTree>
    <p:extLst>
      <p:ext uri="{BB962C8B-B14F-4D97-AF65-F5344CB8AC3E}">
        <p14:creationId xmlns:p14="http://schemas.microsoft.com/office/powerpoint/2010/main" val="43941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кроссовки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91" y="1690688"/>
            <a:ext cx="4525818" cy="3394364"/>
          </a:xfrm>
        </p:spPr>
      </p:pic>
    </p:spTree>
    <p:extLst>
      <p:ext uri="{BB962C8B-B14F-4D97-AF65-F5344CB8AC3E}">
        <p14:creationId xmlns:p14="http://schemas.microsoft.com/office/powerpoint/2010/main" val="4014127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купальник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891" y="1690688"/>
            <a:ext cx="3154218" cy="4205624"/>
          </a:xfrm>
        </p:spPr>
      </p:pic>
    </p:spTree>
    <p:extLst>
      <p:ext uri="{BB962C8B-B14F-4D97-AF65-F5344CB8AC3E}">
        <p14:creationId xmlns:p14="http://schemas.microsoft.com/office/powerpoint/2010/main" val="1085613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куртка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02" y="1690688"/>
            <a:ext cx="5754995" cy="4351338"/>
          </a:xfrm>
        </p:spPr>
      </p:pic>
    </p:spTree>
    <p:extLst>
      <p:ext uri="{BB962C8B-B14F-4D97-AF65-F5344CB8AC3E}">
        <p14:creationId xmlns:p14="http://schemas.microsoft.com/office/powerpoint/2010/main" val="2389241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майка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162" y="1690688"/>
            <a:ext cx="2733675" cy="4276725"/>
          </a:xfrm>
        </p:spPr>
      </p:pic>
    </p:spTree>
    <p:extLst>
      <p:ext uri="{BB962C8B-B14F-4D97-AF65-F5344CB8AC3E}">
        <p14:creationId xmlns:p14="http://schemas.microsoft.com/office/powerpoint/2010/main" val="645802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носки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162" y="1690688"/>
            <a:ext cx="3811675" cy="4252376"/>
          </a:xfrm>
        </p:spPr>
      </p:pic>
    </p:spTree>
    <p:extLst>
      <p:ext uri="{BB962C8B-B14F-4D97-AF65-F5344CB8AC3E}">
        <p14:creationId xmlns:p14="http://schemas.microsoft.com/office/powerpoint/2010/main" val="2621217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очки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371" y="1690688"/>
            <a:ext cx="6625258" cy="3463203"/>
          </a:xfrm>
        </p:spPr>
      </p:pic>
    </p:spTree>
    <p:extLst>
      <p:ext uri="{BB962C8B-B14F-4D97-AF65-F5344CB8AC3E}">
        <p14:creationId xmlns:p14="http://schemas.microsoft.com/office/powerpoint/2010/main" val="3175589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пальто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46" y="1760971"/>
            <a:ext cx="3146507" cy="4351338"/>
          </a:xfrm>
        </p:spPr>
      </p:pic>
    </p:spTree>
    <p:extLst>
      <p:ext uri="{BB962C8B-B14F-4D97-AF65-F5344CB8AC3E}">
        <p14:creationId xmlns:p14="http://schemas.microsoft.com/office/powerpoint/2010/main" val="2804926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перчатки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037" y="1690688"/>
            <a:ext cx="6825925" cy="4351338"/>
          </a:xfrm>
        </p:spPr>
      </p:pic>
    </p:spTree>
    <p:extLst>
      <p:ext uri="{BB962C8B-B14F-4D97-AF65-F5344CB8AC3E}">
        <p14:creationId xmlns:p14="http://schemas.microsoft.com/office/powerpoint/2010/main" val="4203157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пижама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80" y="1690688"/>
            <a:ext cx="4183640" cy="4183640"/>
          </a:xfrm>
        </p:spPr>
      </p:pic>
    </p:spTree>
    <p:extLst>
      <p:ext uri="{BB962C8B-B14F-4D97-AF65-F5344CB8AC3E}">
        <p14:creationId xmlns:p14="http://schemas.microsoft.com/office/powerpoint/2010/main" val="3073878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платок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580" y="1616869"/>
            <a:ext cx="4386840" cy="4094384"/>
          </a:xfrm>
        </p:spPr>
      </p:pic>
    </p:spTree>
    <p:extLst>
      <p:ext uri="{BB962C8B-B14F-4D97-AF65-F5344CB8AC3E}">
        <p14:creationId xmlns:p14="http://schemas.microsoft.com/office/powerpoint/2010/main" val="1817174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платье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277" y="1690688"/>
            <a:ext cx="2391446" cy="4351338"/>
          </a:xfrm>
        </p:spPr>
      </p:pic>
    </p:spTree>
    <p:extLst>
      <p:ext uri="{BB962C8B-B14F-4D97-AF65-F5344CB8AC3E}">
        <p14:creationId xmlns:p14="http://schemas.microsoft.com/office/powerpoint/2010/main" val="202708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резинка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690688"/>
            <a:ext cx="5715000" cy="4286250"/>
          </a:xfrm>
        </p:spPr>
      </p:pic>
    </p:spTree>
    <p:extLst>
      <p:ext uri="{BB962C8B-B14F-4D97-AF65-F5344CB8AC3E}">
        <p14:creationId xmlns:p14="http://schemas.microsoft.com/office/powerpoint/2010/main" val="4138251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Резиновые сапоги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078" y="1690688"/>
            <a:ext cx="6341843" cy="4351338"/>
          </a:xfrm>
        </p:spPr>
      </p:pic>
    </p:spTree>
    <p:extLst>
      <p:ext uri="{BB962C8B-B14F-4D97-AF65-F5344CB8AC3E}">
        <p14:creationId xmlns:p14="http://schemas.microsoft.com/office/powerpoint/2010/main" val="265137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ремень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690688"/>
            <a:ext cx="5486400" cy="2924175"/>
          </a:xfrm>
        </p:spPr>
      </p:pic>
    </p:spTree>
    <p:extLst>
      <p:ext uri="{BB962C8B-B14F-4D97-AF65-F5344CB8AC3E}">
        <p14:creationId xmlns:p14="http://schemas.microsoft.com/office/powerpoint/2010/main" val="42351430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рубашка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936" y="1690688"/>
            <a:ext cx="5044127" cy="4351338"/>
          </a:xfrm>
        </p:spPr>
      </p:pic>
    </p:spTree>
    <p:extLst>
      <p:ext uri="{BB962C8B-B14F-4D97-AF65-F5344CB8AC3E}">
        <p14:creationId xmlns:p14="http://schemas.microsoft.com/office/powerpoint/2010/main" val="2064194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свитер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683" y="1690688"/>
            <a:ext cx="4338633" cy="4351338"/>
          </a:xfrm>
        </p:spPr>
      </p:pic>
    </p:spTree>
    <p:extLst>
      <p:ext uri="{BB962C8B-B14F-4D97-AF65-F5344CB8AC3E}">
        <p14:creationId xmlns:p14="http://schemas.microsoft.com/office/powerpoint/2010/main" val="3308337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серги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73" y="1690688"/>
            <a:ext cx="5234854" cy="3697019"/>
          </a:xfrm>
        </p:spPr>
      </p:pic>
    </p:spTree>
    <p:extLst>
      <p:ext uri="{BB962C8B-B14F-4D97-AF65-F5344CB8AC3E}">
        <p14:creationId xmlns:p14="http://schemas.microsoft.com/office/powerpoint/2010/main" val="2930549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сумка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690688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3972779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табочки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429" y="1690688"/>
            <a:ext cx="4741141" cy="3315363"/>
          </a:xfrm>
        </p:spPr>
      </p:pic>
    </p:spTree>
    <p:extLst>
      <p:ext uri="{BB962C8B-B14F-4D97-AF65-F5344CB8AC3E}">
        <p14:creationId xmlns:p14="http://schemas.microsoft.com/office/powerpoint/2010/main" val="37848151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туфли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690688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54928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часы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211" y="1690688"/>
            <a:ext cx="3597577" cy="4071356"/>
          </a:xfrm>
        </p:spPr>
      </p:pic>
    </p:spTree>
    <p:extLst>
      <p:ext uri="{BB962C8B-B14F-4D97-AF65-F5344CB8AC3E}">
        <p14:creationId xmlns:p14="http://schemas.microsoft.com/office/powerpoint/2010/main" val="2803289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шарф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379" y="1690688"/>
            <a:ext cx="5469242" cy="4351338"/>
          </a:xfrm>
        </p:spPr>
      </p:pic>
    </p:spTree>
    <p:extLst>
      <p:ext uri="{BB962C8B-B14F-4D97-AF65-F5344CB8AC3E}">
        <p14:creationId xmlns:p14="http://schemas.microsoft.com/office/powerpoint/2010/main" val="927246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шорты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11" y="1690688"/>
            <a:ext cx="5145377" cy="4351338"/>
          </a:xfrm>
        </p:spPr>
      </p:pic>
    </p:spTree>
    <p:extLst>
      <p:ext uri="{BB962C8B-B14F-4D97-AF65-F5344CB8AC3E}">
        <p14:creationId xmlns:p14="http://schemas.microsoft.com/office/powerpoint/2010/main" val="2630961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юбка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547" y="1690688"/>
            <a:ext cx="2238906" cy="4351338"/>
          </a:xfrm>
        </p:spPr>
      </p:pic>
    </p:spTree>
    <p:extLst>
      <p:ext uri="{BB962C8B-B14F-4D97-AF65-F5344CB8AC3E}">
        <p14:creationId xmlns:p14="http://schemas.microsoft.com/office/powerpoint/2010/main" val="13914374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49</Words>
  <Application>Microsoft Office PowerPoint</Application>
  <PresentationFormat>Widescreen</PresentationFormat>
  <Paragraphs>42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Trebuchet MS</vt:lpstr>
      <vt:lpstr>Wingdings 3</vt:lpstr>
      <vt:lpstr>Facet</vt:lpstr>
      <vt:lpstr>Одежда, обувь и другое</vt:lpstr>
      <vt:lpstr>бант</vt:lpstr>
      <vt:lpstr>кепка</vt:lpstr>
      <vt:lpstr>блузка</vt:lpstr>
      <vt:lpstr>босоножки</vt:lpstr>
      <vt:lpstr>ботинки</vt:lpstr>
      <vt:lpstr>браслет</vt:lpstr>
      <vt:lpstr>брюки</vt:lpstr>
      <vt:lpstr>галстук</vt:lpstr>
      <vt:lpstr>шляпа</vt:lpstr>
      <vt:lpstr>джинсы</vt:lpstr>
      <vt:lpstr>жакет</vt:lpstr>
      <vt:lpstr>жилет</vt:lpstr>
      <vt:lpstr>колготки</vt:lpstr>
      <vt:lpstr>кольцо</vt:lpstr>
      <vt:lpstr>костюм</vt:lpstr>
      <vt:lpstr>кошелёк</vt:lpstr>
      <vt:lpstr>кроссовки</vt:lpstr>
      <vt:lpstr>купальник</vt:lpstr>
      <vt:lpstr>куртка</vt:lpstr>
      <vt:lpstr>майка</vt:lpstr>
      <vt:lpstr>носки</vt:lpstr>
      <vt:lpstr>очки</vt:lpstr>
      <vt:lpstr>пальто</vt:lpstr>
      <vt:lpstr>перчатки</vt:lpstr>
      <vt:lpstr>пижама</vt:lpstr>
      <vt:lpstr>платок</vt:lpstr>
      <vt:lpstr>платье</vt:lpstr>
      <vt:lpstr>резинка</vt:lpstr>
      <vt:lpstr>Резиновые сапоги</vt:lpstr>
      <vt:lpstr>ремень</vt:lpstr>
      <vt:lpstr>рубашка</vt:lpstr>
      <vt:lpstr>свитер</vt:lpstr>
      <vt:lpstr>серги</vt:lpstr>
      <vt:lpstr>сумка</vt:lpstr>
      <vt:lpstr>табочки</vt:lpstr>
      <vt:lpstr>туфли</vt:lpstr>
      <vt:lpstr>часы</vt:lpstr>
      <vt:lpstr>шарф</vt:lpstr>
      <vt:lpstr>шорты</vt:lpstr>
      <vt:lpstr>юбка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Одежда, обувь и другое</dc:title>
  <dc:creator>Dell</dc:creator>
  <cp:lastModifiedBy>Dell</cp:lastModifiedBy>
  <cp:revision>2</cp:revision>
  <dcterms:created xsi:type="dcterms:W3CDTF">2020-11-30T15:39:12Z</dcterms:created>
  <dcterms:modified xsi:type="dcterms:W3CDTF">2020-11-30T15:55:22Z</dcterms:modified>
</cp:coreProperties>
</file>