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66B99D-A524-40CB-B6CE-E4D654583308}" type="doc">
      <dgm:prSet loTypeId="urn:microsoft.com/office/officeart/2005/8/layout/vList5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29DA26-5771-4800-9510-D9FD402C3C53}">
      <dgm:prSet/>
      <dgm:spPr/>
      <dgm:t>
        <a:bodyPr/>
        <a:lstStyle/>
        <a:p>
          <a:pPr rtl="0"/>
          <a:r>
            <a:rPr lang="sr-Cyrl-RS" b="1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Мушки род:</a:t>
          </a:r>
          <a:endParaRPr lang="en-US" b="1" dirty="0">
            <a:solidFill>
              <a:srgbClr val="92D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6B4BDFE-79CD-4E03-803D-BBAC12E3DE93}" type="parTrans" cxnId="{C7727BE8-E3B4-4A27-ABF0-B53C0D52BCEB}">
      <dgm:prSet/>
      <dgm:spPr/>
      <dgm:t>
        <a:bodyPr/>
        <a:lstStyle/>
        <a:p>
          <a:endParaRPr lang="en-US"/>
        </a:p>
      </dgm:t>
    </dgm:pt>
    <dgm:pt modelId="{7BFE1807-22E3-4812-929C-CB3478E5D3EE}" type="sibTrans" cxnId="{C7727BE8-E3B4-4A27-ABF0-B53C0D52BCEB}">
      <dgm:prSet/>
      <dgm:spPr/>
      <dgm:t>
        <a:bodyPr/>
        <a:lstStyle/>
        <a:p>
          <a:endParaRPr lang="en-US"/>
        </a:p>
      </dgm:t>
    </dgm:pt>
    <dgm:pt modelId="{6F4887E2-7CAF-46C3-8438-31F32822569F}">
      <dgm:prSet/>
      <dgm:spPr/>
      <dgm:t>
        <a:bodyPr/>
        <a:lstStyle/>
        <a:p>
          <a:pPr rtl="0"/>
          <a:r>
            <a:rPr lang="sr-Cyrl-RS" smtClean="0"/>
            <a:t>-ОВ</a:t>
          </a:r>
          <a:endParaRPr lang="en-US"/>
        </a:p>
      </dgm:t>
    </dgm:pt>
    <dgm:pt modelId="{8032C84F-5F31-42CE-86F1-7F175FFF4594}" type="parTrans" cxnId="{03B98CC2-2046-48DC-8819-F901DB236C47}">
      <dgm:prSet/>
      <dgm:spPr/>
      <dgm:t>
        <a:bodyPr/>
        <a:lstStyle/>
        <a:p>
          <a:endParaRPr lang="en-US"/>
        </a:p>
      </dgm:t>
    </dgm:pt>
    <dgm:pt modelId="{69D51421-8E25-419C-B4B8-98F88FDF35ED}" type="sibTrans" cxnId="{03B98CC2-2046-48DC-8819-F901DB236C47}">
      <dgm:prSet/>
      <dgm:spPr/>
      <dgm:t>
        <a:bodyPr/>
        <a:lstStyle/>
        <a:p>
          <a:endParaRPr lang="en-US"/>
        </a:p>
      </dgm:t>
    </dgm:pt>
    <dgm:pt modelId="{6B8CB823-8258-4349-A7D8-3E67E26C6D39}">
      <dgm:prSet/>
      <dgm:spPr/>
      <dgm:t>
        <a:bodyPr/>
        <a:lstStyle/>
        <a:p>
          <a:pPr rtl="0"/>
          <a:r>
            <a:rPr lang="ru-RU" smtClean="0"/>
            <a:t>-ЕВ</a:t>
          </a:r>
          <a:endParaRPr lang="en-US"/>
        </a:p>
      </dgm:t>
    </dgm:pt>
    <dgm:pt modelId="{09FCAD77-D542-46BA-AC36-30991CA9815E}" type="parTrans" cxnId="{E2DECCDF-C776-451D-8514-5B85E69E14AB}">
      <dgm:prSet/>
      <dgm:spPr/>
      <dgm:t>
        <a:bodyPr/>
        <a:lstStyle/>
        <a:p>
          <a:endParaRPr lang="en-US"/>
        </a:p>
      </dgm:t>
    </dgm:pt>
    <dgm:pt modelId="{439D4543-6939-4055-AB48-B123B43F98F7}" type="sibTrans" cxnId="{E2DECCDF-C776-451D-8514-5B85E69E14AB}">
      <dgm:prSet/>
      <dgm:spPr/>
      <dgm:t>
        <a:bodyPr/>
        <a:lstStyle/>
        <a:p>
          <a:endParaRPr lang="en-US"/>
        </a:p>
      </dgm:t>
    </dgm:pt>
    <dgm:pt modelId="{166CBDA2-D00B-4EA4-8F74-04273399955F}">
      <dgm:prSet/>
      <dgm:spPr/>
      <dgm:t>
        <a:bodyPr/>
        <a:lstStyle/>
        <a:p>
          <a:pPr rtl="0"/>
          <a:r>
            <a:rPr lang="ru-RU" smtClean="0"/>
            <a:t>-ЕЙ</a:t>
          </a:r>
          <a:endParaRPr lang="en-US"/>
        </a:p>
      </dgm:t>
    </dgm:pt>
    <dgm:pt modelId="{9F2E6304-67CC-454F-9786-CC30030C4739}" type="parTrans" cxnId="{D91C3DD2-7AF5-4EA4-9F17-A3610D70CE8A}">
      <dgm:prSet/>
      <dgm:spPr/>
      <dgm:t>
        <a:bodyPr/>
        <a:lstStyle/>
        <a:p>
          <a:endParaRPr lang="en-US"/>
        </a:p>
      </dgm:t>
    </dgm:pt>
    <dgm:pt modelId="{14B66C5F-6CDA-4D1A-A6AE-98BB7679E140}" type="sibTrans" cxnId="{D91C3DD2-7AF5-4EA4-9F17-A3610D70CE8A}">
      <dgm:prSet/>
      <dgm:spPr/>
      <dgm:t>
        <a:bodyPr/>
        <a:lstStyle/>
        <a:p>
          <a:endParaRPr lang="en-US"/>
        </a:p>
      </dgm:t>
    </dgm:pt>
    <dgm:pt modelId="{790446E1-A0B6-4CD9-9873-37763BF65620}">
      <dgm:prSet/>
      <dgm:spPr/>
      <dgm:t>
        <a:bodyPr/>
        <a:lstStyle/>
        <a:p>
          <a:pPr rtl="0"/>
          <a:r>
            <a:rPr lang="sr-Cyrl-RS" b="1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Средњи род:</a:t>
          </a:r>
          <a:endParaRPr lang="en-US" b="1" dirty="0">
            <a:solidFill>
              <a:srgbClr val="92D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4FA2F5-09C8-4748-868F-AFEE350B076A}" type="parTrans" cxnId="{B9189DE4-2445-4808-BCE2-4CEB3A1EF6FE}">
      <dgm:prSet/>
      <dgm:spPr/>
      <dgm:t>
        <a:bodyPr/>
        <a:lstStyle/>
        <a:p>
          <a:endParaRPr lang="en-US"/>
        </a:p>
      </dgm:t>
    </dgm:pt>
    <dgm:pt modelId="{7C72FE4E-925D-4156-8C79-0F83D8519D5E}" type="sibTrans" cxnId="{B9189DE4-2445-4808-BCE2-4CEB3A1EF6FE}">
      <dgm:prSet/>
      <dgm:spPr/>
      <dgm:t>
        <a:bodyPr/>
        <a:lstStyle/>
        <a:p>
          <a:endParaRPr lang="en-US"/>
        </a:p>
      </dgm:t>
    </dgm:pt>
    <dgm:pt modelId="{FE29CD7B-8CD7-4956-8500-C40F2B0D9F77}">
      <dgm:prSet/>
      <dgm:spPr/>
      <dgm:t>
        <a:bodyPr/>
        <a:lstStyle/>
        <a:p>
          <a:pPr rtl="0"/>
          <a:r>
            <a:rPr lang="sr-Cyrl-RS" smtClean="0"/>
            <a:t>-нулти наставак</a:t>
          </a:r>
          <a:endParaRPr lang="en-US"/>
        </a:p>
      </dgm:t>
    </dgm:pt>
    <dgm:pt modelId="{957504AD-3667-453A-886A-9A8433C69491}" type="parTrans" cxnId="{424515C0-A778-4FF9-AA1A-0486C6DA3BE6}">
      <dgm:prSet/>
      <dgm:spPr/>
      <dgm:t>
        <a:bodyPr/>
        <a:lstStyle/>
        <a:p>
          <a:endParaRPr lang="en-US"/>
        </a:p>
      </dgm:t>
    </dgm:pt>
    <dgm:pt modelId="{59734018-CC2F-40FE-82FE-969B5C1F452E}" type="sibTrans" cxnId="{424515C0-A778-4FF9-AA1A-0486C6DA3BE6}">
      <dgm:prSet/>
      <dgm:spPr/>
      <dgm:t>
        <a:bodyPr/>
        <a:lstStyle/>
        <a:p>
          <a:endParaRPr lang="en-US"/>
        </a:p>
      </dgm:t>
    </dgm:pt>
    <dgm:pt modelId="{1704B351-9838-4962-8C53-2019C8C90765}">
      <dgm:prSet/>
      <dgm:spPr/>
      <dgm:t>
        <a:bodyPr/>
        <a:lstStyle/>
        <a:p>
          <a:pPr rtl="0"/>
          <a:r>
            <a:rPr lang="sr-Cyrl-RS" smtClean="0"/>
            <a:t>-</a:t>
          </a:r>
          <a:r>
            <a:rPr lang="ru-RU" smtClean="0"/>
            <a:t>ЕЙ</a:t>
          </a:r>
          <a:endParaRPr lang="en-US"/>
        </a:p>
      </dgm:t>
    </dgm:pt>
    <dgm:pt modelId="{89EFCA76-6CFD-4938-A0F0-B85A175640EC}" type="parTrans" cxnId="{54128DEC-4B42-4025-B46A-4C2B5E73E88C}">
      <dgm:prSet/>
      <dgm:spPr/>
      <dgm:t>
        <a:bodyPr/>
        <a:lstStyle/>
        <a:p>
          <a:endParaRPr lang="en-US"/>
        </a:p>
      </dgm:t>
    </dgm:pt>
    <dgm:pt modelId="{5C5A66F9-164C-4D7F-AFE4-DA7EE7A77609}" type="sibTrans" cxnId="{54128DEC-4B42-4025-B46A-4C2B5E73E88C}">
      <dgm:prSet/>
      <dgm:spPr/>
      <dgm:t>
        <a:bodyPr/>
        <a:lstStyle/>
        <a:p>
          <a:endParaRPr lang="en-US"/>
        </a:p>
      </dgm:t>
    </dgm:pt>
    <dgm:pt modelId="{A770DF21-74D9-4DAE-9AA8-B27B8393D907}">
      <dgm:prSet/>
      <dgm:spPr/>
      <dgm:t>
        <a:bodyPr/>
        <a:lstStyle/>
        <a:p>
          <a:pPr rtl="0"/>
          <a:r>
            <a:rPr lang="ru-RU" smtClean="0"/>
            <a:t>-ИЙ</a:t>
          </a:r>
          <a:endParaRPr lang="en-US"/>
        </a:p>
      </dgm:t>
    </dgm:pt>
    <dgm:pt modelId="{0A7E9718-BA03-4400-8365-4B911B6D7179}" type="parTrans" cxnId="{26D59F05-0C70-453A-8730-F2C325A6008D}">
      <dgm:prSet/>
      <dgm:spPr/>
      <dgm:t>
        <a:bodyPr/>
        <a:lstStyle/>
        <a:p>
          <a:endParaRPr lang="en-US"/>
        </a:p>
      </dgm:t>
    </dgm:pt>
    <dgm:pt modelId="{D60B2E52-E454-4016-9C0F-3F60073D9DB4}" type="sibTrans" cxnId="{26D59F05-0C70-453A-8730-F2C325A6008D}">
      <dgm:prSet/>
      <dgm:spPr/>
      <dgm:t>
        <a:bodyPr/>
        <a:lstStyle/>
        <a:p>
          <a:endParaRPr lang="en-US"/>
        </a:p>
      </dgm:t>
    </dgm:pt>
    <dgm:pt modelId="{1A36AA53-249D-460F-8E72-3C54A0486C5C}">
      <dgm:prSet/>
      <dgm:spPr/>
      <dgm:t>
        <a:bodyPr/>
        <a:lstStyle/>
        <a:p>
          <a:pPr rtl="0"/>
          <a:r>
            <a:rPr lang="ru-RU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Женски род:</a:t>
          </a:r>
          <a:endParaRPr lang="en-US" dirty="0">
            <a:solidFill>
              <a:srgbClr val="92D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F40B76-CD6B-41E5-B7FF-AB1CCD922F5E}" type="parTrans" cxnId="{96A4C230-B693-4DEA-B640-404E2BA78346}">
      <dgm:prSet/>
      <dgm:spPr/>
      <dgm:t>
        <a:bodyPr/>
        <a:lstStyle/>
        <a:p>
          <a:endParaRPr lang="en-US"/>
        </a:p>
      </dgm:t>
    </dgm:pt>
    <dgm:pt modelId="{AEBEFDAA-B1A1-473B-8F5F-2485A8CB7D4F}" type="sibTrans" cxnId="{96A4C230-B693-4DEA-B640-404E2BA78346}">
      <dgm:prSet/>
      <dgm:spPr/>
      <dgm:t>
        <a:bodyPr/>
        <a:lstStyle/>
        <a:p>
          <a:endParaRPr lang="en-US"/>
        </a:p>
      </dgm:t>
    </dgm:pt>
    <dgm:pt modelId="{AF4A6D69-E635-450B-8F1C-90EE9CDD152A}">
      <dgm:prSet/>
      <dgm:spPr/>
      <dgm:t>
        <a:bodyPr/>
        <a:lstStyle/>
        <a:p>
          <a:pPr rtl="0"/>
          <a:r>
            <a:rPr lang="ru-RU" smtClean="0"/>
            <a:t>-нулти наставак</a:t>
          </a:r>
          <a:endParaRPr lang="en-US"/>
        </a:p>
      </dgm:t>
    </dgm:pt>
    <dgm:pt modelId="{95082588-4072-4127-BC2E-D9B259675282}" type="parTrans" cxnId="{C597B82B-9318-414C-B54C-086A773C16BC}">
      <dgm:prSet/>
      <dgm:spPr/>
      <dgm:t>
        <a:bodyPr/>
        <a:lstStyle/>
        <a:p>
          <a:endParaRPr lang="en-US"/>
        </a:p>
      </dgm:t>
    </dgm:pt>
    <dgm:pt modelId="{222FE08B-F160-4FCF-9F04-1D9A45A6664D}" type="sibTrans" cxnId="{C597B82B-9318-414C-B54C-086A773C16BC}">
      <dgm:prSet/>
      <dgm:spPr/>
      <dgm:t>
        <a:bodyPr/>
        <a:lstStyle/>
        <a:p>
          <a:endParaRPr lang="en-US"/>
        </a:p>
      </dgm:t>
    </dgm:pt>
    <dgm:pt modelId="{36C71647-FF20-4B7C-8222-6EBA91D325C1}">
      <dgm:prSet/>
      <dgm:spPr/>
      <dgm:t>
        <a:bodyPr/>
        <a:lstStyle/>
        <a:p>
          <a:pPr rtl="0"/>
          <a:r>
            <a:rPr lang="ru-RU" smtClean="0"/>
            <a:t>-ЕЙ</a:t>
          </a:r>
          <a:endParaRPr lang="en-US"/>
        </a:p>
      </dgm:t>
    </dgm:pt>
    <dgm:pt modelId="{B6093DD9-7BB0-46C2-B402-F1B743F0032A}" type="parTrans" cxnId="{AF358D91-ADB3-48C7-B499-6DCE945C3448}">
      <dgm:prSet/>
      <dgm:spPr/>
      <dgm:t>
        <a:bodyPr/>
        <a:lstStyle/>
        <a:p>
          <a:endParaRPr lang="en-US"/>
        </a:p>
      </dgm:t>
    </dgm:pt>
    <dgm:pt modelId="{B0A16EFD-9734-473D-84FE-70D1B8C45A63}" type="sibTrans" cxnId="{AF358D91-ADB3-48C7-B499-6DCE945C3448}">
      <dgm:prSet/>
      <dgm:spPr/>
      <dgm:t>
        <a:bodyPr/>
        <a:lstStyle/>
        <a:p>
          <a:endParaRPr lang="en-US"/>
        </a:p>
      </dgm:t>
    </dgm:pt>
    <dgm:pt modelId="{A91D192C-260C-4389-A706-27903ABA6E4C}">
      <dgm:prSet/>
      <dgm:spPr/>
      <dgm:t>
        <a:bodyPr/>
        <a:lstStyle/>
        <a:p>
          <a:pPr rtl="0"/>
          <a:r>
            <a:rPr lang="ru-RU" smtClean="0"/>
            <a:t>-ИЙ</a:t>
          </a:r>
          <a:endParaRPr lang="en-US"/>
        </a:p>
      </dgm:t>
    </dgm:pt>
    <dgm:pt modelId="{608E6FD6-BD90-457B-8B13-C0BFBD01E65E}" type="parTrans" cxnId="{5935B15B-2C8B-4FEE-93CC-B2B67022A2FD}">
      <dgm:prSet/>
      <dgm:spPr/>
      <dgm:t>
        <a:bodyPr/>
        <a:lstStyle/>
        <a:p>
          <a:endParaRPr lang="en-US"/>
        </a:p>
      </dgm:t>
    </dgm:pt>
    <dgm:pt modelId="{BE2D5838-7036-4C4A-9367-99E3DB15B5A6}" type="sibTrans" cxnId="{5935B15B-2C8B-4FEE-93CC-B2B67022A2FD}">
      <dgm:prSet/>
      <dgm:spPr/>
      <dgm:t>
        <a:bodyPr/>
        <a:lstStyle/>
        <a:p>
          <a:endParaRPr lang="en-US"/>
        </a:p>
      </dgm:t>
    </dgm:pt>
    <dgm:pt modelId="{00CDAA90-5327-4E34-804A-0277140B4F3A}" type="pres">
      <dgm:prSet presAssocID="{6C66B99D-A524-40CB-B6CE-E4D65458330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8C27D9-84D4-47B1-9B31-DD2EFA6AA2B8}" type="pres">
      <dgm:prSet presAssocID="{1629DA26-5771-4800-9510-D9FD402C3C53}" presName="linNode" presStyleCnt="0"/>
      <dgm:spPr/>
    </dgm:pt>
    <dgm:pt modelId="{F721383D-B0D4-419C-AAE4-D6F07818344D}" type="pres">
      <dgm:prSet presAssocID="{1629DA26-5771-4800-9510-D9FD402C3C53}" presName="parentText" presStyleLbl="node1" presStyleIdx="0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5791E9-0623-45CF-AADB-5D79D8442505}" type="pres">
      <dgm:prSet presAssocID="{7BFE1807-22E3-4812-929C-CB3478E5D3EE}" presName="sp" presStyleCnt="0"/>
      <dgm:spPr/>
    </dgm:pt>
    <dgm:pt modelId="{62D94185-8A3D-40A0-9848-790A4CAE4A2B}" type="pres">
      <dgm:prSet presAssocID="{6F4887E2-7CAF-46C3-8438-31F32822569F}" presName="linNode" presStyleCnt="0"/>
      <dgm:spPr/>
    </dgm:pt>
    <dgm:pt modelId="{119C2192-907E-494B-848B-2A282A105149}" type="pres">
      <dgm:prSet presAssocID="{6F4887E2-7CAF-46C3-8438-31F32822569F}" presName="parentText" presStyleLbl="node1" presStyleIdx="1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EB87AE-E4CA-40E4-B208-3FD035DE969E}" type="pres">
      <dgm:prSet presAssocID="{69D51421-8E25-419C-B4B8-98F88FDF35ED}" presName="sp" presStyleCnt="0"/>
      <dgm:spPr/>
    </dgm:pt>
    <dgm:pt modelId="{3D09790E-B90F-4C17-A9D8-A2464D228FFE}" type="pres">
      <dgm:prSet presAssocID="{6B8CB823-8258-4349-A7D8-3E67E26C6D39}" presName="linNode" presStyleCnt="0"/>
      <dgm:spPr/>
    </dgm:pt>
    <dgm:pt modelId="{3E257406-686B-4CFD-B05E-9FA88D1A993E}" type="pres">
      <dgm:prSet presAssocID="{6B8CB823-8258-4349-A7D8-3E67E26C6D39}" presName="parentText" presStyleLbl="node1" presStyleIdx="2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53DFBE-FF51-496E-89D0-B872F04B66E1}" type="pres">
      <dgm:prSet presAssocID="{439D4543-6939-4055-AB48-B123B43F98F7}" presName="sp" presStyleCnt="0"/>
      <dgm:spPr/>
    </dgm:pt>
    <dgm:pt modelId="{BF066850-381C-4AA7-A8E0-1034C97F4418}" type="pres">
      <dgm:prSet presAssocID="{166CBDA2-D00B-4EA4-8F74-04273399955F}" presName="linNode" presStyleCnt="0"/>
      <dgm:spPr/>
    </dgm:pt>
    <dgm:pt modelId="{19D5B000-E230-43D3-9EF3-85B1C1A9934C}" type="pres">
      <dgm:prSet presAssocID="{166CBDA2-D00B-4EA4-8F74-04273399955F}" presName="parentText" presStyleLbl="node1" presStyleIdx="3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1DCB19-D26D-4366-AC05-158E94E68E5A}" type="pres">
      <dgm:prSet presAssocID="{14B66C5F-6CDA-4D1A-A6AE-98BB7679E140}" presName="sp" presStyleCnt="0"/>
      <dgm:spPr/>
    </dgm:pt>
    <dgm:pt modelId="{EC994F6D-64CE-4BFB-A6EB-7470266A68D6}" type="pres">
      <dgm:prSet presAssocID="{790446E1-A0B6-4CD9-9873-37763BF65620}" presName="linNode" presStyleCnt="0"/>
      <dgm:spPr/>
    </dgm:pt>
    <dgm:pt modelId="{975BBF78-369C-4F83-A9F3-9053655863C0}" type="pres">
      <dgm:prSet presAssocID="{790446E1-A0B6-4CD9-9873-37763BF65620}" presName="parentText" presStyleLbl="node1" presStyleIdx="4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BDBD91-E63A-49C0-8AD3-AEC863222DFC}" type="pres">
      <dgm:prSet presAssocID="{7C72FE4E-925D-4156-8C79-0F83D8519D5E}" presName="sp" presStyleCnt="0"/>
      <dgm:spPr/>
    </dgm:pt>
    <dgm:pt modelId="{1564C292-E494-46BF-A352-554937A13081}" type="pres">
      <dgm:prSet presAssocID="{FE29CD7B-8CD7-4956-8500-C40F2B0D9F77}" presName="linNode" presStyleCnt="0"/>
      <dgm:spPr/>
    </dgm:pt>
    <dgm:pt modelId="{80C53914-9FFF-4395-825D-CA21E6DACC10}" type="pres">
      <dgm:prSet presAssocID="{FE29CD7B-8CD7-4956-8500-C40F2B0D9F77}" presName="parentText" presStyleLbl="node1" presStyleIdx="5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9E73D8-5824-4A30-9730-43E1A2A0A126}" type="pres">
      <dgm:prSet presAssocID="{59734018-CC2F-40FE-82FE-969B5C1F452E}" presName="sp" presStyleCnt="0"/>
      <dgm:spPr/>
    </dgm:pt>
    <dgm:pt modelId="{86C70FC9-77D6-4FB9-A4D3-FFAA2B75CBBE}" type="pres">
      <dgm:prSet presAssocID="{1704B351-9838-4962-8C53-2019C8C90765}" presName="linNode" presStyleCnt="0"/>
      <dgm:spPr/>
    </dgm:pt>
    <dgm:pt modelId="{33D5CA97-BC5D-4355-AE40-976EB88921DC}" type="pres">
      <dgm:prSet presAssocID="{1704B351-9838-4962-8C53-2019C8C90765}" presName="parentText" presStyleLbl="node1" presStyleIdx="6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CCB1A1-E91D-4D9A-9E90-9F8E21B7BE44}" type="pres">
      <dgm:prSet presAssocID="{5C5A66F9-164C-4D7F-AFE4-DA7EE7A77609}" presName="sp" presStyleCnt="0"/>
      <dgm:spPr/>
    </dgm:pt>
    <dgm:pt modelId="{855E0A9A-BE22-4EB7-9BE0-20DE3266EDC4}" type="pres">
      <dgm:prSet presAssocID="{A770DF21-74D9-4DAE-9AA8-B27B8393D907}" presName="linNode" presStyleCnt="0"/>
      <dgm:spPr/>
    </dgm:pt>
    <dgm:pt modelId="{F49EA595-EE0C-4619-986D-A60DAFEE55FB}" type="pres">
      <dgm:prSet presAssocID="{A770DF21-74D9-4DAE-9AA8-B27B8393D907}" presName="parentText" presStyleLbl="node1" presStyleIdx="7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4C4634-96E4-4857-981E-F3B1BE482DA9}" type="pres">
      <dgm:prSet presAssocID="{D60B2E52-E454-4016-9C0F-3F60073D9DB4}" presName="sp" presStyleCnt="0"/>
      <dgm:spPr/>
    </dgm:pt>
    <dgm:pt modelId="{F0405C63-1795-4322-8795-8D134B430B56}" type="pres">
      <dgm:prSet presAssocID="{1A36AA53-249D-460F-8E72-3C54A0486C5C}" presName="linNode" presStyleCnt="0"/>
      <dgm:spPr/>
    </dgm:pt>
    <dgm:pt modelId="{781F4848-0C66-40FE-B4FA-5A9EC2BD5975}" type="pres">
      <dgm:prSet presAssocID="{1A36AA53-249D-460F-8E72-3C54A0486C5C}" presName="parentText" presStyleLbl="node1" presStyleIdx="8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5F40B2-0649-46CB-A971-9F0682E2A9AB}" type="pres">
      <dgm:prSet presAssocID="{AEBEFDAA-B1A1-473B-8F5F-2485A8CB7D4F}" presName="sp" presStyleCnt="0"/>
      <dgm:spPr/>
    </dgm:pt>
    <dgm:pt modelId="{8EE5E864-7278-4510-8A7F-E9098FD79E29}" type="pres">
      <dgm:prSet presAssocID="{AF4A6D69-E635-450B-8F1C-90EE9CDD152A}" presName="linNode" presStyleCnt="0"/>
      <dgm:spPr/>
    </dgm:pt>
    <dgm:pt modelId="{C126D2BF-5EA5-4C92-980A-3F31B663048A}" type="pres">
      <dgm:prSet presAssocID="{AF4A6D69-E635-450B-8F1C-90EE9CDD152A}" presName="parentText" presStyleLbl="node1" presStyleIdx="9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6967EE-EF09-48D9-997C-C8553BA22793}" type="pres">
      <dgm:prSet presAssocID="{222FE08B-F160-4FCF-9F04-1D9A45A6664D}" presName="sp" presStyleCnt="0"/>
      <dgm:spPr/>
    </dgm:pt>
    <dgm:pt modelId="{7EB381EC-C16A-402D-9791-DC7CC84593BC}" type="pres">
      <dgm:prSet presAssocID="{36C71647-FF20-4B7C-8222-6EBA91D325C1}" presName="linNode" presStyleCnt="0"/>
      <dgm:spPr/>
    </dgm:pt>
    <dgm:pt modelId="{D3773FD0-8592-4C9B-B971-96C18B9C1F30}" type="pres">
      <dgm:prSet presAssocID="{36C71647-FF20-4B7C-8222-6EBA91D325C1}" presName="parentText" presStyleLbl="node1" presStyleIdx="10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9AF68-3D6A-419A-8501-9813371981C8}" type="pres">
      <dgm:prSet presAssocID="{B0A16EFD-9734-473D-84FE-70D1B8C45A63}" presName="sp" presStyleCnt="0"/>
      <dgm:spPr/>
    </dgm:pt>
    <dgm:pt modelId="{5E1D66EE-98B5-45BD-AFC8-FBD9BF684FF2}" type="pres">
      <dgm:prSet presAssocID="{A91D192C-260C-4389-A706-27903ABA6E4C}" presName="linNode" presStyleCnt="0"/>
      <dgm:spPr/>
    </dgm:pt>
    <dgm:pt modelId="{604F9D11-0E1A-473D-9783-074F738692B8}" type="pres">
      <dgm:prSet presAssocID="{A91D192C-260C-4389-A706-27903ABA6E4C}" presName="parentText" presStyleLbl="node1" presStyleIdx="11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E9626A-0DA6-44A8-8945-1205A81D945D}" type="presOf" srcId="{166CBDA2-D00B-4EA4-8F74-04273399955F}" destId="{19D5B000-E230-43D3-9EF3-85B1C1A9934C}" srcOrd="0" destOrd="0" presId="urn:microsoft.com/office/officeart/2005/8/layout/vList5"/>
    <dgm:cxn modelId="{CF3D2C7D-E6E8-4864-8A86-775D4A677A6C}" type="presOf" srcId="{790446E1-A0B6-4CD9-9873-37763BF65620}" destId="{975BBF78-369C-4F83-A9F3-9053655863C0}" srcOrd="0" destOrd="0" presId="urn:microsoft.com/office/officeart/2005/8/layout/vList5"/>
    <dgm:cxn modelId="{54128DEC-4B42-4025-B46A-4C2B5E73E88C}" srcId="{6C66B99D-A524-40CB-B6CE-E4D654583308}" destId="{1704B351-9838-4962-8C53-2019C8C90765}" srcOrd="6" destOrd="0" parTransId="{89EFCA76-6CFD-4938-A0F0-B85A175640EC}" sibTransId="{5C5A66F9-164C-4D7F-AFE4-DA7EE7A77609}"/>
    <dgm:cxn modelId="{16737183-B184-458B-83EF-D1ABF848921C}" type="presOf" srcId="{A770DF21-74D9-4DAE-9AA8-B27B8393D907}" destId="{F49EA595-EE0C-4619-986D-A60DAFEE55FB}" srcOrd="0" destOrd="0" presId="urn:microsoft.com/office/officeart/2005/8/layout/vList5"/>
    <dgm:cxn modelId="{5178F56B-9D91-4F3E-9DB3-1712E546882E}" type="presOf" srcId="{A91D192C-260C-4389-A706-27903ABA6E4C}" destId="{604F9D11-0E1A-473D-9783-074F738692B8}" srcOrd="0" destOrd="0" presId="urn:microsoft.com/office/officeart/2005/8/layout/vList5"/>
    <dgm:cxn modelId="{C7727BE8-E3B4-4A27-ABF0-B53C0D52BCEB}" srcId="{6C66B99D-A524-40CB-B6CE-E4D654583308}" destId="{1629DA26-5771-4800-9510-D9FD402C3C53}" srcOrd="0" destOrd="0" parTransId="{A6B4BDFE-79CD-4E03-803D-BBAC12E3DE93}" sibTransId="{7BFE1807-22E3-4812-929C-CB3478E5D3EE}"/>
    <dgm:cxn modelId="{6146105D-49C2-4997-9CD5-0B9FAED8D5D0}" type="presOf" srcId="{6F4887E2-7CAF-46C3-8438-31F32822569F}" destId="{119C2192-907E-494B-848B-2A282A105149}" srcOrd="0" destOrd="0" presId="urn:microsoft.com/office/officeart/2005/8/layout/vList5"/>
    <dgm:cxn modelId="{424515C0-A778-4FF9-AA1A-0486C6DA3BE6}" srcId="{6C66B99D-A524-40CB-B6CE-E4D654583308}" destId="{FE29CD7B-8CD7-4956-8500-C40F2B0D9F77}" srcOrd="5" destOrd="0" parTransId="{957504AD-3667-453A-886A-9A8433C69491}" sibTransId="{59734018-CC2F-40FE-82FE-969B5C1F452E}"/>
    <dgm:cxn modelId="{D91C3DD2-7AF5-4EA4-9F17-A3610D70CE8A}" srcId="{6C66B99D-A524-40CB-B6CE-E4D654583308}" destId="{166CBDA2-D00B-4EA4-8F74-04273399955F}" srcOrd="3" destOrd="0" parTransId="{9F2E6304-67CC-454F-9786-CC30030C4739}" sibTransId="{14B66C5F-6CDA-4D1A-A6AE-98BB7679E140}"/>
    <dgm:cxn modelId="{C597B82B-9318-414C-B54C-086A773C16BC}" srcId="{6C66B99D-A524-40CB-B6CE-E4D654583308}" destId="{AF4A6D69-E635-450B-8F1C-90EE9CDD152A}" srcOrd="9" destOrd="0" parTransId="{95082588-4072-4127-BC2E-D9B259675282}" sibTransId="{222FE08B-F160-4FCF-9F04-1D9A45A6664D}"/>
    <dgm:cxn modelId="{26D59F05-0C70-453A-8730-F2C325A6008D}" srcId="{6C66B99D-A524-40CB-B6CE-E4D654583308}" destId="{A770DF21-74D9-4DAE-9AA8-B27B8393D907}" srcOrd="7" destOrd="0" parTransId="{0A7E9718-BA03-4400-8365-4B911B6D7179}" sibTransId="{D60B2E52-E454-4016-9C0F-3F60073D9DB4}"/>
    <dgm:cxn modelId="{5935B15B-2C8B-4FEE-93CC-B2B67022A2FD}" srcId="{6C66B99D-A524-40CB-B6CE-E4D654583308}" destId="{A91D192C-260C-4389-A706-27903ABA6E4C}" srcOrd="11" destOrd="0" parTransId="{608E6FD6-BD90-457B-8B13-C0BFBD01E65E}" sibTransId="{BE2D5838-7036-4C4A-9367-99E3DB15B5A6}"/>
    <dgm:cxn modelId="{B9189DE4-2445-4808-BCE2-4CEB3A1EF6FE}" srcId="{6C66B99D-A524-40CB-B6CE-E4D654583308}" destId="{790446E1-A0B6-4CD9-9873-37763BF65620}" srcOrd="4" destOrd="0" parTransId="{644FA2F5-09C8-4748-868F-AFEE350B076A}" sibTransId="{7C72FE4E-925D-4156-8C79-0F83D8519D5E}"/>
    <dgm:cxn modelId="{4FCF3E33-4340-4D67-9C56-152F8C97BD91}" type="presOf" srcId="{6C66B99D-A524-40CB-B6CE-E4D654583308}" destId="{00CDAA90-5327-4E34-804A-0277140B4F3A}" srcOrd="0" destOrd="0" presId="urn:microsoft.com/office/officeart/2005/8/layout/vList5"/>
    <dgm:cxn modelId="{AF358D91-ADB3-48C7-B499-6DCE945C3448}" srcId="{6C66B99D-A524-40CB-B6CE-E4D654583308}" destId="{36C71647-FF20-4B7C-8222-6EBA91D325C1}" srcOrd="10" destOrd="0" parTransId="{B6093DD9-7BB0-46C2-B402-F1B743F0032A}" sibTransId="{B0A16EFD-9734-473D-84FE-70D1B8C45A63}"/>
    <dgm:cxn modelId="{96A4C230-B693-4DEA-B640-404E2BA78346}" srcId="{6C66B99D-A524-40CB-B6CE-E4D654583308}" destId="{1A36AA53-249D-460F-8E72-3C54A0486C5C}" srcOrd="8" destOrd="0" parTransId="{F3F40B76-CD6B-41E5-B7FF-AB1CCD922F5E}" sibTransId="{AEBEFDAA-B1A1-473B-8F5F-2485A8CB7D4F}"/>
    <dgm:cxn modelId="{E2DECCDF-C776-451D-8514-5B85E69E14AB}" srcId="{6C66B99D-A524-40CB-B6CE-E4D654583308}" destId="{6B8CB823-8258-4349-A7D8-3E67E26C6D39}" srcOrd="2" destOrd="0" parTransId="{09FCAD77-D542-46BA-AC36-30991CA9815E}" sibTransId="{439D4543-6939-4055-AB48-B123B43F98F7}"/>
    <dgm:cxn modelId="{294B092F-0F93-4E9A-8A95-682BA2433198}" type="presOf" srcId="{1704B351-9838-4962-8C53-2019C8C90765}" destId="{33D5CA97-BC5D-4355-AE40-976EB88921DC}" srcOrd="0" destOrd="0" presId="urn:microsoft.com/office/officeart/2005/8/layout/vList5"/>
    <dgm:cxn modelId="{03B98CC2-2046-48DC-8819-F901DB236C47}" srcId="{6C66B99D-A524-40CB-B6CE-E4D654583308}" destId="{6F4887E2-7CAF-46C3-8438-31F32822569F}" srcOrd="1" destOrd="0" parTransId="{8032C84F-5F31-42CE-86F1-7F175FFF4594}" sibTransId="{69D51421-8E25-419C-B4B8-98F88FDF35ED}"/>
    <dgm:cxn modelId="{5DCF8100-2D18-4ECD-9F92-15C40D00C31B}" type="presOf" srcId="{1A36AA53-249D-460F-8E72-3C54A0486C5C}" destId="{781F4848-0C66-40FE-B4FA-5A9EC2BD5975}" srcOrd="0" destOrd="0" presId="urn:microsoft.com/office/officeart/2005/8/layout/vList5"/>
    <dgm:cxn modelId="{96DC6D4A-6788-436E-A1E2-72A695F1AFD4}" type="presOf" srcId="{36C71647-FF20-4B7C-8222-6EBA91D325C1}" destId="{D3773FD0-8592-4C9B-B971-96C18B9C1F30}" srcOrd="0" destOrd="0" presId="urn:microsoft.com/office/officeart/2005/8/layout/vList5"/>
    <dgm:cxn modelId="{DD999CAC-FED3-44BB-8F30-969803FCC752}" type="presOf" srcId="{FE29CD7B-8CD7-4956-8500-C40F2B0D9F77}" destId="{80C53914-9FFF-4395-825D-CA21E6DACC10}" srcOrd="0" destOrd="0" presId="urn:microsoft.com/office/officeart/2005/8/layout/vList5"/>
    <dgm:cxn modelId="{8A749DE7-EDDF-43CD-9BEA-A56AF14456A5}" type="presOf" srcId="{6B8CB823-8258-4349-A7D8-3E67E26C6D39}" destId="{3E257406-686B-4CFD-B05E-9FA88D1A993E}" srcOrd="0" destOrd="0" presId="urn:microsoft.com/office/officeart/2005/8/layout/vList5"/>
    <dgm:cxn modelId="{3557E93F-AEAC-4C9A-974E-C44CC939759C}" type="presOf" srcId="{AF4A6D69-E635-450B-8F1C-90EE9CDD152A}" destId="{C126D2BF-5EA5-4C92-980A-3F31B663048A}" srcOrd="0" destOrd="0" presId="urn:microsoft.com/office/officeart/2005/8/layout/vList5"/>
    <dgm:cxn modelId="{C80719E1-72A1-4AD0-9D36-B0E78B15C0AB}" type="presOf" srcId="{1629DA26-5771-4800-9510-D9FD402C3C53}" destId="{F721383D-B0D4-419C-AAE4-D6F07818344D}" srcOrd="0" destOrd="0" presId="urn:microsoft.com/office/officeart/2005/8/layout/vList5"/>
    <dgm:cxn modelId="{1B6D8019-9E26-426A-BEA3-140E230F8ABB}" type="presParOf" srcId="{00CDAA90-5327-4E34-804A-0277140B4F3A}" destId="{DA8C27D9-84D4-47B1-9B31-DD2EFA6AA2B8}" srcOrd="0" destOrd="0" presId="urn:microsoft.com/office/officeart/2005/8/layout/vList5"/>
    <dgm:cxn modelId="{0D9035B0-41F7-42CD-97E4-82BD8B025DD6}" type="presParOf" srcId="{DA8C27D9-84D4-47B1-9B31-DD2EFA6AA2B8}" destId="{F721383D-B0D4-419C-AAE4-D6F07818344D}" srcOrd="0" destOrd="0" presId="urn:microsoft.com/office/officeart/2005/8/layout/vList5"/>
    <dgm:cxn modelId="{7860A91C-B1B1-4E73-A787-F51B57E09511}" type="presParOf" srcId="{00CDAA90-5327-4E34-804A-0277140B4F3A}" destId="{E45791E9-0623-45CF-AADB-5D79D8442505}" srcOrd="1" destOrd="0" presId="urn:microsoft.com/office/officeart/2005/8/layout/vList5"/>
    <dgm:cxn modelId="{2D326FE2-1584-4628-B477-6E9E2D15DBFE}" type="presParOf" srcId="{00CDAA90-5327-4E34-804A-0277140B4F3A}" destId="{62D94185-8A3D-40A0-9848-790A4CAE4A2B}" srcOrd="2" destOrd="0" presId="urn:microsoft.com/office/officeart/2005/8/layout/vList5"/>
    <dgm:cxn modelId="{C829FF9C-6BA8-42C1-A430-344081AD55B7}" type="presParOf" srcId="{62D94185-8A3D-40A0-9848-790A4CAE4A2B}" destId="{119C2192-907E-494B-848B-2A282A105149}" srcOrd="0" destOrd="0" presId="urn:microsoft.com/office/officeart/2005/8/layout/vList5"/>
    <dgm:cxn modelId="{A71E3ACF-3E1E-4BB9-B109-BD23A8983D43}" type="presParOf" srcId="{00CDAA90-5327-4E34-804A-0277140B4F3A}" destId="{B5EB87AE-E4CA-40E4-B208-3FD035DE969E}" srcOrd="3" destOrd="0" presId="urn:microsoft.com/office/officeart/2005/8/layout/vList5"/>
    <dgm:cxn modelId="{D1C1FCED-CD0D-4931-99BB-A74AC97567B5}" type="presParOf" srcId="{00CDAA90-5327-4E34-804A-0277140B4F3A}" destId="{3D09790E-B90F-4C17-A9D8-A2464D228FFE}" srcOrd="4" destOrd="0" presId="urn:microsoft.com/office/officeart/2005/8/layout/vList5"/>
    <dgm:cxn modelId="{F4DA81A2-49A3-4A32-A794-8E6B3BB8988B}" type="presParOf" srcId="{3D09790E-B90F-4C17-A9D8-A2464D228FFE}" destId="{3E257406-686B-4CFD-B05E-9FA88D1A993E}" srcOrd="0" destOrd="0" presId="urn:microsoft.com/office/officeart/2005/8/layout/vList5"/>
    <dgm:cxn modelId="{DE5D1BFD-5722-4180-BC26-AA79B9CE4162}" type="presParOf" srcId="{00CDAA90-5327-4E34-804A-0277140B4F3A}" destId="{0A53DFBE-FF51-496E-89D0-B872F04B66E1}" srcOrd="5" destOrd="0" presId="urn:microsoft.com/office/officeart/2005/8/layout/vList5"/>
    <dgm:cxn modelId="{23DE3B31-9E14-47AB-B042-D0E2BFC2153D}" type="presParOf" srcId="{00CDAA90-5327-4E34-804A-0277140B4F3A}" destId="{BF066850-381C-4AA7-A8E0-1034C97F4418}" srcOrd="6" destOrd="0" presId="urn:microsoft.com/office/officeart/2005/8/layout/vList5"/>
    <dgm:cxn modelId="{48835842-5CD6-48F3-8F9A-12CED84D302B}" type="presParOf" srcId="{BF066850-381C-4AA7-A8E0-1034C97F4418}" destId="{19D5B000-E230-43D3-9EF3-85B1C1A9934C}" srcOrd="0" destOrd="0" presId="urn:microsoft.com/office/officeart/2005/8/layout/vList5"/>
    <dgm:cxn modelId="{AD5A42E3-B9A5-485C-A6FC-E1031A01D988}" type="presParOf" srcId="{00CDAA90-5327-4E34-804A-0277140B4F3A}" destId="{041DCB19-D26D-4366-AC05-158E94E68E5A}" srcOrd="7" destOrd="0" presId="urn:microsoft.com/office/officeart/2005/8/layout/vList5"/>
    <dgm:cxn modelId="{721F820F-0798-408E-A2FA-3494A1D80078}" type="presParOf" srcId="{00CDAA90-5327-4E34-804A-0277140B4F3A}" destId="{EC994F6D-64CE-4BFB-A6EB-7470266A68D6}" srcOrd="8" destOrd="0" presId="urn:microsoft.com/office/officeart/2005/8/layout/vList5"/>
    <dgm:cxn modelId="{09DD5582-4513-4FD9-99A8-E885534152CF}" type="presParOf" srcId="{EC994F6D-64CE-4BFB-A6EB-7470266A68D6}" destId="{975BBF78-369C-4F83-A9F3-9053655863C0}" srcOrd="0" destOrd="0" presId="urn:microsoft.com/office/officeart/2005/8/layout/vList5"/>
    <dgm:cxn modelId="{30E22571-BBAE-4029-9465-45A1EEA4F0A9}" type="presParOf" srcId="{00CDAA90-5327-4E34-804A-0277140B4F3A}" destId="{CABDBD91-E63A-49C0-8AD3-AEC863222DFC}" srcOrd="9" destOrd="0" presId="urn:microsoft.com/office/officeart/2005/8/layout/vList5"/>
    <dgm:cxn modelId="{135AB7F0-1F41-4DA6-86CC-66612082A68A}" type="presParOf" srcId="{00CDAA90-5327-4E34-804A-0277140B4F3A}" destId="{1564C292-E494-46BF-A352-554937A13081}" srcOrd="10" destOrd="0" presId="urn:microsoft.com/office/officeart/2005/8/layout/vList5"/>
    <dgm:cxn modelId="{C3B7A691-4867-4F35-AEE3-C885DEA2CDBF}" type="presParOf" srcId="{1564C292-E494-46BF-A352-554937A13081}" destId="{80C53914-9FFF-4395-825D-CA21E6DACC10}" srcOrd="0" destOrd="0" presId="urn:microsoft.com/office/officeart/2005/8/layout/vList5"/>
    <dgm:cxn modelId="{1BDE8929-B417-499A-B70A-1C1943D61777}" type="presParOf" srcId="{00CDAA90-5327-4E34-804A-0277140B4F3A}" destId="{389E73D8-5824-4A30-9730-43E1A2A0A126}" srcOrd="11" destOrd="0" presId="urn:microsoft.com/office/officeart/2005/8/layout/vList5"/>
    <dgm:cxn modelId="{F90C3B71-CA48-4F05-9B90-DE3D765E5D4C}" type="presParOf" srcId="{00CDAA90-5327-4E34-804A-0277140B4F3A}" destId="{86C70FC9-77D6-4FB9-A4D3-FFAA2B75CBBE}" srcOrd="12" destOrd="0" presId="urn:microsoft.com/office/officeart/2005/8/layout/vList5"/>
    <dgm:cxn modelId="{0322C229-CA89-43E7-87EB-69136B8BBE11}" type="presParOf" srcId="{86C70FC9-77D6-4FB9-A4D3-FFAA2B75CBBE}" destId="{33D5CA97-BC5D-4355-AE40-976EB88921DC}" srcOrd="0" destOrd="0" presId="urn:microsoft.com/office/officeart/2005/8/layout/vList5"/>
    <dgm:cxn modelId="{16BCBCA5-FD91-4B0B-8A50-1892AB221CAA}" type="presParOf" srcId="{00CDAA90-5327-4E34-804A-0277140B4F3A}" destId="{12CCB1A1-E91D-4D9A-9E90-9F8E21B7BE44}" srcOrd="13" destOrd="0" presId="urn:microsoft.com/office/officeart/2005/8/layout/vList5"/>
    <dgm:cxn modelId="{C4B2EB1A-C5E0-4431-A24C-FB3F28E4065A}" type="presParOf" srcId="{00CDAA90-5327-4E34-804A-0277140B4F3A}" destId="{855E0A9A-BE22-4EB7-9BE0-20DE3266EDC4}" srcOrd="14" destOrd="0" presId="urn:microsoft.com/office/officeart/2005/8/layout/vList5"/>
    <dgm:cxn modelId="{955CA300-EF11-4628-9FF2-1FA4BE2A6B4F}" type="presParOf" srcId="{855E0A9A-BE22-4EB7-9BE0-20DE3266EDC4}" destId="{F49EA595-EE0C-4619-986D-A60DAFEE55FB}" srcOrd="0" destOrd="0" presId="urn:microsoft.com/office/officeart/2005/8/layout/vList5"/>
    <dgm:cxn modelId="{2EC51598-3DDF-4D60-A450-A6D4E9E54B96}" type="presParOf" srcId="{00CDAA90-5327-4E34-804A-0277140B4F3A}" destId="{344C4634-96E4-4857-981E-F3B1BE482DA9}" srcOrd="15" destOrd="0" presId="urn:microsoft.com/office/officeart/2005/8/layout/vList5"/>
    <dgm:cxn modelId="{0F2FB3C9-5D2F-45F1-89F7-4DC0EEE6569D}" type="presParOf" srcId="{00CDAA90-5327-4E34-804A-0277140B4F3A}" destId="{F0405C63-1795-4322-8795-8D134B430B56}" srcOrd="16" destOrd="0" presId="urn:microsoft.com/office/officeart/2005/8/layout/vList5"/>
    <dgm:cxn modelId="{E630D50F-5334-4C19-A187-553CE9454C71}" type="presParOf" srcId="{F0405C63-1795-4322-8795-8D134B430B56}" destId="{781F4848-0C66-40FE-B4FA-5A9EC2BD5975}" srcOrd="0" destOrd="0" presId="urn:microsoft.com/office/officeart/2005/8/layout/vList5"/>
    <dgm:cxn modelId="{40D05223-B046-4BEA-B342-5A4A6A237AB2}" type="presParOf" srcId="{00CDAA90-5327-4E34-804A-0277140B4F3A}" destId="{D55F40B2-0649-46CB-A971-9F0682E2A9AB}" srcOrd="17" destOrd="0" presId="urn:microsoft.com/office/officeart/2005/8/layout/vList5"/>
    <dgm:cxn modelId="{F50ED06B-DAF4-4983-A985-F9CA5C6CB39B}" type="presParOf" srcId="{00CDAA90-5327-4E34-804A-0277140B4F3A}" destId="{8EE5E864-7278-4510-8A7F-E9098FD79E29}" srcOrd="18" destOrd="0" presId="urn:microsoft.com/office/officeart/2005/8/layout/vList5"/>
    <dgm:cxn modelId="{8A39FB51-57FF-4E32-B29D-934C7B70A275}" type="presParOf" srcId="{8EE5E864-7278-4510-8A7F-E9098FD79E29}" destId="{C126D2BF-5EA5-4C92-980A-3F31B663048A}" srcOrd="0" destOrd="0" presId="urn:microsoft.com/office/officeart/2005/8/layout/vList5"/>
    <dgm:cxn modelId="{05F2972A-2655-4824-9726-74B72F0F9D5B}" type="presParOf" srcId="{00CDAA90-5327-4E34-804A-0277140B4F3A}" destId="{AE6967EE-EF09-48D9-997C-C8553BA22793}" srcOrd="19" destOrd="0" presId="urn:microsoft.com/office/officeart/2005/8/layout/vList5"/>
    <dgm:cxn modelId="{BFC97405-B521-4643-9494-AC5804B0BB74}" type="presParOf" srcId="{00CDAA90-5327-4E34-804A-0277140B4F3A}" destId="{7EB381EC-C16A-402D-9791-DC7CC84593BC}" srcOrd="20" destOrd="0" presId="urn:microsoft.com/office/officeart/2005/8/layout/vList5"/>
    <dgm:cxn modelId="{8E67E2B4-1289-475A-970B-5F8209328EB2}" type="presParOf" srcId="{7EB381EC-C16A-402D-9791-DC7CC84593BC}" destId="{D3773FD0-8592-4C9B-B971-96C18B9C1F30}" srcOrd="0" destOrd="0" presId="urn:microsoft.com/office/officeart/2005/8/layout/vList5"/>
    <dgm:cxn modelId="{E95A718C-E860-483C-AC53-DC3EB1FEA22B}" type="presParOf" srcId="{00CDAA90-5327-4E34-804A-0277140B4F3A}" destId="{3469AF68-3D6A-419A-8501-9813371981C8}" srcOrd="21" destOrd="0" presId="urn:microsoft.com/office/officeart/2005/8/layout/vList5"/>
    <dgm:cxn modelId="{772292E5-FCC9-46FE-BC12-EC66D8C7A713}" type="presParOf" srcId="{00CDAA90-5327-4E34-804A-0277140B4F3A}" destId="{5E1D66EE-98B5-45BD-AFC8-FBD9BF684FF2}" srcOrd="22" destOrd="0" presId="urn:microsoft.com/office/officeart/2005/8/layout/vList5"/>
    <dgm:cxn modelId="{63DBD00B-24C8-49A2-8E6D-D2E99B9A1411}" type="presParOf" srcId="{5E1D66EE-98B5-45BD-AFC8-FBD9BF684FF2}" destId="{604F9D11-0E1A-473D-9783-074F738692B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1383D-B0D4-419C-AAE4-D6F07818344D}">
      <dsp:nvSpPr>
        <dsp:cNvPr id="0" name=""/>
        <dsp:cNvSpPr/>
      </dsp:nvSpPr>
      <dsp:spPr>
        <a:xfrm>
          <a:off x="3404892" y="3062"/>
          <a:ext cx="3830504" cy="424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2100" b="1" kern="1200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Мушки род:</a:t>
          </a:r>
          <a:endParaRPr lang="en-US" sz="2100" b="1" kern="1200" dirty="0">
            <a:solidFill>
              <a:srgbClr val="92D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25634" y="23804"/>
        <a:ext cx="3789020" cy="383415"/>
      </dsp:txXfrm>
    </dsp:sp>
    <dsp:sp modelId="{119C2192-907E-494B-848B-2A282A105149}">
      <dsp:nvSpPr>
        <dsp:cNvPr id="0" name=""/>
        <dsp:cNvSpPr/>
      </dsp:nvSpPr>
      <dsp:spPr>
        <a:xfrm>
          <a:off x="3404892" y="449207"/>
          <a:ext cx="3830504" cy="424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2100" kern="1200" smtClean="0"/>
            <a:t>-ОВ</a:t>
          </a:r>
          <a:endParaRPr lang="en-US" sz="2100" kern="1200"/>
        </a:p>
      </dsp:txBody>
      <dsp:txXfrm>
        <a:off x="3425634" y="469949"/>
        <a:ext cx="3789020" cy="383415"/>
      </dsp:txXfrm>
    </dsp:sp>
    <dsp:sp modelId="{3E257406-686B-4CFD-B05E-9FA88D1A993E}">
      <dsp:nvSpPr>
        <dsp:cNvPr id="0" name=""/>
        <dsp:cNvSpPr/>
      </dsp:nvSpPr>
      <dsp:spPr>
        <a:xfrm>
          <a:off x="3404892" y="895352"/>
          <a:ext cx="3830504" cy="424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/>
            <a:t>-ЕВ</a:t>
          </a:r>
          <a:endParaRPr lang="en-US" sz="2100" kern="1200"/>
        </a:p>
      </dsp:txBody>
      <dsp:txXfrm>
        <a:off x="3425634" y="916094"/>
        <a:ext cx="3789020" cy="383415"/>
      </dsp:txXfrm>
    </dsp:sp>
    <dsp:sp modelId="{19D5B000-E230-43D3-9EF3-85B1C1A9934C}">
      <dsp:nvSpPr>
        <dsp:cNvPr id="0" name=""/>
        <dsp:cNvSpPr/>
      </dsp:nvSpPr>
      <dsp:spPr>
        <a:xfrm>
          <a:off x="3404892" y="1341497"/>
          <a:ext cx="3830504" cy="424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/>
            <a:t>-ЕЙ</a:t>
          </a:r>
          <a:endParaRPr lang="en-US" sz="2100" kern="1200"/>
        </a:p>
      </dsp:txBody>
      <dsp:txXfrm>
        <a:off x="3425634" y="1362239"/>
        <a:ext cx="3789020" cy="383415"/>
      </dsp:txXfrm>
    </dsp:sp>
    <dsp:sp modelId="{975BBF78-369C-4F83-A9F3-9053655863C0}">
      <dsp:nvSpPr>
        <dsp:cNvPr id="0" name=""/>
        <dsp:cNvSpPr/>
      </dsp:nvSpPr>
      <dsp:spPr>
        <a:xfrm>
          <a:off x="3404892" y="1787641"/>
          <a:ext cx="3830504" cy="424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2100" b="1" kern="1200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Средњи род:</a:t>
          </a:r>
          <a:endParaRPr lang="en-US" sz="2100" b="1" kern="1200" dirty="0">
            <a:solidFill>
              <a:srgbClr val="92D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25634" y="1808383"/>
        <a:ext cx="3789020" cy="383415"/>
      </dsp:txXfrm>
    </dsp:sp>
    <dsp:sp modelId="{80C53914-9FFF-4395-825D-CA21E6DACC10}">
      <dsp:nvSpPr>
        <dsp:cNvPr id="0" name=""/>
        <dsp:cNvSpPr/>
      </dsp:nvSpPr>
      <dsp:spPr>
        <a:xfrm>
          <a:off x="3404892" y="2233786"/>
          <a:ext cx="3830504" cy="424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2100" kern="1200" smtClean="0"/>
            <a:t>-нулти наставак</a:t>
          </a:r>
          <a:endParaRPr lang="en-US" sz="2100" kern="1200"/>
        </a:p>
      </dsp:txBody>
      <dsp:txXfrm>
        <a:off x="3425634" y="2254528"/>
        <a:ext cx="3789020" cy="383415"/>
      </dsp:txXfrm>
    </dsp:sp>
    <dsp:sp modelId="{33D5CA97-BC5D-4355-AE40-976EB88921DC}">
      <dsp:nvSpPr>
        <dsp:cNvPr id="0" name=""/>
        <dsp:cNvSpPr/>
      </dsp:nvSpPr>
      <dsp:spPr>
        <a:xfrm>
          <a:off x="3404892" y="2679931"/>
          <a:ext cx="3830504" cy="424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2100" kern="1200" smtClean="0"/>
            <a:t>-</a:t>
          </a:r>
          <a:r>
            <a:rPr lang="ru-RU" sz="2100" kern="1200" smtClean="0"/>
            <a:t>ЕЙ</a:t>
          </a:r>
          <a:endParaRPr lang="en-US" sz="2100" kern="1200"/>
        </a:p>
      </dsp:txBody>
      <dsp:txXfrm>
        <a:off x="3425634" y="2700673"/>
        <a:ext cx="3789020" cy="383415"/>
      </dsp:txXfrm>
    </dsp:sp>
    <dsp:sp modelId="{F49EA595-EE0C-4619-986D-A60DAFEE55FB}">
      <dsp:nvSpPr>
        <dsp:cNvPr id="0" name=""/>
        <dsp:cNvSpPr/>
      </dsp:nvSpPr>
      <dsp:spPr>
        <a:xfrm>
          <a:off x="3404892" y="3126076"/>
          <a:ext cx="3830504" cy="424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/>
            <a:t>-ИЙ</a:t>
          </a:r>
          <a:endParaRPr lang="en-US" sz="2100" kern="1200"/>
        </a:p>
      </dsp:txBody>
      <dsp:txXfrm>
        <a:off x="3425634" y="3146818"/>
        <a:ext cx="3789020" cy="383415"/>
      </dsp:txXfrm>
    </dsp:sp>
    <dsp:sp modelId="{781F4848-0C66-40FE-B4FA-5A9EC2BD5975}">
      <dsp:nvSpPr>
        <dsp:cNvPr id="0" name=""/>
        <dsp:cNvSpPr/>
      </dsp:nvSpPr>
      <dsp:spPr>
        <a:xfrm>
          <a:off x="3404892" y="3572221"/>
          <a:ext cx="3830504" cy="424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Женски род:</a:t>
          </a:r>
          <a:endParaRPr lang="en-US" sz="2100" kern="1200" dirty="0">
            <a:solidFill>
              <a:srgbClr val="92D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25634" y="3592963"/>
        <a:ext cx="3789020" cy="383415"/>
      </dsp:txXfrm>
    </dsp:sp>
    <dsp:sp modelId="{C126D2BF-5EA5-4C92-980A-3F31B663048A}">
      <dsp:nvSpPr>
        <dsp:cNvPr id="0" name=""/>
        <dsp:cNvSpPr/>
      </dsp:nvSpPr>
      <dsp:spPr>
        <a:xfrm>
          <a:off x="3404892" y="4018365"/>
          <a:ext cx="3830504" cy="424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/>
            <a:t>-нулти наставак</a:t>
          </a:r>
          <a:endParaRPr lang="en-US" sz="2100" kern="1200"/>
        </a:p>
      </dsp:txBody>
      <dsp:txXfrm>
        <a:off x="3425634" y="4039107"/>
        <a:ext cx="3789020" cy="383415"/>
      </dsp:txXfrm>
    </dsp:sp>
    <dsp:sp modelId="{D3773FD0-8592-4C9B-B971-96C18B9C1F30}">
      <dsp:nvSpPr>
        <dsp:cNvPr id="0" name=""/>
        <dsp:cNvSpPr/>
      </dsp:nvSpPr>
      <dsp:spPr>
        <a:xfrm>
          <a:off x="3404892" y="4464510"/>
          <a:ext cx="3830504" cy="424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/>
            <a:t>-ЕЙ</a:t>
          </a:r>
          <a:endParaRPr lang="en-US" sz="2100" kern="1200"/>
        </a:p>
      </dsp:txBody>
      <dsp:txXfrm>
        <a:off x="3425634" y="4485252"/>
        <a:ext cx="3789020" cy="383415"/>
      </dsp:txXfrm>
    </dsp:sp>
    <dsp:sp modelId="{604F9D11-0E1A-473D-9783-074F738692B8}">
      <dsp:nvSpPr>
        <dsp:cNvPr id="0" name=""/>
        <dsp:cNvSpPr/>
      </dsp:nvSpPr>
      <dsp:spPr>
        <a:xfrm>
          <a:off x="3404892" y="4910655"/>
          <a:ext cx="3830504" cy="424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/>
            <a:t>-ИЙ</a:t>
          </a:r>
          <a:endParaRPr lang="en-US" sz="2100" kern="1200"/>
        </a:p>
      </dsp:txBody>
      <dsp:txXfrm>
        <a:off x="3425634" y="4931397"/>
        <a:ext cx="3789020" cy="3834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92612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82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69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766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6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254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0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801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33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222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07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0710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83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40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351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9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7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E027DF3-4A21-431F-B1AB-D6D0D927D68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62533B0-9902-4118-A84B-868988D77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41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Родительный падеж множественного числа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м</a:t>
            </a:r>
            <a:r>
              <a:rPr lang="ru-RU" dirty="0" smtClean="0"/>
              <a:t>ср Милана Борко</a:t>
            </a:r>
            <a:r>
              <a:rPr lang="sr-Cyrl-RS" dirty="0" smtClean="0"/>
              <a:t>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83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Генитив множине мушког рода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2800" dirty="0" smtClean="0"/>
              <a:t>–ОВ. </a:t>
            </a:r>
            <a:r>
              <a:rPr lang="sr-Cyrl-RS" sz="2800" dirty="0" smtClean="0"/>
              <a:t>Наставак се појављује уколико се именица мушког рода завршава на тврд сугласник:</a:t>
            </a:r>
          </a:p>
          <a:p>
            <a:pPr>
              <a:buFontTx/>
              <a:buChar char="-"/>
            </a:pPr>
            <a:r>
              <a:rPr lang="sr-Cyrl-RS" sz="2800" dirty="0" smtClean="0"/>
              <a:t>Студент — студентов</a:t>
            </a:r>
          </a:p>
          <a:p>
            <a:pPr>
              <a:buFontTx/>
              <a:buChar char="-"/>
            </a:pPr>
            <a:r>
              <a:rPr lang="sr-Cyrl-RS" sz="2800" dirty="0" smtClean="0"/>
              <a:t>Дом — домов</a:t>
            </a:r>
          </a:p>
          <a:p>
            <a:pPr>
              <a:buFontTx/>
              <a:buChar char="-"/>
            </a:pPr>
            <a:r>
              <a:rPr lang="sr-Cyrl-RS" sz="2800" dirty="0" smtClean="0"/>
              <a:t>Ученик — учеников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2531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Генитив множине мушког рода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800" dirty="0" smtClean="0"/>
              <a:t>2. –ЕВ. Наставак се појављује уколико се именица мушког рода завршава на –</a:t>
            </a:r>
            <a:r>
              <a:rPr lang="ru-RU" sz="2800" dirty="0" smtClean="0"/>
              <a:t>Й.</a:t>
            </a:r>
          </a:p>
          <a:p>
            <a:pPr>
              <a:buFontTx/>
              <a:buChar char="-"/>
            </a:pPr>
            <a:r>
              <a:rPr lang="ru-RU" sz="2800" dirty="0" smtClean="0"/>
              <a:t>Герой — героев</a:t>
            </a:r>
          </a:p>
          <a:p>
            <a:pPr>
              <a:buFontTx/>
              <a:buChar char="-"/>
            </a:pPr>
            <a:r>
              <a:rPr lang="ru-RU" sz="2800" dirty="0" smtClean="0"/>
              <a:t>Музей — музеев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37442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mtClean="0"/>
              <a:t>Генитив множине мушког рода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 smtClean="0"/>
              <a:t>3. –ЕЙ. </a:t>
            </a:r>
            <a:r>
              <a:rPr lang="sr-Cyrl-RS" sz="2800" dirty="0" smtClean="0"/>
              <a:t>Наставак се појављује уколико се именица завршава на меки знак, Ж, Ш, Щ, Ч.</a:t>
            </a:r>
          </a:p>
          <a:p>
            <a:pPr marL="0" indent="0">
              <a:buNone/>
            </a:pPr>
            <a:endParaRPr lang="sr-Cyrl-RS" sz="2800" dirty="0"/>
          </a:p>
          <a:p>
            <a:pPr marL="0" indent="0">
              <a:buNone/>
            </a:pPr>
            <a:r>
              <a:rPr lang="sr-Cyrl-RS" sz="2800" dirty="0" smtClean="0"/>
              <a:t>Учитель — учителей</a:t>
            </a:r>
          </a:p>
          <a:p>
            <a:pPr marL="0" indent="0">
              <a:buNone/>
            </a:pPr>
            <a:r>
              <a:rPr lang="sr-Cyrl-RS" sz="2800" dirty="0" smtClean="0"/>
              <a:t>Нож — ножей</a:t>
            </a:r>
          </a:p>
          <a:p>
            <a:pPr marL="0" indent="0">
              <a:buNone/>
            </a:pPr>
            <a:r>
              <a:rPr lang="sr-Cyrl-RS" sz="2800" dirty="0" smtClean="0"/>
              <a:t>Муж — мужей</a:t>
            </a:r>
            <a:r>
              <a:rPr lang="ru-RU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61747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Генитив множине </a:t>
            </a:r>
            <a:r>
              <a:rPr lang="sr-Cyrl-RS" dirty="0" smtClean="0"/>
              <a:t>средњег </a:t>
            </a:r>
            <a:r>
              <a:rPr lang="sr-Cyrl-RS" dirty="0"/>
              <a:t>рода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2800" dirty="0" smtClean="0"/>
              <a:t>–</a:t>
            </a:r>
            <a:r>
              <a:rPr lang="ru-RU" sz="2800" dirty="0"/>
              <a:t>ЕЙ. </a:t>
            </a:r>
            <a:r>
              <a:rPr lang="sr-Cyrl-RS" sz="2800" dirty="0"/>
              <a:t>Наставак се појављује уколико се именица завршава </a:t>
            </a:r>
            <a:r>
              <a:rPr lang="sr-Cyrl-RS" sz="2800" dirty="0" smtClean="0"/>
              <a:t>на –Е.</a:t>
            </a:r>
          </a:p>
          <a:p>
            <a:pPr marL="514350" indent="-514350">
              <a:buAutoNum type="arabicPeriod"/>
            </a:pPr>
            <a:endParaRPr lang="sr-Cyrl-RS" sz="2800" dirty="0"/>
          </a:p>
          <a:p>
            <a:pPr marL="0" indent="0">
              <a:buNone/>
            </a:pPr>
            <a:r>
              <a:rPr lang="sr-Cyrl-RS" sz="2800" dirty="0" smtClean="0"/>
              <a:t>Море — море</a:t>
            </a:r>
            <a:r>
              <a:rPr lang="ru-RU" sz="2800" dirty="0" smtClean="0"/>
              <a:t>й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17028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Генитив множине </a:t>
            </a:r>
            <a:r>
              <a:rPr lang="sr-Cyrl-RS" dirty="0" smtClean="0"/>
              <a:t>средњег </a:t>
            </a:r>
            <a:r>
              <a:rPr lang="sr-Cyrl-RS" dirty="0"/>
              <a:t>рода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800" dirty="0" smtClean="0"/>
              <a:t>2. –ИЙ. </a:t>
            </a:r>
            <a:r>
              <a:rPr lang="sr-Cyrl-RS" sz="2800" dirty="0"/>
              <a:t>Наставак се појављује уколико се именица завршава на </a:t>
            </a:r>
            <a:r>
              <a:rPr lang="sr-Cyrl-RS" sz="2800" dirty="0" smtClean="0"/>
              <a:t>–ИЕ</a:t>
            </a:r>
            <a:r>
              <a:rPr lang="sr-Cyrl-RS" sz="2800" dirty="0"/>
              <a:t>.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Путешествие — путешествий</a:t>
            </a:r>
          </a:p>
          <a:p>
            <a:pPr marL="0" indent="0">
              <a:buNone/>
            </a:pPr>
            <a:r>
              <a:rPr lang="ru-RU" sz="2800" dirty="0" smtClean="0"/>
              <a:t>Общежитие — общежитий</a:t>
            </a:r>
          </a:p>
          <a:p>
            <a:pPr marL="0" indent="0">
              <a:buNone/>
            </a:pPr>
            <a:r>
              <a:rPr lang="ru-RU" sz="2800" dirty="0" smtClean="0"/>
              <a:t>Объяснение — объяснений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9531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Генитив множине </a:t>
            </a:r>
            <a:r>
              <a:rPr lang="sr-Cyrl-RS" dirty="0" smtClean="0"/>
              <a:t>средњег </a:t>
            </a:r>
            <a:r>
              <a:rPr lang="sr-Cyrl-RS" dirty="0"/>
              <a:t>рода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 smtClean="0"/>
              <a:t>3. НУЛТИ НАСТАВАК. </a:t>
            </a:r>
            <a:r>
              <a:rPr lang="sr-Cyrl-RS" sz="2800" dirty="0"/>
              <a:t>Наставак се појављује уколико се именица завршава на </a:t>
            </a:r>
            <a:r>
              <a:rPr lang="sr-Cyrl-RS" sz="2800" dirty="0" smtClean="0"/>
              <a:t>–О.</a:t>
            </a:r>
          </a:p>
          <a:p>
            <a:pPr marL="0" indent="0">
              <a:buNone/>
            </a:pPr>
            <a:endParaRPr lang="sr-Cyrl-RS" sz="2800" dirty="0"/>
          </a:p>
          <a:p>
            <a:pPr marL="0" indent="0">
              <a:buNone/>
            </a:pPr>
            <a:r>
              <a:rPr lang="sr-Cyrl-RS" sz="2800" dirty="0" smtClean="0"/>
              <a:t>Место — мест</a:t>
            </a:r>
          </a:p>
          <a:p>
            <a:pPr marL="0" indent="0">
              <a:buNone/>
            </a:pPr>
            <a:r>
              <a:rPr lang="sr-Cyrl-RS" sz="2800" dirty="0" smtClean="0"/>
              <a:t>Гнездо — гнезд</a:t>
            </a:r>
          </a:p>
          <a:p>
            <a:pPr marL="0" indent="0">
              <a:buNone/>
            </a:pPr>
            <a:r>
              <a:rPr lang="sr-Cyrl-RS" sz="2800" dirty="0" smtClean="0"/>
              <a:t>Село — сёл</a:t>
            </a:r>
            <a:endParaRPr lang="sr-Cyrl-R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81848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Генитив множине </a:t>
            </a:r>
            <a:r>
              <a:rPr lang="sr-Cyrl-RS" dirty="0" smtClean="0"/>
              <a:t>женског </a:t>
            </a:r>
            <a:r>
              <a:rPr lang="sr-Cyrl-RS" dirty="0"/>
              <a:t>рода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ru-RU" sz="2800" dirty="0" smtClean="0"/>
              <a:t>–</a:t>
            </a:r>
            <a:r>
              <a:rPr lang="ru-RU" sz="2800" dirty="0"/>
              <a:t>ЕЙ. </a:t>
            </a:r>
            <a:r>
              <a:rPr lang="sr-Cyrl-RS" sz="2800" dirty="0"/>
              <a:t>Наставак се појављује уколико се именица завршава на </a:t>
            </a:r>
            <a:r>
              <a:rPr lang="sr-Cyrl-RS" sz="2800" dirty="0" smtClean="0"/>
              <a:t>-Ь.</a:t>
            </a:r>
          </a:p>
          <a:p>
            <a:pPr marL="0" indent="0">
              <a:buNone/>
            </a:pPr>
            <a:endParaRPr lang="sr-Cyrl-RS" sz="2800" dirty="0" smtClean="0"/>
          </a:p>
          <a:p>
            <a:pPr marL="0" indent="0">
              <a:buNone/>
            </a:pPr>
            <a:endParaRPr lang="sr-Cyrl-RS" sz="2800" dirty="0"/>
          </a:p>
          <a:p>
            <a:pPr marL="0" indent="0">
              <a:buNone/>
            </a:pPr>
            <a:r>
              <a:rPr lang="sr-Cyrl-RS" sz="2800" dirty="0" smtClean="0"/>
              <a:t>Тетрадь — тетрадей</a:t>
            </a:r>
          </a:p>
          <a:p>
            <a:pPr marL="0" indent="0">
              <a:buNone/>
            </a:pPr>
            <a:r>
              <a:rPr lang="sr-Cyrl-RS" sz="2800" dirty="0" smtClean="0"/>
              <a:t>Кровать — кроватей</a:t>
            </a:r>
          </a:p>
          <a:p>
            <a:pPr marL="0" indent="0">
              <a:buNone/>
            </a:pPr>
            <a:endParaRPr lang="sr-Cyrl-R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97300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Генитив множине женског рода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2. –ИЙ</a:t>
            </a:r>
            <a:r>
              <a:rPr lang="ru-RU" sz="2800" dirty="0"/>
              <a:t>. </a:t>
            </a:r>
            <a:r>
              <a:rPr lang="sr-Cyrl-RS" sz="2800" dirty="0"/>
              <a:t>Наставак се појављује уколико се именица завршава на </a:t>
            </a:r>
            <a:r>
              <a:rPr lang="sr-Cyrl-RS" sz="2800" dirty="0" smtClean="0"/>
              <a:t>–ИЯ.</a:t>
            </a:r>
          </a:p>
          <a:p>
            <a:pPr marL="0" indent="0">
              <a:buNone/>
            </a:pPr>
            <a:endParaRPr lang="sr-Cyrl-RS" sz="2800" dirty="0"/>
          </a:p>
          <a:p>
            <a:pPr marL="0" indent="0">
              <a:buNone/>
            </a:pPr>
            <a:r>
              <a:rPr lang="sr-Cyrl-RS" sz="2800" dirty="0" smtClean="0"/>
              <a:t>Лаборатория — лабораторий</a:t>
            </a:r>
          </a:p>
          <a:p>
            <a:pPr marL="0" indent="0">
              <a:buNone/>
            </a:pPr>
            <a:r>
              <a:rPr lang="sr-Cyrl-RS" sz="2800" dirty="0" smtClean="0"/>
              <a:t>История — историй</a:t>
            </a:r>
            <a:endParaRPr lang="sr-Cyrl-R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99238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Генитив множине женског рода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 smtClean="0"/>
              <a:t>3. –НУЛТИ НАСТАВАК. </a:t>
            </a:r>
            <a:r>
              <a:rPr lang="sr-Cyrl-RS" sz="2800" dirty="0"/>
              <a:t>Наставак се појављује уколико се именица завршава на </a:t>
            </a:r>
            <a:r>
              <a:rPr lang="sr-Cyrl-RS" sz="2800" dirty="0" smtClean="0"/>
              <a:t>–А или -Я.</a:t>
            </a:r>
            <a:endParaRPr lang="sr-Cyrl-RS" sz="2800" dirty="0"/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Подруга — подруг</a:t>
            </a:r>
          </a:p>
          <a:p>
            <a:pPr marL="0" indent="0">
              <a:buNone/>
            </a:pPr>
            <a:r>
              <a:rPr lang="ru-RU" sz="2800" dirty="0" smtClean="0"/>
              <a:t>Студентка — студенток</a:t>
            </a:r>
          </a:p>
          <a:p>
            <a:pPr marL="0" indent="0">
              <a:buNone/>
            </a:pPr>
            <a:r>
              <a:rPr lang="ru-RU" sz="2800" dirty="0" smtClean="0"/>
              <a:t>Кухня — кухон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1760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56011770"/>
              </p:ext>
            </p:extLst>
          </p:nvPr>
        </p:nvGraphicFramePr>
        <p:xfrm>
          <a:off x="564097" y="110836"/>
          <a:ext cx="10640290" cy="5338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0229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ru-RU" sz="2800" dirty="0" smtClean="0"/>
              <a:t>ОВ — </a:t>
            </a:r>
            <a:r>
              <a:rPr lang="sr-Cyrl-RS" sz="2800" dirty="0" smtClean="0"/>
              <a:t>мушки род на сугласник</a:t>
            </a:r>
          </a:p>
          <a:p>
            <a:pPr>
              <a:buFontTx/>
              <a:buChar char="-"/>
            </a:pPr>
            <a:r>
              <a:rPr lang="sr-Cyrl-RS" sz="2800" dirty="0" smtClean="0"/>
              <a:t>ЕВ — мушки род на </a:t>
            </a:r>
            <a:r>
              <a:rPr lang="ru-RU" sz="2800" dirty="0" smtClean="0"/>
              <a:t>-Й</a:t>
            </a:r>
            <a:endParaRPr lang="sr-Cyrl-RS" sz="2800" dirty="0" smtClean="0"/>
          </a:p>
          <a:p>
            <a:pPr>
              <a:buFontTx/>
              <a:buChar char="-"/>
            </a:pPr>
            <a:r>
              <a:rPr lang="sr-Cyrl-RS" sz="2800" dirty="0" smtClean="0"/>
              <a:t>Е</a:t>
            </a:r>
            <a:r>
              <a:rPr lang="ru-RU" sz="2800" dirty="0" smtClean="0"/>
              <a:t>Й — мушки род на –Ь, Ж, Ш, Щ, Ч, сред</a:t>
            </a:r>
            <a:r>
              <a:rPr lang="sr-Cyrl-RS" sz="2800" dirty="0" smtClean="0"/>
              <a:t>њи род на –Е, женски род на </a:t>
            </a:r>
            <a:r>
              <a:rPr lang="ru-RU" sz="2800" dirty="0" smtClean="0"/>
              <a:t>–Ь.</a:t>
            </a:r>
          </a:p>
          <a:p>
            <a:pPr>
              <a:buFontTx/>
              <a:buChar char="-"/>
            </a:pPr>
            <a:r>
              <a:rPr lang="ru-RU" sz="2800" dirty="0" smtClean="0"/>
              <a:t>ИЙ — </a:t>
            </a:r>
            <a:r>
              <a:rPr lang="sr-Cyrl-RS" sz="2800" dirty="0" smtClean="0"/>
              <a:t>женски и средњи род на </a:t>
            </a:r>
            <a:r>
              <a:rPr lang="ru-RU" sz="2800" dirty="0" smtClean="0"/>
              <a:t>–ИЯ или –ИЕ.</a:t>
            </a:r>
          </a:p>
          <a:p>
            <a:pPr>
              <a:buFontTx/>
              <a:buChar char="-"/>
            </a:pPr>
            <a:r>
              <a:rPr lang="ru-RU" sz="2800" dirty="0" smtClean="0"/>
              <a:t>Нулти наставак — </a:t>
            </a:r>
            <a:r>
              <a:rPr lang="sr-Cyrl-RS" sz="2800" dirty="0" smtClean="0"/>
              <a:t>женски род на –А и средњи род на –Е.</a:t>
            </a:r>
            <a:endParaRPr lang="ru-RU" sz="2800" dirty="0" smtClean="0"/>
          </a:p>
          <a:p>
            <a:pPr>
              <a:buFontTx/>
              <a:buChar char="-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991845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25</TotalTime>
  <Words>365</Words>
  <Application>Microsoft Office PowerPoint</Application>
  <PresentationFormat>Widescreen</PresentationFormat>
  <Paragraphs>67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Impact</vt:lpstr>
      <vt:lpstr>Main Event</vt:lpstr>
      <vt:lpstr>Родительный падеж множественного числа</vt:lpstr>
      <vt:lpstr>Генитив множине мушког рода</vt:lpstr>
      <vt:lpstr>Генитив множине мушког рода</vt:lpstr>
      <vt:lpstr>Генитив множине мушког рода</vt:lpstr>
      <vt:lpstr>Генитив множине средњег рода</vt:lpstr>
      <vt:lpstr>Генитив множине средњег рода</vt:lpstr>
      <vt:lpstr>Генитив множине средњег рода</vt:lpstr>
      <vt:lpstr>Генитив множине женског рода</vt:lpstr>
      <vt:lpstr>Генитив множине женског рода</vt:lpstr>
      <vt:lpstr>Генитив множине женског рода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6</cp:revision>
  <dcterms:created xsi:type="dcterms:W3CDTF">2020-11-09T17:07:32Z</dcterms:created>
  <dcterms:modified xsi:type="dcterms:W3CDTF">2020-11-16T14:45:17Z</dcterms:modified>
</cp:coreProperties>
</file>