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47A778-AD77-4DCE-A3C3-49AEE4CDE9A4}"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2278168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47A778-AD77-4DCE-A3C3-49AEE4CDE9A4}"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2741055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747A778-AD77-4DCE-A3C3-49AEE4CDE9A4}"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2154662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47A778-AD77-4DCE-A3C3-49AEE4CDE9A4}"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3270790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47A778-AD77-4DCE-A3C3-49AEE4CDE9A4}" type="datetimeFigureOut">
              <a:rPr lang="en-US" smtClean="0"/>
              <a:t>3/19/2020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675246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47A778-AD77-4DCE-A3C3-49AEE4CDE9A4}" type="datetimeFigureOut">
              <a:rPr lang="en-US" smtClean="0"/>
              <a:t>3/19/2020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247892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7A778-AD77-4DCE-A3C3-49AEE4CDE9A4}" type="datetimeFigureOut">
              <a:rPr lang="en-US" smtClean="0"/>
              <a:t>3/19/2020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2231541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47A778-AD77-4DCE-A3C3-49AEE4CDE9A4}"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2535953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47A778-AD77-4DCE-A3C3-49AEE4CDE9A4}"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1913086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47A778-AD77-4DCE-A3C3-49AEE4CDE9A4}"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1449034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47A778-AD77-4DCE-A3C3-49AEE4CDE9A4}"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2025998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47A778-AD77-4DCE-A3C3-49AEE4CDE9A4}"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C72B5-0B01-4BDD-8F37-2D6A9413984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21538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47A778-AD77-4DCE-A3C3-49AEE4CDE9A4}"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52329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C747A778-AD77-4DCE-A3C3-49AEE4CDE9A4}" type="datetimeFigureOut">
              <a:rPr lang="en-US" smtClean="0"/>
              <a:t>3/19/2020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10888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C747A778-AD77-4DCE-A3C3-49AEE4CDE9A4}" type="datetimeFigureOut">
              <a:rPr lang="en-US" smtClean="0"/>
              <a:t>3/19/2020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3812425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47A778-AD77-4DCE-A3C3-49AEE4CDE9A4}"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3323013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47A778-AD77-4DCE-A3C3-49AEE4CDE9A4}"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C72B5-0B01-4BDD-8F37-2D6A94139849}" type="slidenum">
              <a:rPr lang="en-US" smtClean="0"/>
              <a:t>‹#›</a:t>
            </a:fld>
            <a:endParaRPr lang="en-US"/>
          </a:p>
        </p:txBody>
      </p:sp>
    </p:spTree>
    <p:extLst>
      <p:ext uri="{BB962C8B-B14F-4D97-AF65-F5344CB8AC3E}">
        <p14:creationId xmlns:p14="http://schemas.microsoft.com/office/powerpoint/2010/main" val="1285095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747A778-AD77-4DCE-A3C3-49AEE4CDE9A4}" type="datetimeFigureOut">
              <a:rPr lang="en-US" smtClean="0"/>
              <a:t>3/19/2020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FCC72B5-0B01-4BDD-8F37-2D6A94139849}" type="slidenum">
              <a:rPr lang="en-US" smtClean="0"/>
              <a:t>‹#›</a:t>
            </a:fld>
            <a:endParaRPr lang="en-US"/>
          </a:p>
        </p:txBody>
      </p:sp>
    </p:spTree>
    <p:extLst>
      <p:ext uri="{BB962C8B-B14F-4D97-AF65-F5344CB8AC3E}">
        <p14:creationId xmlns:p14="http://schemas.microsoft.com/office/powerpoint/2010/main" val="18248438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Cyrl-RS" dirty="0" smtClean="0"/>
              <a:t>Руски језик б1</a:t>
            </a:r>
            <a:br>
              <a:rPr lang="sr-Cyrl-RS" dirty="0" smtClean="0"/>
            </a:br>
            <a:r>
              <a:rPr lang="sr-Cyrl-RS" dirty="0" smtClean="0"/>
              <a:t>вежбе са локативом</a:t>
            </a:r>
            <a:endParaRPr lang="en-US" dirty="0"/>
          </a:p>
        </p:txBody>
      </p:sp>
      <p:sp>
        <p:nvSpPr>
          <p:cNvPr id="3" name="Subtitle 2"/>
          <p:cNvSpPr>
            <a:spLocks noGrp="1"/>
          </p:cNvSpPr>
          <p:nvPr>
            <p:ph type="subTitle" idx="1"/>
          </p:nvPr>
        </p:nvSpPr>
        <p:spPr/>
        <p:txBody>
          <a:bodyPr/>
          <a:lstStyle/>
          <a:p>
            <a:r>
              <a:rPr lang="sr-Cyrl-RS" dirty="0" smtClean="0"/>
              <a:t>Милана Борковић</a:t>
            </a:r>
            <a:endParaRPr lang="en-US" dirty="0"/>
          </a:p>
        </p:txBody>
      </p:sp>
    </p:spTree>
    <p:extLst>
      <p:ext uri="{BB962C8B-B14F-4D97-AF65-F5344CB8AC3E}">
        <p14:creationId xmlns:p14="http://schemas.microsoft.com/office/powerpoint/2010/main" val="553281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Ставите фразе у локатив</a:t>
            </a:r>
            <a:endParaRPr lang="en-US" dirty="0"/>
          </a:p>
        </p:txBody>
      </p:sp>
      <p:sp>
        <p:nvSpPr>
          <p:cNvPr id="3" name="Content Placeholder 2"/>
          <p:cNvSpPr>
            <a:spLocks noGrp="1"/>
          </p:cNvSpPr>
          <p:nvPr>
            <p:ph idx="1"/>
          </p:nvPr>
        </p:nvSpPr>
        <p:spPr>
          <a:xfrm>
            <a:off x="913795" y="2096064"/>
            <a:ext cx="10353762" cy="4655718"/>
          </a:xfrm>
        </p:spPr>
        <p:txBody>
          <a:bodyPr>
            <a:normAutofit fontScale="70000" lnSpcReduction="20000"/>
          </a:bodyPr>
          <a:lstStyle/>
          <a:p>
            <a:pPr marL="0" indent="0">
              <a:buNone/>
            </a:pPr>
            <a:r>
              <a:rPr lang="ru-RU" dirty="0"/>
              <a:t>Большой театр  </a:t>
            </a:r>
            <a:r>
              <a:rPr lang="sr-Latn-RS" dirty="0" smtClean="0"/>
              <a:t>— </a:t>
            </a:r>
            <a:r>
              <a:rPr lang="ru-RU" dirty="0" smtClean="0"/>
              <a:t>В БольшОМ театрЕ</a:t>
            </a:r>
            <a:endParaRPr lang="sr-Latn-RS" dirty="0" smtClean="0"/>
          </a:p>
          <a:p>
            <a:pPr marL="0" indent="0">
              <a:buNone/>
            </a:pPr>
            <a:r>
              <a:rPr lang="ru-RU" dirty="0" smtClean="0"/>
              <a:t>Дорогой </a:t>
            </a:r>
            <a:r>
              <a:rPr lang="ru-RU" dirty="0"/>
              <a:t>магазин  </a:t>
            </a:r>
            <a:endParaRPr lang="sr-Latn-RS" dirty="0" smtClean="0"/>
          </a:p>
          <a:p>
            <a:pPr marL="0" indent="0">
              <a:buNone/>
            </a:pPr>
            <a:r>
              <a:rPr lang="ru-RU" dirty="0" smtClean="0"/>
              <a:t>Московский </a:t>
            </a:r>
            <a:r>
              <a:rPr lang="ru-RU" dirty="0"/>
              <a:t>университет  </a:t>
            </a:r>
            <a:endParaRPr lang="sr-Latn-RS" dirty="0" smtClean="0"/>
          </a:p>
          <a:p>
            <a:pPr marL="0" indent="0">
              <a:buNone/>
            </a:pPr>
            <a:r>
              <a:rPr lang="ru-RU" dirty="0" smtClean="0"/>
              <a:t>Экономический </a:t>
            </a:r>
            <a:r>
              <a:rPr lang="ru-RU" dirty="0"/>
              <a:t>факультет  </a:t>
            </a:r>
            <a:endParaRPr lang="sr-Latn-RS" dirty="0" smtClean="0"/>
          </a:p>
          <a:p>
            <a:pPr marL="0" indent="0">
              <a:buNone/>
            </a:pPr>
            <a:r>
              <a:rPr lang="ru-RU" dirty="0" smtClean="0"/>
              <a:t>Хороший </a:t>
            </a:r>
            <a:r>
              <a:rPr lang="ru-RU" dirty="0"/>
              <a:t>ресторан </a:t>
            </a:r>
            <a:endParaRPr lang="sr-Latn-RS" dirty="0" smtClean="0"/>
          </a:p>
          <a:p>
            <a:pPr marL="0" indent="0">
              <a:buNone/>
            </a:pPr>
            <a:r>
              <a:rPr lang="ru-RU" dirty="0" smtClean="0"/>
              <a:t>Настоящая </a:t>
            </a:r>
            <a:r>
              <a:rPr lang="ru-RU" dirty="0"/>
              <a:t>русская вечеринка  </a:t>
            </a:r>
            <a:endParaRPr lang="sr-Latn-RS" dirty="0" smtClean="0"/>
          </a:p>
          <a:p>
            <a:pPr marL="0" indent="0">
              <a:buNone/>
            </a:pPr>
            <a:r>
              <a:rPr lang="ru-RU" dirty="0" smtClean="0"/>
              <a:t>Уютная </a:t>
            </a:r>
            <a:r>
              <a:rPr lang="ru-RU" dirty="0"/>
              <a:t>квартира  </a:t>
            </a:r>
            <a:endParaRPr lang="sr-Latn-RS" dirty="0" smtClean="0"/>
          </a:p>
          <a:p>
            <a:pPr marL="0" indent="0">
              <a:buNone/>
            </a:pPr>
            <a:r>
              <a:rPr lang="ru-RU" dirty="0" smtClean="0"/>
              <a:t>Скучная </a:t>
            </a:r>
            <a:r>
              <a:rPr lang="ru-RU" dirty="0"/>
              <a:t>опера </a:t>
            </a:r>
            <a:endParaRPr lang="sr-Latn-RS" dirty="0" smtClean="0"/>
          </a:p>
          <a:p>
            <a:pPr marL="0" indent="0">
              <a:buNone/>
            </a:pPr>
            <a:r>
              <a:rPr lang="ru-RU" dirty="0" smtClean="0"/>
              <a:t>Ночная </a:t>
            </a:r>
            <a:r>
              <a:rPr lang="ru-RU" dirty="0"/>
              <a:t>дискотека  </a:t>
            </a:r>
            <a:endParaRPr lang="sr-Latn-RS" dirty="0" smtClean="0"/>
          </a:p>
          <a:p>
            <a:pPr marL="0" indent="0">
              <a:buNone/>
            </a:pPr>
            <a:r>
              <a:rPr lang="ru-RU" dirty="0" smtClean="0"/>
              <a:t>Важная </a:t>
            </a:r>
            <a:r>
              <a:rPr lang="ru-RU" dirty="0"/>
              <a:t>встреча  </a:t>
            </a:r>
            <a:endParaRPr lang="sr-Latn-RS" dirty="0" smtClean="0"/>
          </a:p>
          <a:p>
            <a:pPr marL="0" indent="0">
              <a:buNone/>
            </a:pPr>
            <a:r>
              <a:rPr lang="ru-RU" dirty="0" smtClean="0"/>
              <a:t>Русская </a:t>
            </a:r>
            <a:r>
              <a:rPr lang="ru-RU" dirty="0"/>
              <a:t>грамматика </a:t>
            </a:r>
            <a:endParaRPr lang="sr-Latn-RS" dirty="0" smtClean="0"/>
          </a:p>
          <a:p>
            <a:pPr marL="0" indent="0">
              <a:buNone/>
            </a:pPr>
            <a:r>
              <a:rPr lang="ru-RU" dirty="0" smtClean="0"/>
              <a:t>Высокое </a:t>
            </a:r>
            <a:r>
              <a:rPr lang="ru-RU" dirty="0"/>
              <a:t>здание  </a:t>
            </a:r>
            <a:endParaRPr lang="sr-Latn-RS" dirty="0" smtClean="0"/>
          </a:p>
          <a:p>
            <a:pPr marL="0" indent="0">
              <a:buNone/>
            </a:pPr>
            <a:r>
              <a:rPr lang="ru-RU" dirty="0" smtClean="0"/>
              <a:t>Трудное </a:t>
            </a:r>
            <a:r>
              <a:rPr lang="ru-RU" dirty="0"/>
              <a:t>слово </a:t>
            </a:r>
            <a:r>
              <a:rPr lang="ru-RU" dirty="0" smtClean="0"/>
              <a:t> </a:t>
            </a:r>
            <a:endParaRPr lang="en-US" dirty="0"/>
          </a:p>
        </p:txBody>
      </p:sp>
    </p:spTree>
    <p:extLst>
      <p:ext uri="{BB962C8B-B14F-4D97-AF65-F5344CB8AC3E}">
        <p14:creationId xmlns:p14="http://schemas.microsoft.com/office/powerpoint/2010/main" val="3202584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Ставите фразе у локатив</a:t>
            </a:r>
            <a:endParaRPr lang="en-US" dirty="0"/>
          </a:p>
        </p:txBody>
      </p:sp>
      <p:sp>
        <p:nvSpPr>
          <p:cNvPr id="3" name="Content Placeholder 2"/>
          <p:cNvSpPr>
            <a:spLocks noGrp="1"/>
          </p:cNvSpPr>
          <p:nvPr>
            <p:ph idx="1"/>
          </p:nvPr>
        </p:nvSpPr>
        <p:spPr/>
        <p:txBody>
          <a:bodyPr/>
          <a:lstStyle/>
          <a:p>
            <a:pPr marL="0" indent="0">
              <a:buNone/>
            </a:pPr>
            <a:r>
              <a:rPr lang="ru-RU" dirty="0"/>
              <a:t>Модель: В каком магазине вы купили эту книгу? Я купил эту книгу в большом магазине. В какой комнате вы живёте? Я живу в большой комнате. </a:t>
            </a:r>
            <a:endParaRPr lang="ru-RU" dirty="0" smtClean="0"/>
          </a:p>
          <a:p>
            <a:pPr marL="0" indent="0">
              <a:buNone/>
            </a:pPr>
            <a:r>
              <a:rPr lang="ru-RU" dirty="0" smtClean="0"/>
              <a:t>1</a:t>
            </a:r>
            <a:r>
              <a:rPr lang="ru-RU" dirty="0"/>
              <a:t>. В каком доме жили мать и сын? (маленький, старый) 2. В какой деревне они жили? (небольшая) 3. В какой гостинице живёт ваш друг? (новая, большая) 4. В каком словаре вы смотрели это слово? (большой, маленький) 5. В какой шутке вы читали о попугае? (новая) 6. В какой квартире жил Александр? (большая, новая) 7. В каком языке очень много падежей? (русский)</a:t>
            </a:r>
            <a:endParaRPr lang="en-US" dirty="0"/>
          </a:p>
        </p:txBody>
      </p:sp>
    </p:spTree>
    <p:extLst>
      <p:ext uri="{BB962C8B-B14F-4D97-AF65-F5344CB8AC3E}">
        <p14:creationId xmlns:p14="http://schemas.microsoft.com/office/powerpoint/2010/main" val="3260911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Ставите фразе у локатив</a:t>
            </a:r>
            <a:endParaRPr lang="en-US" dirty="0"/>
          </a:p>
        </p:txBody>
      </p:sp>
      <p:sp>
        <p:nvSpPr>
          <p:cNvPr id="3" name="Content Placeholder 2"/>
          <p:cNvSpPr>
            <a:spLocks noGrp="1"/>
          </p:cNvSpPr>
          <p:nvPr>
            <p:ph idx="1"/>
          </p:nvPr>
        </p:nvSpPr>
        <p:spPr/>
        <p:txBody>
          <a:bodyPr/>
          <a:lstStyle/>
          <a:p>
            <a:pPr marL="0" indent="0">
              <a:buNone/>
            </a:pPr>
            <a:r>
              <a:rPr lang="ru-RU" dirty="0"/>
              <a:t>Модель: О ком вы думаете? Я думаю о друге. О чём вы думаете? Я думаю о доме. </a:t>
            </a:r>
            <a:endParaRPr lang="ru-RU" dirty="0" smtClean="0"/>
          </a:p>
          <a:p>
            <a:pPr marL="0" indent="0">
              <a:buNone/>
            </a:pPr>
            <a:r>
              <a:rPr lang="ru-RU" dirty="0" smtClean="0"/>
              <a:t>1</a:t>
            </a:r>
            <a:r>
              <a:rPr lang="ru-RU" dirty="0"/>
              <a:t>. О ком и о чём вы думаете? (Канада, семья, мама, папа, брат, сестра) 2. О ком рассказывает шутка "Мой русский язык"? (иностранец, друг, Александр, попугай) 3. О ком рассказывает текст "Вкусный обед"? (сын) 4. О чём вы говорите? (Москва, погода)</a:t>
            </a:r>
            <a:endParaRPr lang="en-US" dirty="0"/>
          </a:p>
        </p:txBody>
      </p:sp>
    </p:spTree>
    <p:extLst>
      <p:ext uri="{BB962C8B-B14F-4D97-AF65-F5344CB8AC3E}">
        <p14:creationId xmlns:p14="http://schemas.microsoft.com/office/powerpoint/2010/main" val="3122555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Ставите фразе у локатив</a:t>
            </a:r>
            <a:endParaRPr lang="en-US" dirty="0"/>
          </a:p>
        </p:txBody>
      </p:sp>
      <p:sp>
        <p:nvSpPr>
          <p:cNvPr id="3" name="Content Placeholder 2"/>
          <p:cNvSpPr>
            <a:spLocks noGrp="1"/>
          </p:cNvSpPr>
          <p:nvPr>
            <p:ph idx="1"/>
          </p:nvPr>
        </p:nvSpPr>
        <p:spPr/>
        <p:txBody>
          <a:bodyPr/>
          <a:lstStyle/>
          <a:p>
            <a:pPr marL="0" indent="0">
              <a:buNone/>
            </a:pPr>
            <a:r>
              <a:rPr lang="ru-RU" dirty="0"/>
              <a:t>Модель: О каком языке вы говорили? Я говорил о французском языке. </a:t>
            </a:r>
          </a:p>
          <a:p>
            <a:pPr marL="0" indent="0">
              <a:buNone/>
            </a:pPr>
            <a:r>
              <a:rPr lang="ru-RU" dirty="0" smtClean="0"/>
              <a:t>1</a:t>
            </a:r>
            <a:r>
              <a:rPr lang="ru-RU" dirty="0"/>
              <a:t>. О каком языке вы говорили? (английский, немецкий) 2. О каком падеже вы говорили? (именительный, винительный, родительный, предложный, дательный, творительный) 3. О каком сыне вы читали шутку? (ленивый) 4. О каком друге вы рассказывали? (русский) 5. О каком человеке мы говорим? (добрый) 6. О каком враче вы спрашивали? (немецкий) 7. О какой грамматике вы говорили? (русская, английская) 8. О какой сказке вы спрашивали? (русская)</a:t>
            </a:r>
            <a:endParaRPr lang="en-US" dirty="0"/>
          </a:p>
        </p:txBody>
      </p:sp>
    </p:spTree>
    <p:extLst>
      <p:ext uri="{BB962C8B-B14F-4D97-AF65-F5344CB8AC3E}">
        <p14:creationId xmlns:p14="http://schemas.microsoft.com/office/powerpoint/2010/main" val="1622025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Ставите фразе у локатив</a:t>
            </a:r>
            <a:endParaRPr lang="en-US" dirty="0"/>
          </a:p>
        </p:txBody>
      </p:sp>
      <p:sp>
        <p:nvSpPr>
          <p:cNvPr id="3" name="Content Placeholder 2"/>
          <p:cNvSpPr>
            <a:spLocks noGrp="1"/>
          </p:cNvSpPr>
          <p:nvPr>
            <p:ph idx="1"/>
          </p:nvPr>
        </p:nvSpPr>
        <p:spPr/>
        <p:txBody>
          <a:bodyPr/>
          <a:lstStyle/>
          <a:p>
            <a:pPr marL="0" indent="0">
              <a:buNone/>
            </a:pPr>
            <a:r>
              <a:rPr lang="ru-RU" dirty="0"/>
              <a:t>Модель: Какой язык вы учите? Я учу английский язык. </a:t>
            </a:r>
            <a:endParaRPr lang="ru-RU" dirty="0" smtClean="0"/>
          </a:p>
          <a:p>
            <a:pPr marL="0" indent="0">
              <a:buNone/>
            </a:pPr>
            <a:r>
              <a:rPr lang="ru-RU" dirty="0" smtClean="0"/>
              <a:t>1</a:t>
            </a:r>
            <a:r>
              <a:rPr lang="ru-RU" dirty="0"/>
              <a:t>. Какой язык вы учите? (русский) 2. Какие языки вы знаете? (английский, немецкий, французский) 3. Какой обед приготовила мать? (вкусный) 4. Какое мясо ели вы? (вкусное) 5. Какой урок вы читаете? (шестой)</a:t>
            </a:r>
            <a:endParaRPr lang="en-US" dirty="0"/>
          </a:p>
        </p:txBody>
      </p:sp>
    </p:spTree>
    <p:extLst>
      <p:ext uri="{BB962C8B-B14F-4D97-AF65-F5344CB8AC3E}">
        <p14:creationId xmlns:p14="http://schemas.microsoft.com/office/powerpoint/2010/main" val="14470317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58</TotalTime>
  <Words>452</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Bookman Old Style</vt:lpstr>
      <vt:lpstr>Rockwell</vt:lpstr>
      <vt:lpstr>Damask</vt:lpstr>
      <vt:lpstr>Руски језик б1 вежбе са локативом</vt:lpstr>
      <vt:lpstr>Ставите фразе у локатив</vt:lpstr>
      <vt:lpstr>Ставите фразе у локатив</vt:lpstr>
      <vt:lpstr>Ставите фразе у локатив</vt:lpstr>
      <vt:lpstr>Ставите фразе у локатив</vt:lpstr>
      <vt:lpstr>Ставите фразе у локатив</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Руски језик б1 вежбе са локативом</dc:title>
  <dc:creator>Dell</dc:creator>
  <cp:lastModifiedBy>Dell</cp:lastModifiedBy>
  <cp:revision>6</cp:revision>
  <dcterms:created xsi:type="dcterms:W3CDTF">2020-03-19T10:28:07Z</dcterms:created>
  <dcterms:modified xsi:type="dcterms:W3CDTF">2020-03-19T18:55:22Z</dcterms:modified>
</cp:coreProperties>
</file>