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A801422D-9A24-49C7-8985-61D0B7AAC10C}" type="datetimeFigureOut">
              <a:rPr lang="en-US" smtClean="0"/>
              <a:t>11/17/2020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455484A-77DB-4E49-B4E1-60426FCE32C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74247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1422D-9A24-49C7-8985-61D0B7AAC10C}" type="datetimeFigureOut">
              <a:rPr lang="en-US" smtClean="0"/>
              <a:t>11/17/2020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5484A-77DB-4E49-B4E1-60426FCE32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4278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A801422D-9A24-49C7-8985-61D0B7AAC10C}" type="datetimeFigureOut">
              <a:rPr lang="en-US" smtClean="0"/>
              <a:t>11/17/2020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455484A-77DB-4E49-B4E1-60426FCE32C9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1169363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1422D-9A24-49C7-8985-61D0B7AAC10C}" type="datetimeFigureOut">
              <a:rPr lang="en-US" smtClean="0"/>
              <a:t>11/17/2020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5484A-77DB-4E49-B4E1-60426FCE32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9703660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1422D-9A24-49C7-8985-61D0B7AAC10C}" type="datetimeFigureOut">
              <a:rPr lang="en-US" smtClean="0"/>
              <a:t>11/17/2020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5484A-77DB-4E49-B4E1-60426FCE32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2734767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1422D-9A24-49C7-8985-61D0B7AAC10C}" type="datetimeFigureOut">
              <a:rPr lang="en-US" smtClean="0"/>
              <a:t>11/17/2020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5484A-77DB-4E49-B4E1-60426FCE32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647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1422D-9A24-49C7-8985-61D0B7AAC10C}" type="datetimeFigureOut">
              <a:rPr lang="en-US" smtClean="0"/>
              <a:t>11/17/2020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5484A-77DB-4E49-B4E1-60426FCE32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792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A801422D-9A24-49C7-8985-61D0B7AAC10C}" type="datetimeFigureOut">
              <a:rPr lang="en-US" smtClean="0"/>
              <a:t>11/17/2020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C455484A-77DB-4E49-B4E1-60426FCE32C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3701614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A801422D-9A24-49C7-8985-61D0B7AAC10C}" type="datetimeFigureOut">
              <a:rPr lang="en-US" smtClean="0"/>
              <a:t>11/17/2020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C455484A-77DB-4E49-B4E1-60426FCE32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5289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1422D-9A24-49C7-8985-61D0B7AAC10C}" type="datetimeFigureOut">
              <a:rPr lang="en-US" smtClean="0"/>
              <a:t>11/17/2020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5484A-77DB-4E49-B4E1-60426FCE32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884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1422D-9A24-49C7-8985-61D0B7AAC10C}" type="datetimeFigureOut">
              <a:rPr lang="en-US" smtClean="0"/>
              <a:t>11/17/2020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5484A-77DB-4E49-B4E1-60426FCE32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9476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A801422D-9A24-49C7-8985-61D0B7AAC10C}" type="datetimeFigureOut">
              <a:rPr lang="en-US" smtClean="0"/>
              <a:t>11/17/2020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C455484A-77DB-4E49-B4E1-60426FCE32C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10903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8800" dirty="0" smtClean="0"/>
              <a:t>Притяжательные местоимения</a:t>
            </a:r>
            <a:endParaRPr lang="en-US" sz="8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м</a:t>
            </a:r>
            <a:r>
              <a:rPr lang="ru-RU" dirty="0" smtClean="0"/>
              <a:t>ср </a:t>
            </a:r>
            <a:r>
              <a:rPr lang="sr-Cyrl-RS" dirty="0" smtClean="0"/>
              <a:t>Милана Борковић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55026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Я и ТЫ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 smtClean="0"/>
              <a:t>Мой</a:t>
            </a:r>
          </a:p>
          <a:p>
            <a:pPr marL="0" indent="0">
              <a:buNone/>
            </a:pPr>
            <a:r>
              <a:rPr lang="ru-RU" sz="2400" dirty="0" smtClean="0"/>
              <a:t>Моя</a:t>
            </a:r>
          </a:p>
          <a:p>
            <a:pPr marL="0" indent="0">
              <a:buNone/>
            </a:pPr>
            <a:r>
              <a:rPr lang="ru-RU" sz="2400" dirty="0" smtClean="0"/>
              <a:t>Моё</a:t>
            </a:r>
          </a:p>
          <a:p>
            <a:pPr marL="0" indent="0">
              <a:buNone/>
            </a:pPr>
            <a:r>
              <a:rPr lang="ru-RU" sz="2400" dirty="0" smtClean="0"/>
              <a:t>Мои </a:t>
            </a:r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ru-RU" sz="2400" dirty="0" smtClean="0"/>
              <a:t>Это мой брат.</a:t>
            </a:r>
          </a:p>
          <a:p>
            <a:pPr marL="0" indent="0">
              <a:buNone/>
            </a:pPr>
            <a:r>
              <a:rPr lang="ru-RU" sz="2400" dirty="0" smtClean="0"/>
              <a:t>Это моя сестра.</a:t>
            </a:r>
          </a:p>
          <a:p>
            <a:pPr marL="0" indent="0">
              <a:buNone/>
            </a:pPr>
            <a:r>
              <a:rPr lang="ru-RU" sz="2400" dirty="0" smtClean="0"/>
              <a:t>Это моё место.</a:t>
            </a:r>
          </a:p>
          <a:p>
            <a:pPr marL="0" indent="0">
              <a:buNone/>
            </a:pPr>
            <a:r>
              <a:rPr lang="ru-RU" sz="2400" dirty="0" smtClean="0"/>
              <a:t>Это мои родители.</a:t>
            </a:r>
            <a:endParaRPr lang="en-US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 smtClean="0"/>
              <a:t>Твой</a:t>
            </a:r>
          </a:p>
          <a:p>
            <a:pPr marL="0" indent="0">
              <a:buNone/>
            </a:pPr>
            <a:r>
              <a:rPr lang="ru-RU" sz="2400" dirty="0" smtClean="0"/>
              <a:t>Твоя</a:t>
            </a:r>
          </a:p>
          <a:p>
            <a:pPr marL="0" indent="0">
              <a:buNone/>
            </a:pPr>
            <a:r>
              <a:rPr lang="ru-RU" sz="2400" dirty="0" smtClean="0"/>
              <a:t>Твоё</a:t>
            </a:r>
          </a:p>
          <a:p>
            <a:pPr marL="0" indent="0">
              <a:buNone/>
            </a:pPr>
            <a:r>
              <a:rPr lang="ru-RU" sz="2400" dirty="0" smtClean="0"/>
              <a:t>Твои</a:t>
            </a:r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ru-RU" sz="2400" dirty="0" smtClean="0"/>
              <a:t>Это твой друг.</a:t>
            </a:r>
          </a:p>
          <a:p>
            <a:pPr marL="0" indent="0">
              <a:buNone/>
            </a:pPr>
            <a:r>
              <a:rPr lang="ru-RU" sz="2400" dirty="0" smtClean="0"/>
              <a:t>Это твоя подруга.</a:t>
            </a:r>
          </a:p>
          <a:p>
            <a:pPr marL="0" indent="0">
              <a:buNone/>
            </a:pPr>
            <a:r>
              <a:rPr lang="ru-RU" sz="2400" dirty="0" smtClean="0"/>
              <a:t>Это твоё село.</a:t>
            </a:r>
          </a:p>
          <a:p>
            <a:pPr marL="0" indent="0">
              <a:buNone/>
            </a:pPr>
            <a:r>
              <a:rPr lang="ru-RU" sz="2400" dirty="0" smtClean="0"/>
              <a:t>Это твои книги.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91861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МЫ И ВЫ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 smtClean="0"/>
              <a:t>Наш</a:t>
            </a:r>
          </a:p>
          <a:p>
            <a:pPr marL="0" indent="0">
              <a:buNone/>
            </a:pPr>
            <a:r>
              <a:rPr lang="ru-RU" sz="2400" dirty="0" smtClean="0"/>
              <a:t>Наша</a:t>
            </a:r>
          </a:p>
          <a:p>
            <a:pPr marL="0" indent="0">
              <a:buNone/>
            </a:pPr>
            <a:r>
              <a:rPr lang="ru-RU" sz="2400" dirty="0" smtClean="0"/>
              <a:t>Наше</a:t>
            </a:r>
          </a:p>
          <a:p>
            <a:pPr marL="0" indent="0">
              <a:buNone/>
            </a:pPr>
            <a:r>
              <a:rPr lang="ru-RU" sz="2400" dirty="0" smtClean="0"/>
              <a:t>Наши</a:t>
            </a:r>
            <a:endParaRPr lang="ru-RU" sz="2400" dirty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Это наш турист.</a:t>
            </a:r>
          </a:p>
          <a:p>
            <a:pPr marL="0" indent="0">
              <a:buNone/>
            </a:pPr>
            <a:r>
              <a:rPr lang="ru-RU" sz="2400" dirty="0" smtClean="0"/>
              <a:t>Это наша туристка.</a:t>
            </a:r>
          </a:p>
          <a:p>
            <a:pPr marL="0" indent="0">
              <a:buNone/>
            </a:pPr>
            <a:r>
              <a:rPr lang="ru-RU" sz="2400" dirty="0" smtClean="0"/>
              <a:t>Это наше путешествие.</a:t>
            </a:r>
          </a:p>
          <a:p>
            <a:pPr marL="0" indent="0">
              <a:buNone/>
            </a:pPr>
            <a:r>
              <a:rPr lang="ru-RU" sz="2400" dirty="0" smtClean="0"/>
              <a:t>Это наши туристы.</a:t>
            </a:r>
            <a:endParaRPr lang="en-US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/>
              <a:t>В</a:t>
            </a:r>
            <a:r>
              <a:rPr lang="ru-RU" sz="2400" dirty="0" smtClean="0"/>
              <a:t>аш</a:t>
            </a:r>
          </a:p>
          <a:p>
            <a:pPr marL="0" indent="0">
              <a:buNone/>
            </a:pPr>
            <a:r>
              <a:rPr lang="ru-RU" sz="2400" dirty="0"/>
              <a:t>В</a:t>
            </a:r>
            <a:r>
              <a:rPr lang="ru-RU" sz="2400" dirty="0" smtClean="0"/>
              <a:t>аша</a:t>
            </a:r>
          </a:p>
          <a:p>
            <a:pPr marL="0" indent="0">
              <a:buNone/>
            </a:pPr>
            <a:r>
              <a:rPr lang="ru-RU" sz="2400" dirty="0"/>
              <a:t>В</a:t>
            </a:r>
            <a:r>
              <a:rPr lang="ru-RU" sz="2400" dirty="0" smtClean="0"/>
              <a:t>аше</a:t>
            </a:r>
          </a:p>
          <a:p>
            <a:pPr marL="0" indent="0">
              <a:buNone/>
            </a:pPr>
            <a:r>
              <a:rPr lang="ru-RU" sz="2400" dirty="0" smtClean="0"/>
              <a:t>В</a:t>
            </a:r>
            <a:r>
              <a:rPr lang="ru-RU" sz="2400" dirty="0" smtClean="0"/>
              <a:t>аши</a:t>
            </a:r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ru-RU" sz="2400" dirty="0" smtClean="0"/>
              <a:t>Это ваш директор.</a:t>
            </a:r>
          </a:p>
          <a:p>
            <a:pPr marL="0" indent="0">
              <a:buNone/>
            </a:pPr>
            <a:r>
              <a:rPr lang="ru-RU" sz="2400" dirty="0" smtClean="0"/>
              <a:t>Это ваша мама.</a:t>
            </a:r>
          </a:p>
          <a:p>
            <a:pPr marL="0" indent="0">
              <a:buNone/>
            </a:pPr>
            <a:r>
              <a:rPr lang="ru-RU" sz="2400" dirty="0" smtClean="0"/>
              <a:t>Это ваше общежитие.</a:t>
            </a:r>
          </a:p>
          <a:p>
            <a:pPr marL="0" indent="0">
              <a:buNone/>
            </a:pPr>
            <a:r>
              <a:rPr lang="ru-RU" sz="2400" dirty="0" smtClean="0"/>
              <a:t>Это ваши проблемы.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615466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ОН, ОНА и ОНИ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 smtClean="0"/>
              <a:t>ЕГО — </a:t>
            </a:r>
            <a:r>
              <a:rPr lang="sr-Cyrl-RS" sz="4000" dirty="0" smtClean="0"/>
              <a:t>његов, </a:t>
            </a:r>
            <a:r>
              <a:rPr lang="sr-Cyrl-RS" sz="4000" dirty="0" smtClean="0"/>
              <a:t>његова, његово, његови</a:t>
            </a:r>
            <a:endParaRPr lang="ru-RU" sz="4000" dirty="0" smtClean="0"/>
          </a:p>
          <a:p>
            <a:pPr marL="0" indent="0">
              <a:buNone/>
            </a:pPr>
            <a:r>
              <a:rPr lang="ru-RU" sz="4000" dirty="0" smtClean="0"/>
              <a:t>ЕЁ — њен, </a:t>
            </a:r>
            <a:r>
              <a:rPr lang="ru-RU" sz="4000" dirty="0" smtClean="0"/>
              <a:t>њена, њено, њени</a:t>
            </a:r>
            <a:r>
              <a:rPr lang="ru-RU" sz="4000" dirty="0" smtClean="0"/>
              <a:t> </a:t>
            </a:r>
          </a:p>
          <a:p>
            <a:pPr marL="0" indent="0">
              <a:buNone/>
            </a:pPr>
            <a:r>
              <a:rPr lang="ru-RU" sz="4000" dirty="0" smtClean="0"/>
              <a:t>ИХ — њихов, њихова, њихово, њихово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8949710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ЕГО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r-Cyrl-RS" sz="3600" dirty="0" smtClean="0"/>
              <a:t>МУШКИ РОД: </a:t>
            </a:r>
            <a:r>
              <a:rPr lang="ru-RU" sz="3600" dirty="0" smtClean="0"/>
              <a:t>Это его брат.</a:t>
            </a:r>
          </a:p>
          <a:p>
            <a:pPr marL="0" indent="0">
              <a:buNone/>
            </a:pPr>
            <a:r>
              <a:rPr lang="ru-RU" sz="3600" dirty="0" smtClean="0"/>
              <a:t>ЖЕНСКИ РОД: Это его сестра.</a:t>
            </a:r>
          </a:p>
          <a:p>
            <a:pPr marL="0" indent="0">
              <a:buNone/>
            </a:pPr>
            <a:r>
              <a:rPr lang="ru-RU" sz="3600" dirty="0" smtClean="0"/>
              <a:t>СРЕДЊИ РОД: Это его место.</a:t>
            </a:r>
          </a:p>
          <a:p>
            <a:pPr marL="0" indent="0">
              <a:buNone/>
            </a:pPr>
            <a:r>
              <a:rPr lang="ru-RU" sz="3600" dirty="0" smtClean="0"/>
              <a:t>МНОЖИНА: Это его родители.</a:t>
            </a:r>
            <a:endParaRPr lang="en-US" sz="3600" dirty="0" smtClean="0"/>
          </a:p>
          <a:p>
            <a:pPr marL="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4279865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ЕЁ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r-Cyrl-RS" sz="3600" dirty="0" smtClean="0"/>
              <a:t>МУШКИ РОД: </a:t>
            </a:r>
            <a:r>
              <a:rPr lang="ru-RU" sz="3600" dirty="0" smtClean="0"/>
              <a:t>Это её друг.</a:t>
            </a:r>
          </a:p>
          <a:p>
            <a:pPr marL="0" indent="0">
              <a:buNone/>
            </a:pPr>
            <a:r>
              <a:rPr lang="ru-RU" sz="3600" dirty="0" smtClean="0"/>
              <a:t>ЖЕНСКИ РОД: Это её подруга.</a:t>
            </a:r>
          </a:p>
          <a:p>
            <a:pPr marL="0" indent="0">
              <a:buNone/>
            </a:pPr>
            <a:r>
              <a:rPr lang="ru-RU" sz="3600" dirty="0" smtClean="0"/>
              <a:t>СРЕДЊИ РОД: Это её село.</a:t>
            </a:r>
          </a:p>
          <a:p>
            <a:pPr marL="0" indent="0">
              <a:buNone/>
            </a:pPr>
            <a:r>
              <a:rPr lang="ru-RU" sz="3600" dirty="0" smtClean="0"/>
              <a:t>МНОЖИНА: Это её книги.</a:t>
            </a:r>
            <a:endParaRPr lang="en-US" sz="3600" dirty="0" smtClean="0"/>
          </a:p>
          <a:p>
            <a:pPr marL="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4020391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r-Cyrl-RS" sz="4000" dirty="0" smtClean="0"/>
              <a:t>МУШКИ РОД: </a:t>
            </a:r>
            <a:r>
              <a:rPr lang="ru-RU" sz="4000" dirty="0" smtClean="0"/>
              <a:t>Это их турист.</a:t>
            </a:r>
          </a:p>
          <a:p>
            <a:pPr marL="0" indent="0">
              <a:buNone/>
            </a:pPr>
            <a:r>
              <a:rPr lang="ru-RU" sz="4000" dirty="0" smtClean="0"/>
              <a:t>ЖЕНСКИ РОД: Это их туристка.</a:t>
            </a:r>
          </a:p>
          <a:p>
            <a:pPr marL="0" indent="0">
              <a:buNone/>
            </a:pPr>
            <a:r>
              <a:rPr lang="ru-RU" sz="4000" dirty="0" smtClean="0"/>
              <a:t>СРЕДЊИ РОД: Это их путешествие.</a:t>
            </a:r>
          </a:p>
          <a:p>
            <a:pPr marL="0" indent="0">
              <a:buNone/>
            </a:pPr>
            <a:r>
              <a:rPr lang="ru-RU" sz="4000" dirty="0" smtClean="0"/>
              <a:t>МНОЖИНА: Это их туристы.</a:t>
            </a:r>
            <a:endParaRPr lang="en-US" sz="4000" dirty="0" smtClean="0"/>
          </a:p>
          <a:p>
            <a:pPr marL="0" indent="0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245260988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Badge</Template>
  <TotalTime>17</TotalTime>
  <Words>207</Words>
  <Application>Microsoft Office PowerPoint</Application>
  <PresentationFormat>Widescreen</PresentationFormat>
  <Paragraphs>59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Corbel</vt:lpstr>
      <vt:lpstr>Gill Sans MT</vt:lpstr>
      <vt:lpstr>Impact</vt:lpstr>
      <vt:lpstr>Badge</vt:lpstr>
      <vt:lpstr>Притяжательные местоимения</vt:lpstr>
      <vt:lpstr>Я и ТЫ</vt:lpstr>
      <vt:lpstr>МЫ И ВЫ</vt:lpstr>
      <vt:lpstr>ОН, ОНА и ОНИ</vt:lpstr>
      <vt:lpstr>ЕГО</vt:lpstr>
      <vt:lpstr>ЕЁ</vt:lpstr>
      <vt:lpstr>ИХ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Притяжательные местоимения</dc:title>
  <dc:creator>Dell</dc:creator>
  <cp:lastModifiedBy>Dell</cp:lastModifiedBy>
  <cp:revision>2</cp:revision>
  <dcterms:created xsi:type="dcterms:W3CDTF">2020-11-17T16:08:16Z</dcterms:created>
  <dcterms:modified xsi:type="dcterms:W3CDTF">2020-11-17T16:25:34Z</dcterms:modified>
</cp:coreProperties>
</file>