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sldIdLst>
    <p:sldId id="256" r:id="rId2"/>
    <p:sldId id="263" r:id="rId3"/>
    <p:sldId id="257" r:id="rId4"/>
    <p:sldId id="258" r:id="rId5"/>
    <p:sldId id="260" r:id="rId6"/>
    <p:sldId id="259" r:id="rId7"/>
    <p:sldId id="261" r:id="rId8"/>
    <p:sldId id="262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34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290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7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90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401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8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77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69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825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09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73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5394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18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263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57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182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3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AA709133-0DD3-4BE3-8038-B154A26138E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42D5685-33F2-4A86-B2B0-80A7CF253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095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  <p:sldLayoutId id="214748380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Генитив једнине у руском језику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57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Предлози који се користе са генитивом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0" indent="0">
              <a:buNone/>
            </a:pPr>
            <a:r>
              <a:rPr lang="sr-Cyrl-RS" sz="2800" dirty="0"/>
              <a:t>От — од</a:t>
            </a:r>
          </a:p>
          <a:p>
            <a:pPr marL="0" indent="0">
              <a:buNone/>
            </a:pPr>
            <a:r>
              <a:rPr lang="sr-Cyrl-RS" sz="2800" dirty="0"/>
              <a:t>До — до</a:t>
            </a:r>
          </a:p>
          <a:p>
            <a:pPr marL="0" indent="0">
              <a:buNone/>
            </a:pPr>
            <a:r>
              <a:rPr lang="sr-Cyrl-RS" sz="2800" dirty="0" smtClean="0"/>
              <a:t>У, около </a:t>
            </a:r>
            <a:r>
              <a:rPr lang="sr-Cyrl-RS" sz="2800" dirty="0"/>
              <a:t>— код</a:t>
            </a:r>
          </a:p>
          <a:p>
            <a:pPr marL="0" indent="0">
              <a:buNone/>
            </a:pPr>
            <a:r>
              <a:rPr lang="sr-Cyrl-RS" sz="2800" dirty="0"/>
              <a:t>Из — из</a:t>
            </a:r>
          </a:p>
          <a:p>
            <a:pPr marL="0" indent="0">
              <a:buNone/>
            </a:pPr>
            <a:r>
              <a:rPr lang="sr-Cyrl-RS" sz="2800" dirty="0"/>
              <a:t>Без — без</a:t>
            </a:r>
          </a:p>
          <a:p>
            <a:pPr marL="0" indent="0">
              <a:buNone/>
            </a:pPr>
            <a:r>
              <a:rPr lang="sr-Cyrl-RS" sz="2800" dirty="0"/>
              <a:t>С — са</a:t>
            </a:r>
            <a:endParaRPr lang="en-US" sz="2800" dirty="0"/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Вокруг — око</a:t>
            </a: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Возле — поред</a:t>
            </a:r>
          </a:p>
          <a:p>
            <a:pPr marL="0" indent="0">
              <a:buNone/>
            </a:pPr>
            <a:r>
              <a:rPr lang="ru-RU" sz="2800" dirty="0" smtClean="0"/>
              <a:t>Кроме — осим</a:t>
            </a:r>
          </a:p>
          <a:p>
            <a:pPr marL="0" indent="0">
              <a:buNone/>
            </a:pPr>
            <a:r>
              <a:rPr lang="ru-RU" sz="2800" dirty="0" smtClean="0"/>
              <a:t>Вместо — уместо</a:t>
            </a:r>
          </a:p>
          <a:p>
            <a:pPr marL="0" indent="0">
              <a:buNone/>
            </a:pPr>
            <a:r>
              <a:rPr lang="ru-RU" sz="2800" dirty="0" smtClean="0"/>
              <a:t>Из-за — због</a:t>
            </a:r>
          </a:p>
          <a:p>
            <a:pPr marL="0" indent="0">
              <a:buNone/>
            </a:pPr>
            <a:r>
              <a:rPr lang="ru-RU" sz="2800" dirty="0" smtClean="0"/>
              <a:t>Для — за</a:t>
            </a:r>
          </a:p>
        </p:txBody>
      </p:sp>
    </p:spTree>
    <p:extLst>
      <p:ext uri="{BB962C8B-B14F-4D97-AF65-F5344CB8AC3E}">
        <p14:creationId xmlns:p14="http://schemas.microsoft.com/office/powerpoint/2010/main" val="71860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Генитив једнине мушког рода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800" dirty="0" smtClean="0"/>
              <a:t>Мушки род у генитиву има два наставка:</a:t>
            </a:r>
          </a:p>
          <a:p>
            <a:pPr marL="0" indent="0">
              <a:buNone/>
            </a:pPr>
            <a:r>
              <a:rPr lang="sr-Cyrl-RS" sz="2800" dirty="0" smtClean="0"/>
              <a:t>-А</a:t>
            </a:r>
          </a:p>
          <a:p>
            <a:pPr marL="0" indent="0">
              <a:buNone/>
            </a:pPr>
            <a:r>
              <a:rPr lang="sr-Cyrl-RS" sz="2800" dirty="0" smtClean="0"/>
              <a:t>-</a:t>
            </a:r>
            <a:r>
              <a:rPr lang="ru-RU" sz="2800" dirty="0" smtClean="0"/>
              <a:t>Я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Наставак –Я се појављује уколико се именица завршава на –Ь или на –Й.</a:t>
            </a:r>
          </a:p>
          <a:p>
            <a:pPr marL="0" indent="0">
              <a:buNone/>
            </a:pPr>
            <a:r>
              <a:rPr lang="sr-Cyrl-RS" sz="2800" dirty="0" smtClean="0"/>
              <a:t>У свим осталим случајевима наставак –А.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6549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Генитив једнине мушког рода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ТВРДА ПРОМЕНА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400" dirty="0" smtClean="0"/>
              <a:t>Брат — брата</a:t>
            </a:r>
          </a:p>
          <a:p>
            <a:pPr marL="0" indent="0">
              <a:buNone/>
            </a:pPr>
            <a:r>
              <a:rPr lang="sr-Cyrl-RS" sz="2400" dirty="0" smtClean="0"/>
              <a:t>Дом — дома</a:t>
            </a:r>
          </a:p>
          <a:p>
            <a:pPr marL="0" indent="0">
              <a:buNone/>
            </a:pPr>
            <a:r>
              <a:rPr lang="sr-Cyrl-RS" sz="2400" dirty="0" smtClean="0"/>
              <a:t>Класс — класса</a:t>
            </a:r>
          </a:p>
          <a:p>
            <a:pPr marL="0" indent="0">
              <a:buNone/>
            </a:pPr>
            <a:r>
              <a:rPr lang="sr-Cyrl-RS" sz="2400" dirty="0" smtClean="0"/>
              <a:t>Турист — туриста</a:t>
            </a:r>
            <a:endParaRPr lang="en-US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МЕКА ПРОМЕНА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Учитель — учителя</a:t>
            </a:r>
          </a:p>
          <a:p>
            <a:pPr marL="0" indent="0">
              <a:buNone/>
            </a:pPr>
            <a:r>
              <a:rPr lang="ru-RU" sz="2400" dirty="0" smtClean="0"/>
              <a:t>Водитель — водителя</a:t>
            </a:r>
          </a:p>
          <a:p>
            <a:pPr marL="0" indent="0">
              <a:buNone/>
            </a:pPr>
            <a:r>
              <a:rPr lang="ru-RU" sz="2400" dirty="0" smtClean="0"/>
              <a:t>Музей — музея</a:t>
            </a:r>
          </a:p>
          <a:p>
            <a:pPr marL="0" indent="0">
              <a:buNone/>
            </a:pPr>
            <a:r>
              <a:rPr lang="ru-RU" sz="2400" dirty="0" smtClean="0"/>
              <a:t>Герой — героя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331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Генитив једнине средњег рода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800" dirty="0" smtClean="0"/>
              <a:t>Средњи род у генитиву има два наставка:</a:t>
            </a:r>
          </a:p>
          <a:p>
            <a:pPr marL="0" indent="0">
              <a:buNone/>
            </a:pPr>
            <a:r>
              <a:rPr lang="sr-Cyrl-RS" sz="2800" dirty="0" smtClean="0"/>
              <a:t>-А</a:t>
            </a:r>
          </a:p>
          <a:p>
            <a:pPr marL="0" indent="0">
              <a:buNone/>
            </a:pPr>
            <a:r>
              <a:rPr lang="sr-Cyrl-RS" sz="2800" dirty="0" smtClean="0"/>
              <a:t>-</a:t>
            </a:r>
            <a:r>
              <a:rPr lang="ru-RU" sz="2800" dirty="0" smtClean="0"/>
              <a:t>Я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Наставак –А се појављује уколико се именица завршава на –О, а наставак –Я </a:t>
            </a:r>
            <a:r>
              <a:rPr lang="sr-Cyrl-RS" sz="2800" dirty="0" smtClean="0"/>
              <a:t>се појављује уколико се именица завршава на –Е. </a:t>
            </a:r>
            <a:endParaRPr lang="ru-RU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8662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Генитив једнине средњег рода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ТВРДА ПРОМЕНА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400" dirty="0" smtClean="0"/>
              <a:t>Село </a:t>
            </a:r>
            <a:r>
              <a:rPr lang="ru-RU" sz="2400" dirty="0" smtClean="0"/>
              <a:t>— села</a:t>
            </a:r>
          </a:p>
          <a:p>
            <a:pPr marL="0" indent="0">
              <a:buNone/>
            </a:pPr>
            <a:r>
              <a:rPr lang="ru-RU" sz="2400" dirty="0" smtClean="0"/>
              <a:t>Место — места</a:t>
            </a:r>
          </a:p>
          <a:p>
            <a:pPr marL="0" indent="0">
              <a:buNone/>
            </a:pPr>
            <a:r>
              <a:rPr lang="ru-RU" sz="2400" dirty="0" smtClean="0"/>
              <a:t>Гнездо — гнезда</a:t>
            </a:r>
            <a:endParaRPr lang="en-US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МЕКА ПРОМЕНА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М</a:t>
            </a:r>
            <a:r>
              <a:rPr lang="ru-RU" sz="2400" dirty="0" smtClean="0"/>
              <a:t>оре — моря</a:t>
            </a:r>
          </a:p>
          <a:p>
            <a:pPr marL="0" indent="0">
              <a:buNone/>
            </a:pPr>
            <a:r>
              <a:rPr lang="ru-RU" sz="2400" dirty="0" smtClean="0"/>
              <a:t>Путешествие — путешествия</a:t>
            </a:r>
          </a:p>
          <a:p>
            <a:pPr marL="0" indent="0">
              <a:buNone/>
            </a:pPr>
            <a:r>
              <a:rPr lang="ru-RU" sz="2400" dirty="0" smtClean="0"/>
              <a:t>Общежитие — общежития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169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Генитив једнине женског рода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800" dirty="0" smtClean="0"/>
              <a:t>Женски род у генитиву има два наставка:</a:t>
            </a:r>
          </a:p>
          <a:p>
            <a:pPr marL="0" indent="0">
              <a:buNone/>
            </a:pPr>
            <a:r>
              <a:rPr lang="sr-Cyrl-RS" sz="2800" dirty="0" smtClean="0"/>
              <a:t>-Ы</a:t>
            </a:r>
          </a:p>
          <a:p>
            <a:pPr marL="0" indent="0">
              <a:buNone/>
            </a:pPr>
            <a:r>
              <a:rPr lang="sr-Cyrl-RS" sz="2800" dirty="0" smtClean="0"/>
              <a:t>-</a:t>
            </a:r>
            <a:r>
              <a:rPr lang="ru-RU" sz="2800" dirty="0"/>
              <a:t>И</a:t>
            </a:r>
            <a:endParaRPr lang="ru-RU" sz="2800" dirty="0" smtClean="0"/>
          </a:p>
          <a:p>
            <a:pPr marL="0" indent="0">
              <a:buNone/>
            </a:pPr>
            <a:endParaRPr lang="sr-Latn-RS" sz="2800" dirty="0" smtClean="0"/>
          </a:p>
          <a:p>
            <a:pPr marL="0" indent="0">
              <a:buNone/>
            </a:pPr>
            <a:r>
              <a:rPr lang="ru-RU" sz="2800" dirty="0" smtClean="0"/>
              <a:t>Наставак –И се појављује уколико се именица завршава на –Ь или на –Я.</a:t>
            </a:r>
          </a:p>
          <a:p>
            <a:pPr marL="0" indent="0">
              <a:buNone/>
            </a:pPr>
            <a:r>
              <a:rPr lang="sr-Cyrl-RS" sz="2800" dirty="0" smtClean="0"/>
              <a:t>У свим осталим случајевима наставак –Ы. </a:t>
            </a:r>
            <a:endParaRPr lang="en-US" sz="2800" dirty="0" smtClean="0"/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0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Генитив једнине женског рода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/>
              <a:t>ТВРДА ПРОМЕНА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Мама </a:t>
            </a:r>
            <a:r>
              <a:rPr lang="ru-RU" sz="2800" dirty="0" smtClean="0"/>
              <a:t>— мамы</a:t>
            </a:r>
          </a:p>
          <a:p>
            <a:pPr marL="0" indent="0">
              <a:buNone/>
            </a:pPr>
            <a:r>
              <a:rPr lang="ru-RU" sz="2800" dirty="0" smtClean="0"/>
              <a:t>Сестра — сестры</a:t>
            </a:r>
          </a:p>
          <a:p>
            <a:pPr marL="0" indent="0">
              <a:buNone/>
            </a:pPr>
            <a:r>
              <a:rPr lang="ru-RU" sz="2800" dirty="0" smtClean="0"/>
              <a:t>Школа — школы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/>
              <a:t>МЕКА ПРОМЕНА</a:t>
            </a:r>
          </a:p>
          <a:p>
            <a:pPr marL="0" indent="0">
              <a:buNone/>
            </a:pPr>
            <a:r>
              <a:rPr lang="ru-RU" sz="2800" dirty="0" smtClean="0"/>
              <a:t>Кухня </a:t>
            </a:r>
            <a:r>
              <a:rPr lang="ru-RU" sz="2800" dirty="0" smtClean="0"/>
              <a:t>— кухни</a:t>
            </a:r>
          </a:p>
          <a:p>
            <a:pPr marL="0" indent="0">
              <a:buNone/>
            </a:pPr>
            <a:r>
              <a:rPr lang="ru-RU" sz="2800" dirty="0" smtClean="0"/>
              <a:t>Тетрадь — тетради</a:t>
            </a:r>
          </a:p>
          <a:p>
            <a:pPr marL="0" indent="0">
              <a:buNone/>
            </a:pPr>
            <a:r>
              <a:rPr lang="ru-RU" sz="2800" dirty="0" smtClean="0"/>
              <a:t>Лаборатория — лаборатории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1203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Генитив, акузатив и </a:t>
            </a:r>
            <a:r>
              <a:rPr lang="sr-Cyrl-RS" dirty="0" smtClean="0"/>
              <a:t>локатив</a:t>
            </a:r>
            <a:br>
              <a:rPr lang="sr-Cyrl-RS" dirty="0" smtClean="0"/>
            </a:br>
            <a:r>
              <a:rPr lang="sr-Cyrl-RS" dirty="0" smtClean="0"/>
              <a:t>Тврда промена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Мушки род (живо)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/>
        <p:txBody>
          <a:bodyPr>
            <a:normAutofit/>
          </a:bodyPr>
          <a:lstStyle/>
          <a:p>
            <a:r>
              <a:rPr lang="sr-Cyrl-RS" sz="2000" dirty="0"/>
              <a:t>БРАТ</a:t>
            </a:r>
          </a:p>
          <a:p>
            <a:r>
              <a:rPr lang="sr-Cyrl-RS" sz="2000" dirty="0"/>
              <a:t>Од брата (генитив)</a:t>
            </a:r>
          </a:p>
          <a:p>
            <a:r>
              <a:rPr lang="sr-Cyrl-RS" sz="2000" dirty="0"/>
              <a:t>Ви</a:t>
            </a:r>
            <a:r>
              <a:rPr lang="ru-RU" sz="2000" dirty="0"/>
              <a:t>жу брата (акузатив)</a:t>
            </a:r>
          </a:p>
          <a:p>
            <a:r>
              <a:rPr lang="ru-RU" sz="2000" dirty="0"/>
              <a:t>О брате (локатив)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Мушки род (неживо)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ДОМ</a:t>
            </a:r>
          </a:p>
          <a:p>
            <a:r>
              <a:rPr lang="ru-RU" sz="2000" dirty="0" smtClean="0"/>
              <a:t>Из дома (генитив)</a:t>
            </a:r>
          </a:p>
          <a:p>
            <a:r>
              <a:rPr lang="ru-RU" sz="2000" dirty="0" smtClean="0"/>
              <a:t>Иду в дом (акузатив)</a:t>
            </a:r>
          </a:p>
          <a:p>
            <a:r>
              <a:rPr lang="ru-RU" sz="2000" dirty="0" smtClean="0"/>
              <a:t>Сижу в доме (локатив)</a:t>
            </a:r>
            <a:endParaRPr lang="en-US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 smtClean="0"/>
              <a:t>Женски род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ШКОЛА</a:t>
            </a:r>
          </a:p>
          <a:p>
            <a:r>
              <a:rPr lang="ru-RU" sz="2000" dirty="0" smtClean="0"/>
              <a:t>До школы (генитив)</a:t>
            </a:r>
          </a:p>
          <a:p>
            <a:r>
              <a:rPr lang="ru-RU" sz="2000" dirty="0" smtClean="0"/>
              <a:t>Иду в школу (акузатив)</a:t>
            </a:r>
          </a:p>
          <a:p>
            <a:r>
              <a:rPr lang="ru-RU" sz="2000" dirty="0" smtClean="0"/>
              <a:t>Она в школе (локатив)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2032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Генитив, акузатив и локатив</a:t>
            </a:r>
            <a:br>
              <a:rPr lang="sr-Cyrl-RS" dirty="0"/>
            </a:br>
            <a:r>
              <a:rPr lang="sr-Cyrl-RS" dirty="0" smtClean="0"/>
              <a:t>Мека </a:t>
            </a:r>
            <a:r>
              <a:rPr lang="sr-Cyrl-RS" dirty="0"/>
              <a:t>промена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Мушки род (живо</a:t>
            </a:r>
            <a:r>
              <a:rPr lang="sr-Cyrl-RS" dirty="0" smtClean="0"/>
              <a:t>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УЧИТЕЛЬ</a:t>
            </a:r>
          </a:p>
          <a:p>
            <a:r>
              <a:rPr lang="ru-RU" sz="2000" dirty="0" smtClean="0"/>
              <a:t>Без учителя </a:t>
            </a:r>
          </a:p>
          <a:p>
            <a:r>
              <a:rPr lang="sr-Cyrl-RS" sz="2000" dirty="0" smtClean="0"/>
              <a:t>(</a:t>
            </a:r>
            <a:r>
              <a:rPr lang="sr-Cyrl-RS" sz="2000" dirty="0"/>
              <a:t>генитив</a:t>
            </a:r>
            <a:r>
              <a:rPr lang="sr-Cyrl-RS" sz="2000" dirty="0" smtClean="0"/>
              <a:t>)</a:t>
            </a:r>
            <a:endParaRPr lang="ru-RU" sz="2000" dirty="0" smtClean="0"/>
          </a:p>
          <a:p>
            <a:r>
              <a:rPr lang="ru-RU" sz="2000" dirty="0" smtClean="0"/>
              <a:t>Слушаю учителя </a:t>
            </a:r>
            <a:r>
              <a:rPr lang="ru-RU" sz="2000" dirty="0"/>
              <a:t>(акузатив)</a:t>
            </a:r>
            <a:endParaRPr lang="ru-RU" sz="2000" dirty="0" smtClean="0"/>
          </a:p>
          <a:p>
            <a:r>
              <a:rPr lang="ru-RU" sz="2000" dirty="0" smtClean="0"/>
              <a:t>Об учителе </a:t>
            </a:r>
          </a:p>
          <a:p>
            <a:r>
              <a:rPr lang="ru-RU" sz="2000" dirty="0" smtClean="0"/>
              <a:t>(</a:t>
            </a:r>
            <a:r>
              <a:rPr lang="ru-RU" sz="2000" dirty="0"/>
              <a:t>локатив)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Мушки род (неживо)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АВТОМОБИЛЬ</a:t>
            </a:r>
          </a:p>
          <a:p>
            <a:r>
              <a:rPr lang="ru-RU" sz="2000" dirty="0" smtClean="0"/>
              <a:t>Из-за автомобиля </a:t>
            </a:r>
            <a:r>
              <a:rPr lang="sr-Cyrl-RS" sz="2000" dirty="0"/>
              <a:t>(генитив</a:t>
            </a:r>
            <a:r>
              <a:rPr lang="sr-Cyrl-RS" sz="2000" dirty="0" smtClean="0"/>
              <a:t>)</a:t>
            </a:r>
            <a:endParaRPr lang="ru-RU" sz="2000" dirty="0" smtClean="0"/>
          </a:p>
          <a:p>
            <a:r>
              <a:rPr lang="ru-RU" sz="2000" dirty="0" smtClean="0"/>
              <a:t>Вижу автомобиль </a:t>
            </a:r>
            <a:r>
              <a:rPr lang="ru-RU" sz="2000" dirty="0"/>
              <a:t>(акузатив)</a:t>
            </a:r>
            <a:endParaRPr lang="ru-RU" sz="2000" dirty="0" smtClean="0"/>
          </a:p>
          <a:p>
            <a:r>
              <a:rPr lang="ru-RU" sz="2000" dirty="0" smtClean="0"/>
              <a:t>В автомобиле </a:t>
            </a:r>
          </a:p>
          <a:p>
            <a:r>
              <a:rPr lang="ru-RU" sz="2000" dirty="0" smtClean="0"/>
              <a:t>(</a:t>
            </a:r>
            <a:r>
              <a:rPr lang="ru-RU" sz="2000" dirty="0"/>
              <a:t>локатив)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Женски род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КАТЯ</a:t>
            </a:r>
          </a:p>
          <a:p>
            <a:r>
              <a:rPr lang="ru-RU" sz="2000" dirty="0" smtClean="0"/>
              <a:t>Кроме Кати </a:t>
            </a:r>
          </a:p>
          <a:p>
            <a:r>
              <a:rPr lang="sr-Cyrl-RS" sz="2000" dirty="0" smtClean="0"/>
              <a:t>(</a:t>
            </a:r>
            <a:r>
              <a:rPr lang="sr-Cyrl-RS" sz="2000" dirty="0"/>
              <a:t>генитив</a:t>
            </a:r>
            <a:r>
              <a:rPr lang="sr-Cyrl-RS" sz="2000" dirty="0" smtClean="0"/>
              <a:t>)</a:t>
            </a:r>
            <a:endParaRPr lang="ru-RU" sz="2000" dirty="0" smtClean="0"/>
          </a:p>
          <a:p>
            <a:r>
              <a:rPr lang="ru-RU" sz="2000" dirty="0" smtClean="0"/>
              <a:t>Учу Катю </a:t>
            </a:r>
          </a:p>
          <a:p>
            <a:r>
              <a:rPr lang="ru-RU" sz="2000" dirty="0" smtClean="0"/>
              <a:t>(</a:t>
            </a:r>
            <a:r>
              <a:rPr lang="ru-RU" sz="2000" dirty="0"/>
              <a:t>акузатив)</a:t>
            </a:r>
            <a:endParaRPr lang="ru-RU" sz="2000" dirty="0" smtClean="0"/>
          </a:p>
          <a:p>
            <a:r>
              <a:rPr lang="ru-RU" sz="2000" dirty="0" smtClean="0"/>
              <a:t>О </a:t>
            </a:r>
            <a:r>
              <a:rPr lang="ru-RU" sz="2000" smtClean="0"/>
              <a:t>Кате </a:t>
            </a:r>
          </a:p>
          <a:p>
            <a:r>
              <a:rPr lang="ru-RU" sz="2000" smtClean="0"/>
              <a:t>(</a:t>
            </a:r>
            <a:r>
              <a:rPr lang="ru-RU" sz="2000" dirty="0"/>
              <a:t>локатив)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0897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826F61"/>
      </a:accent1>
      <a:accent2>
        <a:srgbClr val="A19C7F"/>
      </a:accent2>
      <a:accent3>
        <a:srgbClr val="9AA489"/>
      </a:accent3>
      <a:accent4>
        <a:srgbClr val="7C938B"/>
      </a:accent4>
      <a:accent5>
        <a:srgbClr val="7C7D92"/>
      </a:accent5>
      <a:accent6>
        <a:srgbClr val="897376"/>
      </a:accent6>
      <a:hlink>
        <a:srgbClr val="D29B73"/>
      </a:hlink>
      <a:folHlink>
        <a:srgbClr val="F4C5A4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FF747C5C-A8E8-4833-9E55-3D08FE4E487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32</TotalTime>
  <Words>396</Words>
  <Application>Microsoft Office PowerPoint</Application>
  <PresentationFormat>Widescreen</PresentationFormat>
  <Paragraphs>103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Calisto MT</vt:lpstr>
      <vt:lpstr>Trebuchet MS</vt:lpstr>
      <vt:lpstr>Wingdings 2</vt:lpstr>
      <vt:lpstr>Slate</vt:lpstr>
      <vt:lpstr>Генитив једнине у руском језику</vt:lpstr>
      <vt:lpstr>Предлози који се користе са генитивом</vt:lpstr>
      <vt:lpstr>Генитив једнине мушког рода</vt:lpstr>
      <vt:lpstr>Генитив једнине мушког рода</vt:lpstr>
      <vt:lpstr>Генитив једнине средњег рода</vt:lpstr>
      <vt:lpstr>Генитив једнине средњег рода</vt:lpstr>
      <vt:lpstr>Генитив једнине женског рода</vt:lpstr>
      <vt:lpstr>Генитив једнине женског рода</vt:lpstr>
      <vt:lpstr>Генитив, акузатив и локатив Тврда промена</vt:lpstr>
      <vt:lpstr>Генитив, акузатив и локатив Мека промена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Генитив једнине у руском језику</dc:title>
  <dc:creator>Dell</dc:creator>
  <cp:lastModifiedBy>Dell</cp:lastModifiedBy>
  <cp:revision>5</cp:revision>
  <dcterms:created xsi:type="dcterms:W3CDTF">2020-10-27T16:39:07Z</dcterms:created>
  <dcterms:modified xsi:type="dcterms:W3CDTF">2020-10-28T08:43:26Z</dcterms:modified>
</cp:coreProperties>
</file>