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7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0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20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4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6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5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7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1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0E325C-7AC8-404C-9D98-E4BFC0B10C2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93E63C9-2FF9-4A06-BA03-909AD55F5B9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07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Акузатив једнине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0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Када желимо да означимо кретање, користи се акузатив. Поредимо са српским језиком:</a:t>
            </a:r>
          </a:p>
          <a:p>
            <a:pPr marL="0" indent="0">
              <a:buNone/>
            </a:pPr>
            <a:r>
              <a:rPr lang="sr-Cyrl-RS" dirty="0" smtClean="0"/>
              <a:t>Идем у Београд.</a:t>
            </a:r>
          </a:p>
          <a:p>
            <a:pPr marL="0" indent="0">
              <a:buNone/>
            </a:pPr>
            <a:r>
              <a:rPr lang="sr-Cyrl-RS" dirty="0" smtClean="0"/>
              <a:t>Путујем на село.</a:t>
            </a:r>
          </a:p>
          <a:p>
            <a:pPr marL="0" indent="0">
              <a:buNone/>
            </a:pPr>
            <a:r>
              <a:rPr lang="sr-Cyrl-RS" dirty="0" smtClean="0"/>
              <a:t>Желим да идем у Москву.</a:t>
            </a:r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У руском језику се у оваквом контексту такође користи акузатив.</a:t>
            </a:r>
          </a:p>
        </p:txBody>
      </p:sp>
    </p:spTree>
    <p:extLst>
      <p:ext uri="{BB962C8B-B14F-4D97-AF65-F5344CB8AC3E}">
        <p14:creationId xmlns:p14="http://schemas.microsoft.com/office/powerpoint/2010/main" val="117441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У руском језику акузатив једнине има наставке:</a:t>
            </a:r>
          </a:p>
          <a:p>
            <a:pPr>
              <a:buFontTx/>
              <a:buChar char="-"/>
            </a:pPr>
            <a:r>
              <a:rPr lang="sr-Cyrl-RS" dirty="0" smtClean="0"/>
              <a:t>У / -Ю у женском роду</a:t>
            </a:r>
          </a:p>
          <a:p>
            <a:pPr>
              <a:buFontTx/>
              <a:buChar char="-"/>
            </a:pPr>
            <a:r>
              <a:rPr lang="sr-Cyrl-RS" dirty="0" smtClean="0"/>
              <a:t>-О / -Е у средњем роду</a:t>
            </a:r>
          </a:p>
          <a:p>
            <a:pPr>
              <a:buFontTx/>
              <a:buChar char="-"/>
            </a:pPr>
            <a:r>
              <a:rPr lang="sr-Cyrl-RS" dirty="0" smtClean="0"/>
              <a:t>Нулти наставак или –А / -Я у мушком роду.</a:t>
            </a:r>
          </a:p>
          <a:p>
            <a:pPr>
              <a:buFontTx/>
              <a:buChar char="-"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У мушком роду треба обратити пажњу на категорију живо / неживо. Уколико именица означава живо биће, наставак у акузативу ће бити –А. Уколико именица означава неживи предмет или појаву, не додају се никакви наставци.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009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Я иду в школ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любим ездить в Москв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Она каждый день ходит в лаборатори</a:t>
            </a:r>
            <a:r>
              <a:rPr lang="ru-RU" b="1" dirty="0" smtClean="0">
                <a:solidFill>
                  <a:srgbClr val="FF0000"/>
                </a:solidFill>
              </a:rPr>
              <a:t>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в каждом году ездим на мор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Птицы летят в гнезд</a:t>
            </a:r>
            <a:r>
              <a:rPr lang="ru-RU" b="1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Они ездят в Белград.</a:t>
            </a:r>
          </a:p>
          <a:p>
            <a:pPr marL="0" indent="0">
              <a:buNone/>
            </a:pPr>
            <a:r>
              <a:rPr lang="ru-RU" dirty="0" smtClean="0"/>
              <a:t>Он хочет путешествовать в Санкт-Петербург.</a:t>
            </a:r>
          </a:p>
          <a:p>
            <a:pPr marL="0" indent="0">
              <a:buNone/>
            </a:pPr>
            <a:r>
              <a:rPr lang="ru-RU" dirty="0" smtClean="0"/>
              <a:t>Иван спешит на урок.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099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Я иду в школ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Я сижу в школ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Мы любим ездить в Москв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любим отдыхать в Москв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Она каждый день ходит в лаборатори</a:t>
            </a:r>
            <a:r>
              <a:rPr lang="ru-RU" b="1" dirty="0" smtClean="0">
                <a:solidFill>
                  <a:srgbClr val="FF0000"/>
                </a:solidFill>
              </a:rPr>
              <a:t>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Она каждый день работает в лаборатор</a:t>
            </a:r>
            <a:r>
              <a:rPr lang="ru-RU" b="1" dirty="0" smtClean="0">
                <a:solidFill>
                  <a:srgbClr val="FF0000"/>
                </a:solidFill>
              </a:rPr>
              <a:t>ИИ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9741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Птицы летят в гнезд</a:t>
            </a:r>
            <a:r>
              <a:rPr lang="ru-RU" b="1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Птицы спят в гнезд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Они ездят в Белград.</a:t>
            </a:r>
          </a:p>
          <a:p>
            <a:pPr marL="0" indent="0">
              <a:buNone/>
            </a:pPr>
            <a:r>
              <a:rPr lang="ru-RU" dirty="0" smtClean="0"/>
              <a:t>Они живут в Белград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 хочет путешествовать в Санкт-Петербург.</a:t>
            </a:r>
          </a:p>
          <a:p>
            <a:pPr marL="0" indent="0">
              <a:buNone/>
            </a:pPr>
            <a:r>
              <a:rPr lang="ru-RU" dirty="0" smtClean="0"/>
              <a:t>Он хочет жить в Санкт-Петербург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21380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</TotalTime>
  <Words>253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Retrospect</vt:lpstr>
      <vt:lpstr>Акузатив једнине</vt:lpstr>
      <vt:lpstr>АКУЗАТИВ — КУДА?</vt:lpstr>
      <vt:lpstr>АКУЗАТИВ — КУДА?</vt:lpstr>
      <vt:lpstr>АКУЗАТИВ — КУДА?</vt:lpstr>
      <vt:lpstr>Обрати пажњу!</vt:lpstr>
      <vt:lpstr>Обрати пажњу!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Акузатив једнине</dc:title>
  <dc:creator>Dell</dc:creator>
  <cp:lastModifiedBy>Dell</cp:lastModifiedBy>
  <cp:revision>1</cp:revision>
  <dcterms:created xsi:type="dcterms:W3CDTF">2020-11-08T17:40:07Z</dcterms:created>
  <dcterms:modified xsi:type="dcterms:W3CDTF">2020-11-08T17:43:04Z</dcterms:modified>
</cp:coreProperties>
</file>