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71290-0EC4-4C67-9B27-E727BD20F4C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58C6DFBF-BDC5-42DC-8A2F-E750D3CA4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65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71290-0EC4-4C67-9B27-E727BD20F4C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DFBF-BDC5-42DC-8A2F-E750D3CA4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401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EF871290-0EC4-4C67-9B27-E727BD20F4C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58C6DFBF-BDC5-42DC-8A2F-E750D3CA4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1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71290-0EC4-4C67-9B27-E727BD20F4C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DFBF-BDC5-42DC-8A2F-E750D3CA4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183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71290-0EC4-4C67-9B27-E727BD20F4C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DFBF-BDC5-42DC-8A2F-E750D3CA4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36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71290-0EC4-4C67-9B27-E727BD20F4C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DFBF-BDC5-42DC-8A2F-E750D3CA4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545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71290-0EC4-4C67-9B27-E727BD20F4C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DFBF-BDC5-42DC-8A2F-E750D3CA4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09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71290-0EC4-4C67-9B27-E727BD20F4C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DFBF-BDC5-42DC-8A2F-E750D3CA4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027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71290-0EC4-4C67-9B27-E727BD20F4C2}" type="datetimeFigureOut">
              <a:rPr lang="en-US" smtClean="0"/>
              <a:t>11/10/2020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DFBF-BDC5-42DC-8A2F-E750D3CA4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752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71290-0EC4-4C67-9B27-E727BD20F4C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DFBF-BDC5-42DC-8A2F-E750D3CA4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63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71290-0EC4-4C67-9B27-E727BD20F4C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DFBF-BDC5-42DC-8A2F-E750D3CA4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03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EF871290-0EC4-4C67-9B27-E727BD20F4C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58C6DFBF-BDC5-42DC-8A2F-E750D3CA4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63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Множина придева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м</a:t>
            </a:r>
            <a:r>
              <a:rPr lang="sr-Cyrl-RS" dirty="0" smtClean="0"/>
              <a:t>ср 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51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Наставци за придеве у множини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sr-Cyrl-RS" sz="2800" dirty="0" smtClean="0"/>
              <a:t>Сви родови у номинативу множине придева имају наставке</a:t>
            </a:r>
            <a:r>
              <a:rPr lang="sr-Latn-RS" sz="2800" dirty="0"/>
              <a:t>:</a:t>
            </a:r>
            <a:endParaRPr lang="sr-Cyrl-RS" sz="2800" dirty="0" smtClean="0"/>
          </a:p>
          <a:p>
            <a:pPr marL="0" indent="0">
              <a:buNone/>
            </a:pPr>
            <a:r>
              <a:rPr lang="sr-Cyrl-RS" sz="2800" dirty="0" smtClean="0"/>
              <a:t>-</a:t>
            </a:r>
            <a:r>
              <a:rPr lang="ru-RU" sz="2800" dirty="0" smtClean="0"/>
              <a:t>ЫЕ</a:t>
            </a:r>
          </a:p>
          <a:p>
            <a:pPr marL="0" indent="0">
              <a:buNone/>
            </a:pPr>
            <a:r>
              <a:rPr lang="ru-RU" sz="2800" dirty="0" smtClean="0"/>
              <a:t>-ИЕ</a:t>
            </a:r>
            <a:endParaRPr lang="sr-Latn-RS" sz="2800" dirty="0" smtClean="0"/>
          </a:p>
          <a:p>
            <a:pPr marL="0" indent="0">
              <a:buNone/>
            </a:pPr>
            <a:endParaRPr lang="sr-Latn-RS" sz="2800" dirty="0"/>
          </a:p>
          <a:p>
            <a:pPr marL="0" indent="0">
              <a:buNone/>
            </a:pPr>
            <a:r>
              <a:rPr lang="sr-Cyrl-RS" sz="2800" dirty="0" smtClean="0"/>
              <a:t>Наставак –ИЕ се појављује уколико је у мушком роду једнине наставак –И</a:t>
            </a:r>
            <a:r>
              <a:rPr lang="ru-RU" sz="2800" dirty="0" smtClean="0"/>
              <a:t>Й / -ЯЯ / -ЕЕ </a:t>
            </a:r>
            <a:r>
              <a:rPr lang="sr-Cyrl-RS" sz="2800" dirty="0" smtClean="0"/>
              <a:t>и после сугласника К, Г, Х, </a:t>
            </a:r>
            <a:r>
              <a:rPr lang="ru-RU" sz="2800" dirty="0" smtClean="0"/>
              <a:t>Ж, Ш, Щ, Ч.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Наставак </a:t>
            </a:r>
            <a:r>
              <a:rPr lang="sr-Cyrl-RS" sz="2800" dirty="0" smtClean="0"/>
              <a:t>–</a:t>
            </a:r>
            <a:r>
              <a:rPr lang="ru-RU" sz="2800" dirty="0" smtClean="0"/>
              <a:t>ЫЕ се појављује у свим осталим случајевима.</a:t>
            </a:r>
            <a:endParaRPr lang="sr-Latn-RS" sz="2800" dirty="0" smtClean="0"/>
          </a:p>
          <a:p>
            <a:pPr marL="0" indent="0">
              <a:buNone/>
            </a:pPr>
            <a:endParaRPr lang="sr-Latn-R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04616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-</a:t>
            </a:r>
            <a:r>
              <a:rPr lang="ru-RU" dirty="0" smtClean="0"/>
              <a:t>ЫЙ / -АЯ / -ОЕ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ЈЕДНИНА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красивЫЙ</a:t>
            </a:r>
            <a:endParaRPr lang="ru-RU" sz="3200" dirty="0"/>
          </a:p>
          <a:p>
            <a:pPr marL="0" indent="0">
              <a:buNone/>
            </a:pPr>
            <a:r>
              <a:rPr lang="ru-RU" sz="3200" dirty="0" smtClean="0"/>
              <a:t>красивАЯ</a:t>
            </a:r>
          </a:p>
          <a:p>
            <a:pPr marL="0" indent="0">
              <a:buNone/>
            </a:pPr>
            <a:r>
              <a:rPr lang="ru-RU" sz="3200" dirty="0" smtClean="0"/>
              <a:t>красивОЕ</a:t>
            </a:r>
            <a:endParaRPr lang="en-US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 smtClean="0"/>
              <a:t>МНОЖИНА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красивЫЕ</a:t>
            </a:r>
          </a:p>
          <a:p>
            <a:pPr marL="0" indent="0">
              <a:buNone/>
            </a:pPr>
            <a:r>
              <a:rPr lang="ru-RU" sz="3200" dirty="0" smtClean="0"/>
              <a:t>красивЫЕ</a:t>
            </a:r>
          </a:p>
          <a:p>
            <a:pPr marL="0" indent="0">
              <a:buNone/>
            </a:pPr>
            <a:r>
              <a:rPr lang="ru-RU" sz="3200" dirty="0" smtClean="0"/>
              <a:t>красивЫЕ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16316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-ОЙ / -АЯ / -ОЕ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ЈЕДНИНА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большОЙ</a:t>
            </a:r>
          </a:p>
          <a:p>
            <a:pPr marL="0" indent="0">
              <a:buNone/>
            </a:pPr>
            <a:r>
              <a:rPr lang="ru-RU" sz="3200" dirty="0" smtClean="0"/>
              <a:t>большАЯ</a:t>
            </a:r>
          </a:p>
          <a:p>
            <a:pPr marL="0" indent="0">
              <a:buNone/>
            </a:pPr>
            <a:r>
              <a:rPr lang="ru-RU" sz="3200" dirty="0" smtClean="0"/>
              <a:t>большОЕ</a:t>
            </a:r>
            <a:endParaRPr lang="en-US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 smtClean="0"/>
              <a:t>МНОЖИНА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большИЕ</a:t>
            </a:r>
          </a:p>
          <a:p>
            <a:pPr marL="0" indent="0">
              <a:buNone/>
            </a:pPr>
            <a:r>
              <a:rPr lang="ru-RU" sz="3200" dirty="0" smtClean="0"/>
              <a:t>большИЕ</a:t>
            </a:r>
            <a:endParaRPr lang="en-US" sz="3200" dirty="0" smtClean="0"/>
          </a:p>
          <a:p>
            <a:pPr marL="0" indent="0">
              <a:buNone/>
            </a:pPr>
            <a:r>
              <a:rPr lang="ru-RU" sz="3200" dirty="0" smtClean="0"/>
              <a:t>большИЕ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19190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-ИЙ / -ЯЯ / -ЕЕ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ЈЕДНИНА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синИЙ</a:t>
            </a:r>
          </a:p>
          <a:p>
            <a:pPr marL="0" indent="0">
              <a:buNone/>
            </a:pPr>
            <a:r>
              <a:rPr lang="ru-RU" sz="3200" dirty="0" smtClean="0"/>
              <a:t>синЯЯ</a:t>
            </a:r>
          </a:p>
          <a:p>
            <a:pPr marL="0" indent="0">
              <a:buNone/>
            </a:pPr>
            <a:r>
              <a:rPr lang="ru-RU" sz="3200" dirty="0" smtClean="0"/>
              <a:t>синЕЕ</a:t>
            </a:r>
            <a:endParaRPr lang="en-US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 smtClean="0"/>
              <a:t>МНОЖИНА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синИЕ</a:t>
            </a:r>
          </a:p>
          <a:p>
            <a:pPr marL="0" indent="0">
              <a:buNone/>
            </a:pPr>
            <a:r>
              <a:rPr lang="ru-RU" sz="3200" dirty="0" smtClean="0"/>
              <a:t>синИЕ</a:t>
            </a:r>
            <a:endParaRPr lang="en-US" sz="3200" dirty="0" smtClean="0"/>
          </a:p>
          <a:p>
            <a:pPr marL="0" indent="0">
              <a:buNone/>
            </a:pPr>
            <a:r>
              <a:rPr lang="ru-RU" sz="3200" dirty="0" smtClean="0"/>
              <a:t>синИЕ</a:t>
            </a: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225239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8</TotalTime>
  <Words>119</Words>
  <Application>Microsoft Office PowerPoint</Application>
  <PresentationFormat>Widescreen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Cambria</vt:lpstr>
      <vt:lpstr>Rockwell</vt:lpstr>
      <vt:lpstr>Rockwell Condensed</vt:lpstr>
      <vt:lpstr>Wingdings</vt:lpstr>
      <vt:lpstr>Wood Type</vt:lpstr>
      <vt:lpstr>Множина придева</vt:lpstr>
      <vt:lpstr>Наставци за придеве у множини</vt:lpstr>
      <vt:lpstr>-ЫЙ / -АЯ / -ОЕ</vt:lpstr>
      <vt:lpstr>-ОЙ / -АЯ / -ОЕ</vt:lpstr>
      <vt:lpstr>-ИЙ / -ЯЯ / -ЕЕ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Множина придева</dc:title>
  <dc:creator>Dell</dc:creator>
  <cp:lastModifiedBy>Dell</cp:lastModifiedBy>
  <cp:revision>1</cp:revision>
  <dcterms:created xsi:type="dcterms:W3CDTF">2020-11-10T17:26:33Z</dcterms:created>
  <dcterms:modified xsi:type="dcterms:W3CDTF">2020-11-10T17:35:19Z</dcterms:modified>
</cp:coreProperties>
</file>