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83E527A-BEF6-4521-B69F-89FFA63A2BA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D5AA9-B4C4-4CB7-A192-69E689E7421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6148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527A-BEF6-4521-B69F-89FFA63A2BA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D5AA9-B4C4-4CB7-A192-69E689E74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77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527A-BEF6-4521-B69F-89FFA63A2BA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D5AA9-B4C4-4CB7-A192-69E689E7421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442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527A-BEF6-4521-B69F-89FFA63A2BA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D5AA9-B4C4-4CB7-A192-69E689E74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054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527A-BEF6-4521-B69F-89FFA63A2BA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D5AA9-B4C4-4CB7-A192-69E689E74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093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527A-BEF6-4521-B69F-89FFA63A2BA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D5AA9-B4C4-4CB7-A192-69E689E74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141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527A-BEF6-4521-B69F-89FFA63A2BA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D5AA9-B4C4-4CB7-A192-69E689E74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491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527A-BEF6-4521-B69F-89FFA63A2BA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D5AA9-B4C4-4CB7-A192-69E689E74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29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527A-BEF6-4521-B69F-89FFA63A2BA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D5AA9-B4C4-4CB7-A192-69E689E7421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8601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527A-BEF6-4521-B69F-89FFA63A2BA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D5AA9-B4C4-4CB7-A192-69E689E74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807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527A-BEF6-4521-B69F-89FFA63A2BA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D5AA9-B4C4-4CB7-A192-69E689E7421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056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83E527A-BEF6-4521-B69F-89FFA63A2BA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7CD5AA9-B4C4-4CB7-A192-69E689E7421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378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Групе глагола у садашњем времену (други део)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/>
              <a:t>м</a:t>
            </a:r>
            <a:r>
              <a:rPr lang="sr-Cyrl-RS" dirty="0" smtClean="0"/>
              <a:t>ср Милана Борковић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21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596" y="365125"/>
            <a:ext cx="8186807" cy="6192693"/>
          </a:xfrm>
        </p:spPr>
      </p:pic>
    </p:spTree>
    <p:extLst>
      <p:ext uri="{BB962C8B-B14F-4D97-AF65-F5344CB8AC3E}">
        <p14:creationId xmlns:p14="http://schemas.microsoft.com/office/powerpoint/2010/main" val="224007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95" y="365125"/>
            <a:ext cx="10094009" cy="5535756"/>
          </a:xfrm>
        </p:spPr>
      </p:pic>
    </p:spTree>
    <p:extLst>
      <p:ext uri="{BB962C8B-B14F-4D97-AF65-F5344CB8AC3E}">
        <p14:creationId xmlns:p14="http://schemas.microsoft.com/office/powerpoint/2010/main" val="184017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591" y="365125"/>
            <a:ext cx="7954818" cy="5778654"/>
          </a:xfrm>
        </p:spPr>
      </p:pic>
    </p:spTree>
    <p:extLst>
      <p:ext uri="{BB962C8B-B14F-4D97-AF65-F5344CB8AC3E}">
        <p14:creationId xmlns:p14="http://schemas.microsoft.com/office/powerpoint/2010/main" val="209018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360" y="365125"/>
            <a:ext cx="9581279" cy="5544994"/>
          </a:xfrm>
        </p:spPr>
      </p:pic>
    </p:spTree>
    <p:extLst>
      <p:ext uri="{BB962C8B-B14F-4D97-AF65-F5344CB8AC3E}">
        <p14:creationId xmlns:p14="http://schemas.microsoft.com/office/powerpoint/2010/main" val="259189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979" y="365125"/>
            <a:ext cx="6832041" cy="6087958"/>
          </a:xfrm>
        </p:spPr>
      </p:pic>
    </p:spTree>
    <p:extLst>
      <p:ext uri="{BB962C8B-B14F-4D97-AF65-F5344CB8AC3E}">
        <p14:creationId xmlns:p14="http://schemas.microsoft.com/office/powerpoint/2010/main" val="341175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09" y="2682649"/>
            <a:ext cx="9450119" cy="3229426"/>
          </a:xfrm>
        </p:spPr>
      </p:pic>
    </p:spTree>
    <p:extLst>
      <p:ext uri="{BB962C8B-B14F-4D97-AF65-F5344CB8AC3E}">
        <p14:creationId xmlns:p14="http://schemas.microsoft.com/office/powerpoint/2010/main" val="204322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</TotalTime>
  <Words>12</Words>
  <Application>Microsoft Office PowerPoint</Application>
  <PresentationFormat>Widescreen</PresentationFormat>
  <Paragraphs>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Tw Cen MT</vt:lpstr>
      <vt:lpstr>Tw Cen MT Condensed</vt:lpstr>
      <vt:lpstr>Wingdings 3</vt:lpstr>
      <vt:lpstr>Integral</vt:lpstr>
      <vt:lpstr>Групе глагола у садашњем времену (други део)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Групе глагола у садашњем времену (други део)</dc:title>
  <dc:creator>Dell</dc:creator>
  <cp:lastModifiedBy>Dell</cp:lastModifiedBy>
  <cp:revision>1</cp:revision>
  <dcterms:created xsi:type="dcterms:W3CDTF">2020-10-28T18:20:42Z</dcterms:created>
  <dcterms:modified xsi:type="dcterms:W3CDTF">2020-10-28T18:23:42Z</dcterms:modified>
</cp:coreProperties>
</file>