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9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7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4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8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6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9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8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1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1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1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5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1126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01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29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91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01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4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2E04C81-39D3-497D-A631-0E45373DF90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8530B8C-172A-4EA5-9984-2B0D46232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5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Дательный, творительный и предложный падежи множественного числа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Поновимо предлоге!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ДАТИВ (кому? </a:t>
            </a:r>
            <a:r>
              <a:rPr lang="ru-RU" sz="2800" dirty="0" smtClean="0"/>
              <a:t>чему?) — К, ПО</a:t>
            </a:r>
          </a:p>
          <a:p>
            <a:pPr marL="0" indent="0">
              <a:buNone/>
            </a:pPr>
            <a:r>
              <a:rPr lang="ru-RU" sz="2800" dirty="0" smtClean="0"/>
              <a:t>ИНСТРУМЕНТАЛ (кем? чем?) — С, ПОД, НАД, ПЕРЕД, МЕЖДУ, РЯДОМ С</a:t>
            </a:r>
          </a:p>
          <a:p>
            <a:pPr marL="0" indent="0">
              <a:buNone/>
            </a:pPr>
            <a:r>
              <a:rPr lang="ru-RU" sz="2800" dirty="0" smtClean="0"/>
              <a:t>ЛОКАТИВ (о ком? о чем? где?) — В, НА, О, ОБ, ПРИ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224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Датив множине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У свим родовима наставци су </a:t>
            </a:r>
            <a:r>
              <a:rPr lang="ru-RU" sz="2800" dirty="0" smtClean="0"/>
              <a:t>–АМ или –ЯМ. </a:t>
            </a:r>
            <a:endParaRPr lang="sr-Cyrl-RS" sz="2800" dirty="0" smtClean="0"/>
          </a:p>
          <a:p>
            <a:r>
              <a:rPr lang="sr-Cyrl-RS" sz="2800" dirty="0" smtClean="0"/>
              <a:t>-АМ се појављује у тврдој промени, а –</a:t>
            </a:r>
            <a:r>
              <a:rPr lang="ru-RU" sz="2800" dirty="0" smtClean="0"/>
              <a:t>ЯМ у мек</a:t>
            </a:r>
            <a:r>
              <a:rPr lang="sr-Cyrl-RS" sz="2800" dirty="0" smtClean="0"/>
              <a:t>ој, односно, уколико се мушки род завршава на –</a:t>
            </a:r>
            <a:r>
              <a:rPr lang="ru-RU" sz="2800" dirty="0" smtClean="0"/>
              <a:t>Ь или –Й, женски на </a:t>
            </a:r>
            <a:r>
              <a:rPr lang="sr-Cyrl-RS" sz="2800" dirty="0" smtClean="0"/>
              <a:t>–</a:t>
            </a:r>
            <a:r>
              <a:rPr lang="ru-RU" sz="2800" dirty="0" smtClean="0"/>
              <a:t>Ь или </a:t>
            </a:r>
            <a:r>
              <a:rPr lang="ru-RU" sz="2800" dirty="0" smtClean="0"/>
              <a:t>–Я, а </a:t>
            </a:r>
            <a:r>
              <a:rPr lang="sr-Cyrl-RS" sz="2800" dirty="0" smtClean="0"/>
              <a:t>средњи на –Е.</a:t>
            </a:r>
          </a:p>
          <a:p>
            <a:pPr marL="0" indent="0">
              <a:buNone/>
            </a:pPr>
            <a:endParaRPr lang="sr-Cyrl-RS" sz="2800" dirty="0"/>
          </a:p>
          <a:p>
            <a:pPr marL="0" indent="0">
              <a:buNone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87959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Датив множине — мушки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Мальчик — мальчикам</a:t>
            </a:r>
          </a:p>
          <a:p>
            <a:pPr marL="0" indent="0">
              <a:buNone/>
            </a:pPr>
            <a:r>
              <a:rPr lang="ru-RU" dirty="0" smtClean="0"/>
              <a:t>Дом — домам</a:t>
            </a:r>
          </a:p>
          <a:p>
            <a:pPr marL="0" indent="0">
              <a:buNone/>
            </a:pPr>
            <a:r>
              <a:rPr lang="ru-RU" dirty="0" smtClean="0"/>
              <a:t>Стол — столам</a:t>
            </a:r>
          </a:p>
          <a:p>
            <a:pPr marL="0" indent="0">
              <a:buNone/>
            </a:pPr>
            <a:r>
              <a:rPr lang="ru-RU" dirty="0" smtClean="0"/>
              <a:t>Ученик — ученикам</a:t>
            </a:r>
          </a:p>
          <a:p>
            <a:pPr marL="0" indent="0">
              <a:buNone/>
            </a:pPr>
            <a:r>
              <a:rPr lang="ru-RU" dirty="0" smtClean="0"/>
              <a:t>Город — городам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Учитель — учителям</a:t>
            </a:r>
          </a:p>
          <a:p>
            <a:pPr marL="0" indent="0">
              <a:buNone/>
            </a:pPr>
            <a:r>
              <a:rPr lang="ru-RU" dirty="0" smtClean="0"/>
              <a:t>Приятель — приятелям</a:t>
            </a:r>
          </a:p>
          <a:p>
            <a:pPr marL="0" indent="0">
              <a:buNone/>
            </a:pPr>
            <a:r>
              <a:rPr lang="ru-RU" dirty="0" smtClean="0"/>
              <a:t>Конь — коням</a:t>
            </a:r>
          </a:p>
          <a:p>
            <a:pPr marL="0" indent="0">
              <a:buNone/>
            </a:pPr>
            <a:r>
              <a:rPr lang="ru-RU" dirty="0" smtClean="0"/>
              <a:t>Музей — музеям</a:t>
            </a:r>
          </a:p>
          <a:p>
            <a:pPr marL="0" indent="0">
              <a:buNone/>
            </a:pPr>
            <a:r>
              <a:rPr lang="ru-RU" dirty="0" smtClean="0"/>
              <a:t>Герой — героям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9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Датив </a:t>
            </a:r>
            <a:r>
              <a:rPr lang="sr-Cyrl-RS" dirty="0" smtClean="0"/>
              <a:t>множине</a:t>
            </a:r>
            <a:r>
              <a:rPr lang="sr-Cyrl-RS" dirty="0" smtClean="0"/>
              <a:t> — средњи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Село — селам</a:t>
            </a:r>
          </a:p>
          <a:p>
            <a:pPr marL="0" indent="0">
              <a:buNone/>
            </a:pPr>
            <a:r>
              <a:rPr lang="ru-RU" dirty="0" smtClean="0"/>
              <a:t>Место — местам</a:t>
            </a:r>
          </a:p>
          <a:p>
            <a:pPr marL="0" indent="0">
              <a:buNone/>
            </a:pPr>
            <a:r>
              <a:rPr lang="ru-RU" dirty="0" smtClean="0"/>
              <a:t>Гнездо — гнездам</a:t>
            </a:r>
          </a:p>
          <a:p>
            <a:pPr marL="0" indent="0">
              <a:buNone/>
            </a:pPr>
            <a:r>
              <a:rPr lang="ru-RU" dirty="0" smtClean="0"/>
              <a:t>Весло — веслам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Море — морям</a:t>
            </a:r>
          </a:p>
          <a:p>
            <a:pPr marL="0" indent="0">
              <a:buNone/>
            </a:pPr>
            <a:r>
              <a:rPr lang="ru-RU" dirty="0" smtClean="0"/>
              <a:t>Путешествие — путешествиям</a:t>
            </a:r>
          </a:p>
          <a:p>
            <a:pPr marL="0" indent="0">
              <a:buNone/>
            </a:pPr>
            <a:r>
              <a:rPr lang="ru-RU" dirty="0" smtClean="0"/>
              <a:t>Общежитие — общежитиям</a:t>
            </a:r>
          </a:p>
          <a:p>
            <a:pPr marL="0" indent="0">
              <a:buNone/>
            </a:pPr>
            <a:r>
              <a:rPr lang="ru-RU" dirty="0" smtClean="0"/>
              <a:t>Поколение — поколениям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8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Датив </a:t>
            </a:r>
            <a:r>
              <a:rPr lang="sr-Cyrl-RS" dirty="0" smtClean="0"/>
              <a:t>множине</a:t>
            </a:r>
            <a:r>
              <a:rPr lang="sr-Cyrl-RS" dirty="0" smtClean="0"/>
              <a:t> — женски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Сестра — сестрам</a:t>
            </a:r>
          </a:p>
          <a:p>
            <a:pPr marL="0" indent="0">
              <a:buNone/>
            </a:pPr>
            <a:r>
              <a:rPr lang="ru-RU" dirty="0" smtClean="0"/>
              <a:t>Школа — школам</a:t>
            </a:r>
          </a:p>
          <a:p>
            <a:pPr marL="0" indent="0">
              <a:buNone/>
            </a:pPr>
            <a:r>
              <a:rPr lang="ru-RU" dirty="0" smtClean="0"/>
              <a:t>Квартира — квартирам</a:t>
            </a:r>
          </a:p>
          <a:p>
            <a:pPr marL="0" indent="0">
              <a:buNone/>
            </a:pPr>
            <a:r>
              <a:rPr lang="ru-RU" dirty="0" smtClean="0"/>
              <a:t>Подруга — подругам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Кухня — кухням</a:t>
            </a:r>
          </a:p>
          <a:p>
            <a:pPr marL="0" indent="0">
              <a:buNone/>
            </a:pPr>
            <a:r>
              <a:rPr lang="ru-RU" dirty="0" smtClean="0"/>
              <a:t>История — историям</a:t>
            </a:r>
          </a:p>
          <a:p>
            <a:pPr marL="0" indent="0">
              <a:buNone/>
            </a:pPr>
            <a:r>
              <a:rPr lang="ru-RU" dirty="0" smtClean="0"/>
              <a:t>Лаборатория — лабораториям</a:t>
            </a:r>
          </a:p>
          <a:p>
            <a:pPr marL="0" indent="0">
              <a:buNone/>
            </a:pPr>
            <a:r>
              <a:rPr lang="ru-RU" dirty="0" smtClean="0"/>
              <a:t>Тётя — тётям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3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Инстументал множине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У свим родовима наставци су </a:t>
            </a:r>
            <a:r>
              <a:rPr lang="ru-RU" sz="2800" dirty="0" smtClean="0"/>
              <a:t>–АМИ или –ЯМИ. </a:t>
            </a:r>
            <a:endParaRPr lang="sr-Cyrl-RS" sz="2800" dirty="0" smtClean="0"/>
          </a:p>
          <a:p>
            <a:r>
              <a:rPr lang="sr-Cyrl-RS" sz="2800" dirty="0" smtClean="0"/>
              <a:t>-АМИ се појављује у тврдој промени, а –</a:t>
            </a:r>
            <a:r>
              <a:rPr lang="ru-RU" sz="2800" dirty="0" smtClean="0"/>
              <a:t>ЯМИ у мек</a:t>
            </a:r>
            <a:r>
              <a:rPr lang="sr-Cyrl-RS" sz="2800" dirty="0" smtClean="0"/>
              <a:t>ој, односно, уколико се мушки род завршава на –</a:t>
            </a:r>
            <a:r>
              <a:rPr lang="ru-RU" sz="2800" dirty="0" smtClean="0"/>
              <a:t>Ь или –Й, женски на </a:t>
            </a:r>
            <a:r>
              <a:rPr lang="sr-Cyrl-RS" sz="2800" dirty="0" smtClean="0"/>
              <a:t>–</a:t>
            </a:r>
            <a:r>
              <a:rPr lang="ru-RU" sz="2800" dirty="0" smtClean="0"/>
              <a:t>Ь или –Я, а </a:t>
            </a:r>
            <a:r>
              <a:rPr lang="sr-Cyrl-RS" sz="2800" dirty="0" smtClean="0"/>
              <a:t>средњи на –Е.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350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Инстументал множине — мушки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Мальчик — мальчиками</a:t>
            </a:r>
          </a:p>
          <a:p>
            <a:pPr marL="0" indent="0">
              <a:buNone/>
            </a:pPr>
            <a:r>
              <a:rPr lang="ru-RU" dirty="0" smtClean="0"/>
              <a:t>Дом — домами</a:t>
            </a:r>
          </a:p>
          <a:p>
            <a:pPr marL="0" indent="0">
              <a:buNone/>
            </a:pPr>
            <a:r>
              <a:rPr lang="ru-RU" dirty="0" smtClean="0"/>
              <a:t>Стол — столами</a:t>
            </a:r>
          </a:p>
          <a:p>
            <a:pPr marL="0" indent="0">
              <a:buNone/>
            </a:pPr>
            <a:r>
              <a:rPr lang="ru-RU" dirty="0" smtClean="0"/>
              <a:t>Ученик — учениками</a:t>
            </a:r>
          </a:p>
          <a:p>
            <a:pPr marL="0" indent="0">
              <a:buNone/>
            </a:pPr>
            <a:r>
              <a:rPr lang="ru-RU" dirty="0" smtClean="0"/>
              <a:t>Город — городами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Учитель — учителями</a:t>
            </a:r>
          </a:p>
          <a:p>
            <a:pPr marL="0" indent="0">
              <a:buNone/>
            </a:pPr>
            <a:r>
              <a:rPr lang="ru-RU" dirty="0" smtClean="0"/>
              <a:t>Приятель — приятелями</a:t>
            </a:r>
          </a:p>
          <a:p>
            <a:pPr marL="0" indent="0">
              <a:buNone/>
            </a:pPr>
            <a:r>
              <a:rPr lang="ru-RU" dirty="0" smtClean="0"/>
              <a:t>Конь — конями</a:t>
            </a:r>
          </a:p>
          <a:p>
            <a:pPr marL="0" indent="0">
              <a:buNone/>
            </a:pPr>
            <a:r>
              <a:rPr lang="ru-RU" dirty="0" smtClean="0"/>
              <a:t>Музей — музеями</a:t>
            </a:r>
          </a:p>
          <a:p>
            <a:pPr marL="0" indent="0">
              <a:buNone/>
            </a:pPr>
            <a:r>
              <a:rPr lang="ru-RU" dirty="0" smtClean="0"/>
              <a:t>Герой — героями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6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Инстументал множине — средњи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Село — селами</a:t>
            </a:r>
          </a:p>
          <a:p>
            <a:pPr marL="0" indent="0">
              <a:buNone/>
            </a:pPr>
            <a:r>
              <a:rPr lang="ru-RU" dirty="0" smtClean="0"/>
              <a:t>Место — местами</a:t>
            </a:r>
          </a:p>
          <a:p>
            <a:pPr marL="0" indent="0">
              <a:buNone/>
            </a:pPr>
            <a:r>
              <a:rPr lang="ru-RU" dirty="0" smtClean="0"/>
              <a:t>Гнездо — гнездами</a:t>
            </a:r>
          </a:p>
          <a:p>
            <a:pPr marL="0" indent="0">
              <a:buNone/>
            </a:pPr>
            <a:r>
              <a:rPr lang="ru-RU" dirty="0" smtClean="0"/>
              <a:t>Весло — веслами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Море — морями</a:t>
            </a:r>
          </a:p>
          <a:p>
            <a:pPr marL="0" indent="0">
              <a:buNone/>
            </a:pPr>
            <a:r>
              <a:rPr lang="ru-RU" dirty="0" smtClean="0"/>
              <a:t>Путешествие — путешествиями</a:t>
            </a:r>
          </a:p>
          <a:p>
            <a:pPr marL="0" indent="0">
              <a:buNone/>
            </a:pPr>
            <a:r>
              <a:rPr lang="ru-RU" dirty="0" smtClean="0"/>
              <a:t>Общежитие — общежитиями</a:t>
            </a:r>
          </a:p>
          <a:p>
            <a:pPr marL="0" indent="0">
              <a:buNone/>
            </a:pPr>
            <a:r>
              <a:rPr lang="ru-RU" dirty="0" smtClean="0"/>
              <a:t>Поколение — поколениями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Инстументал множине — женски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Сестра — сестрами</a:t>
            </a:r>
          </a:p>
          <a:p>
            <a:pPr marL="0" indent="0">
              <a:buNone/>
            </a:pPr>
            <a:r>
              <a:rPr lang="ru-RU" dirty="0" smtClean="0"/>
              <a:t>Школа — школами</a:t>
            </a:r>
          </a:p>
          <a:p>
            <a:pPr marL="0" indent="0">
              <a:buNone/>
            </a:pPr>
            <a:r>
              <a:rPr lang="ru-RU" dirty="0" smtClean="0"/>
              <a:t>Квартира — квартирами</a:t>
            </a:r>
          </a:p>
          <a:p>
            <a:pPr marL="0" indent="0">
              <a:buNone/>
            </a:pPr>
            <a:r>
              <a:rPr lang="ru-RU" dirty="0" smtClean="0"/>
              <a:t>Подруга — подругами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Кухня — кухнями</a:t>
            </a:r>
          </a:p>
          <a:p>
            <a:pPr marL="0" indent="0">
              <a:buNone/>
            </a:pPr>
            <a:r>
              <a:rPr lang="ru-RU" dirty="0" smtClean="0"/>
              <a:t>История — историями</a:t>
            </a:r>
          </a:p>
          <a:p>
            <a:pPr marL="0" indent="0">
              <a:buNone/>
            </a:pPr>
            <a:r>
              <a:rPr lang="ru-RU" dirty="0" smtClean="0"/>
              <a:t>Лаборатория — лабораториями</a:t>
            </a:r>
          </a:p>
          <a:p>
            <a:pPr marL="0" indent="0">
              <a:buNone/>
            </a:pPr>
            <a:r>
              <a:rPr lang="ru-RU" dirty="0" smtClean="0"/>
              <a:t>Тётя — тётями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Локатив множине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У свим родовима наставци су </a:t>
            </a:r>
            <a:r>
              <a:rPr lang="ru-RU" sz="2800" dirty="0" smtClean="0"/>
              <a:t>–АХ или –ЯХ. </a:t>
            </a:r>
            <a:endParaRPr lang="sr-Cyrl-RS" sz="2800" dirty="0" smtClean="0"/>
          </a:p>
          <a:p>
            <a:r>
              <a:rPr lang="sr-Cyrl-RS" sz="2800" dirty="0" smtClean="0"/>
              <a:t>-АХ се појављује у тврдој промени, а –</a:t>
            </a:r>
            <a:r>
              <a:rPr lang="ru-RU" sz="2800" dirty="0" smtClean="0"/>
              <a:t>ЯХ у мек</a:t>
            </a:r>
            <a:r>
              <a:rPr lang="sr-Cyrl-RS" sz="2800" dirty="0" smtClean="0"/>
              <a:t>ој, односно, уколико се мушки род завршава на –</a:t>
            </a:r>
            <a:r>
              <a:rPr lang="ru-RU" sz="2800" dirty="0" smtClean="0"/>
              <a:t>Ь или –Й, женски на </a:t>
            </a:r>
            <a:r>
              <a:rPr lang="sr-Cyrl-RS" sz="2800" dirty="0" smtClean="0"/>
              <a:t>–</a:t>
            </a:r>
            <a:r>
              <a:rPr lang="ru-RU" sz="2800" dirty="0" smtClean="0"/>
              <a:t>Ь или –Я, а </a:t>
            </a:r>
            <a:r>
              <a:rPr lang="sr-Cyrl-RS" sz="2800" dirty="0" smtClean="0"/>
              <a:t>средњи на –Е.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621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Локатив множине — мушки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Мальчик — мальчиках</a:t>
            </a:r>
          </a:p>
          <a:p>
            <a:pPr marL="0" indent="0">
              <a:buNone/>
            </a:pPr>
            <a:r>
              <a:rPr lang="ru-RU" dirty="0" smtClean="0"/>
              <a:t>Дом — домах</a:t>
            </a:r>
          </a:p>
          <a:p>
            <a:pPr marL="0" indent="0">
              <a:buNone/>
            </a:pPr>
            <a:r>
              <a:rPr lang="ru-RU" dirty="0" smtClean="0"/>
              <a:t>Стол — столах</a:t>
            </a:r>
          </a:p>
          <a:p>
            <a:pPr marL="0" indent="0">
              <a:buNone/>
            </a:pPr>
            <a:r>
              <a:rPr lang="ru-RU" dirty="0" smtClean="0"/>
              <a:t>Ученик — учениках</a:t>
            </a:r>
          </a:p>
          <a:p>
            <a:pPr marL="0" indent="0">
              <a:buNone/>
            </a:pPr>
            <a:r>
              <a:rPr lang="ru-RU" dirty="0" smtClean="0"/>
              <a:t>Город — городах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Учитель — учителях</a:t>
            </a:r>
          </a:p>
          <a:p>
            <a:pPr marL="0" indent="0">
              <a:buNone/>
            </a:pPr>
            <a:r>
              <a:rPr lang="ru-RU" dirty="0" smtClean="0"/>
              <a:t>Приятель — приятелях</a:t>
            </a:r>
          </a:p>
          <a:p>
            <a:pPr marL="0" indent="0">
              <a:buNone/>
            </a:pPr>
            <a:r>
              <a:rPr lang="ru-RU" dirty="0" smtClean="0"/>
              <a:t>Конь — конях</a:t>
            </a:r>
          </a:p>
          <a:p>
            <a:pPr marL="0" indent="0">
              <a:buNone/>
            </a:pPr>
            <a:r>
              <a:rPr lang="ru-RU" dirty="0" smtClean="0"/>
              <a:t>Музей — музеях</a:t>
            </a:r>
          </a:p>
          <a:p>
            <a:pPr marL="0" indent="0">
              <a:buNone/>
            </a:pPr>
            <a:r>
              <a:rPr lang="ru-RU" dirty="0" smtClean="0"/>
              <a:t>Герой — героях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0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Локатив множине — средњи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Село — селах</a:t>
            </a:r>
          </a:p>
          <a:p>
            <a:pPr marL="0" indent="0">
              <a:buNone/>
            </a:pPr>
            <a:r>
              <a:rPr lang="ru-RU" dirty="0" smtClean="0"/>
              <a:t>Место — местах</a:t>
            </a:r>
          </a:p>
          <a:p>
            <a:pPr marL="0" indent="0">
              <a:buNone/>
            </a:pPr>
            <a:r>
              <a:rPr lang="ru-RU" dirty="0" smtClean="0"/>
              <a:t>Гнездо — гнездах</a:t>
            </a:r>
          </a:p>
          <a:p>
            <a:pPr marL="0" indent="0">
              <a:buNone/>
            </a:pPr>
            <a:r>
              <a:rPr lang="ru-RU" dirty="0" smtClean="0"/>
              <a:t>Весло — веслах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Море — морях</a:t>
            </a:r>
          </a:p>
          <a:p>
            <a:pPr marL="0" indent="0">
              <a:buNone/>
            </a:pPr>
            <a:r>
              <a:rPr lang="ru-RU" dirty="0" smtClean="0"/>
              <a:t>Путешествие — путешествиях</a:t>
            </a:r>
          </a:p>
          <a:p>
            <a:pPr marL="0" indent="0">
              <a:buNone/>
            </a:pPr>
            <a:r>
              <a:rPr lang="ru-RU" dirty="0" smtClean="0"/>
              <a:t>Общежитие — общежитиях</a:t>
            </a:r>
          </a:p>
          <a:p>
            <a:pPr marL="0" indent="0">
              <a:buNone/>
            </a:pPr>
            <a:r>
              <a:rPr lang="ru-RU" dirty="0" smtClean="0"/>
              <a:t>Поколение — поколениях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Локатив множине — женски род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Тврда промена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Сестра — сестрах</a:t>
            </a:r>
          </a:p>
          <a:p>
            <a:pPr marL="0" indent="0">
              <a:buNone/>
            </a:pPr>
            <a:r>
              <a:rPr lang="ru-RU" dirty="0" smtClean="0"/>
              <a:t>Школа — школах</a:t>
            </a:r>
          </a:p>
          <a:p>
            <a:pPr marL="0" indent="0">
              <a:buNone/>
            </a:pPr>
            <a:r>
              <a:rPr lang="ru-RU" dirty="0" smtClean="0"/>
              <a:t>Квартира — квартирах</a:t>
            </a:r>
          </a:p>
          <a:p>
            <a:pPr marL="0" indent="0">
              <a:buNone/>
            </a:pPr>
            <a:r>
              <a:rPr lang="ru-RU" dirty="0" smtClean="0"/>
              <a:t>Подруга — подругах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Мека промена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Кухня — кухнях</a:t>
            </a:r>
          </a:p>
          <a:p>
            <a:pPr marL="0" indent="0">
              <a:buNone/>
            </a:pPr>
            <a:r>
              <a:rPr lang="ru-RU" dirty="0" smtClean="0"/>
              <a:t>История — историях</a:t>
            </a:r>
          </a:p>
          <a:p>
            <a:pPr marL="0" indent="0">
              <a:buNone/>
            </a:pPr>
            <a:r>
              <a:rPr lang="ru-RU" dirty="0" smtClean="0"/>
              <a:t>Лаборатория — лабораториях</a:t>
            </a:r>
          </a:p>
          <a:p>
            <a:pPr marL="0" indent="0">
              <a:buNone/>
            </a:pPr>
            <a:r>
              <a:rPr lang="ru-RU" dirty="0" smtClean="0"/>
              <a:t>Тётя — тётях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70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18</TotalTime>
  <Words>546</Words>
  <Application>Microsoft Office PowerPoint</Application>
  <PresentationFormat>Widescreen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Tw Cen MT</vt:lpstr>
      <vt:lpstr>Droplet</vt:lpstr>
      <vt:lpstr>Дательный, творительный и предложный падежи множественного числа</vt:lpstr>
      <vt:lpstr>Поновимо предлоге!</vt:lpstr>
      <vt:lpstr>Датив множине</vt:lpstr>
      <vt:lpstr>Датив множине — мушки род</vt:lpstr>
      <vt:lpstr>Датив множине — средњи род</vt:lpstr>
      <vt:lpstr>Датив множине — женски род</vt:lpstr>
      <vt:lpstr>Инстументал множине</vt:lpstr>
      <vt:lpstr>Инстументал множине — мушки род</vt:lpstr>
      <vt:lpstr>Инстументал множине — средњи род</vt:lpstr>
      <vt:lpstr>Инстументал множине — женски род</vt:lpstr>
      <vt:lpstr>Локатив множине</vt:lpstr>
      <vt:lpstr>Локатив множине — мушки род</vt:lpstr>
      <vt:lpstr>Локатив множине — средњи род</vt:lpstr>
      <vt:lpstr>Локатив множине — женски род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</cp:revision>
  <dcterms:created xsi:type="dcterms:W3CDTF">2020-11-09T15:19:06Z</dcterms:created>
  <dcterms:modified xsi:type="dcterms:W3CDTF">2020-11-09T15:37:58Z</dcterms:modified>
</cp:coreProperties>
</file>