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F33E-6C4C-401C-955A-8CB8A7F113F1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C4C27-EF5E-431D-8E58-A959DE7C2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728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F33E-6C4C-401C-955A-8CB8A7F113F1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C4C27-EF5E-431D-8E58-A959DE7C2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575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F33E-6C4C-401C-955A-8CB8A7F113F1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C4C27-EF5E-431D-8E58-A959DE7C2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79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F33E-6C4C-401C-955A-8CB8A7F113F1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C4C27-EF5E-431D-8E58-A959DE7C2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626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F33E-6C4C-401C-955A-8CB8A7F113F1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C4C27-EF5E-431D-8E58-A959DE7C2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332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F33E-6C4C-401C-955A-8CB8A7F113F1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C4C27-EF5E-431D-8E58-A959DE7C2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280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F33E-6C4C-401C-955A-8CB8A7F113F1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C4C27-EF5E-431D-8E58-A959DE7C2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88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F33E-6C4C-401C-955A-8CB8A7F113F1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C4C27-EF5E-431D-8E58-A959DE7C2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440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F33E-6C4C-401C-955A-8CB8A7F113F1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C4C27-EF5E-431D-8E58-A959DE7C2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71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F33E-6C4C-401C-955A-8CB8A7F113F1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C4C27-EF5E-431D-8E58-A959DE7C2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35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F33E-6C4C-401C-955A-8CB8A7F113F1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C4C27-EF5E-431D-8E58-A959DE7C269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657878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F33E-6C4C-401C-955A-8CB8A7F113F1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C4C27-EF5E-431D-8E58-A959DE7C2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9939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F33E-6C4C-401C-955A-8CB8A7F113F1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C4C27-EF5E-431D-8E58-A959DE7C269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089099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F33E-6C4C-401C-955A-8CB8A7F113F1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C4C27-EF5E-431D-8E58-A959DE7C2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8239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F33E-6C4C-401C-955A-8CB8A7F113F1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C4C27-EF5E-431D-8E58-A959DE7C2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8808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F33E-6C4C-401C-955A-8CB8A7F113F1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C4C27-EF5E-431D-8E58-A959DE7C2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820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F33E-6C4C-401C-955A-8CB8A7F113F1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5F1C4C27-EF5E-431D-8E58-A959DE7C2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497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sr-Cyrl-R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Групе глагола у садашњем времену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sr-Cyrl-R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Први део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3226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701" y="609600"/>
            <a:ext cx="6559933" cy="5514052"/>
          </a:xfrm>
        </p:spPr>
      </p:pic>
    </p:spTree>
    <p:extLst>
      <p:ext uri="{BB962C8B-B14F-4D97-AF65-F5344CB8AC3E}">
        <p14:creationId xmlns:p14="http://schemas.microsoft.com/office/powerpoint/2010/main" val="415916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63" y="1930400"/>
            <a:ext cx="9690113" cy="3352362"/>
          </a:xfrm>
        </p:spPr>
      </p:pic>
    </p:spTree>
    <p:extLst>
      <p:ext uri="{BB962C8B-B14F-4D97-AF65-F5344CB8AC3E}">
        <p14:creationId xmlns:p14="http://schemas.microsoft.com/office/powerpoint/2010/main" val="123239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599" y="322552"/>
            <a:ext cx="7167728" cy="6442337"/>
          </a:xfrm>
        </p:spPr>
      </p:pic>
    </p:spTree>
    <p:extLst>
      <p:ext uri="{BB962C8B-B14F-4D97-AF65-F5344CB8AC3E}">
        <p14:creationId xmlns:p14="http://schemas.microsoft.com/office/powerpoint/2010/main" val="239384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21" y="609600"/>
            <a:ext cx="9352493" cy="4757448"/>
          </a:xfrm>
        </p:spPr>
      </p:pic>
    </p:spTree>
    <p:extLst>
      <p:ext uri="{BB962C8B-B14F-4D97-AF65-F5344CB8AC3E}">
        <p14:creationId xmlns:p14="http://schemas.microsoft.com/office/powerpoint/2010/main" val="426293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905" y="498043"/>
            <a:ext cx="6771525" cy="6032067"/>
          </a:xfrm>
        </p:spPr>
      </p:pic>
    </p:spTree>
    <p:extLst>
      <p:ext uri="{BB962C8B-B14F-4D97-AF65-F5344CB8AC3E}">
        <p14:creationId xmlns:p14="http://schemas.microsoft.com/office/powerpoint/2010/main" val="428538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22" y="609600"/>
            <a:ext cx="8053092" cy="5773448"/>
          </a:xfrm>
        </p:spPr>
      </p:pic>
    </p:spTree>
    <p:extLst>
      <p:ext uri="{BB962C8B-B14F-4D97-AF65-F5344CB8AC3E}">
        <p14:creationId xmlns:p14="http://schemas.microsoft.com/office/powerpoint/2010/main" val="427825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99" y="609600"/>
            <a:ext cx="9209938" cy="5310909"/>
          </a:xfrm>
        </p:spPr>
      </p:pic>
    </p:spTree>
    <p:extLst>
      <p:ext uri="{BB962C8B-B14F-4D97-AF65-F5344CB8AC3E}">
        <p14:creationId xmlns:p14="http://schemas.microsoft.com/office/powerpoint/2010/main" val="423096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22" y="609600"/>
            <a:ext cx="9565091" cy="3796145"/>
          </a:xfrm>
        </p:spPr>
      </p:pic>
    </p:spTree>
    <p:extLst>
      <p:ext uri="{BB962C8B-B14F-4D97-AF65-F5344CB8AC3E}">
        <p14:creationId xmlns:p14="http://schemas.microsoft.com/office/powerpoint/2010/main" val="313943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186" y="609600"/>
            <a:ext cx="7630964" cy="5436547"/>
          </a:xfrm>
        </p:spPr>
      </p:pic>
    </p:spTree>
    <p:extLst>
      <p:ext uri="{BB962C8B-B14F-4D97-AF65-F5344CB8AC3E}">
        <p14:creationId xmlns:p14="http://schemas.microsoft.com/office/powerpoint/2010/main" val="241975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25" y="609600"/>
            <a:ext cx="8848886" cy="4802909"/>
          </a:xfrm>
        </p:spPr>
      </p:pic>
    </p:spTree>
    <p:extLst>
      <p:ext uri="{BB962C8B-B14F-4D97-AF65-F5344CB8AC3E}">
        <p14:creationId xmlns:p14="http://schemas.microsoft.com/office/powerpoint/2010/main" val="384315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11" y="609600"/>
            <a:ext cx="7873113" cy="5457026"/>
          </a:xfrm>
        </p:spPr>
      </p:pic>
    </p:spTree>
    <p:extLst>
      <p:ext uri="{BB962C8B-B14F-4D97-AF65-F5344CB8AC3E}">
        <p14:creationId xmlns:p14="http://schemas.microsoft.com/office/powerpoint/2010/main" val="223956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03" y="609600"/>
            <a:ext cx="8907930" cy="5006109"/>
          </a:xfrm>
        </p:spPr>
      </p:pic>
    </p:spTree>
    <p:extLst>
      <p:ext uri="{BB962C8B-B14F-4D97-AF65-F5344CB8AC3E}">
        <p14:creationId xmlns:p14="http://schemas.microsoft.com/office/powerpoint/2010/main" val="284301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81" y="1930400"/>
            <a:ext cx="9636962" cy="2456873"/>
          </a:xfrm>
        </p:spPr>
      </p:pic>
    </p:spTree>
    <p:extLst>
      <p:ext uri="{BB962C8B-B14F-4D97-AF65-F5344CB8AC3E}">
        <p14:creationId xmlns:p14="http://schemas.microsoft.com/office/powerpoint/2010/main" val="241029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771" y="609600"/>
            <a:ext cx="6009793" cy="5639494"/>
          </a:xfrm>
        </p:spPr>
      </p:pic>
    </p:spTree>
    <p:extLst>
      <p:ext uri="{BB962C8B-B14F-4D97-AF65-F5344CB8AC3E}">
        <p14:creationId xmlns:p14="http://schemas.microsoft.com/office/powerpoint/2010/main" val="192340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219" y="609600"/>
            <a:ext cx="6300897" cy="5782753"/>
          </a:xfrm>
        </p:spPr>
      </p:pic>
    </p:spTree>
    <p:extLst>
      <p:ext uri="{BB962C8B-B14F-4D97-AF65-F5344CB8AC3E}">
        <p14:creationId xmlns:p14="http://schemas.microsoft.com/office/powerpoint/2010/main" val="18386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</TotalTime>
  <Words>7</Words>
  <Application>Microsoft Office PowerPoint</Application>
  <PresentationFormat>Widescreen</PresentationFormat>
  <Paragraphs>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Trebuchet MS</vt:lpstr>
      <vt:lpstr>Wingdings 3</vt:lpstr>
      <vt:lpstr>Facet</vt:lpstr>
      <vt:lpstr>Групе глагола у садашњем времену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Групе глагола у садашњем времену</dc:title>
  <dc:creator>Dell</dc:creator>
  <cp:lastModifiedBy>Dell</cp:lastModifiedBy>
  <cp:revision>2</cp:revision>
  <dcterms:created xsi:type="dcterms:W3CDTF">2020-10-14T07:47:10Z</dcterms:created>
  <dcterms:modified xsi:type="dcterms:W3CDTF">2020-10-14T09:50:55Z</dcterms:modified>
</cp:coreProperties>
</file>