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5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4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735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01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328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880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23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214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7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0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667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568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750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598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20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810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75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50363C6-101C-4A66-9A89-9DFCA0E0A013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C61E741-2376-4C8B-8072-7CABC5D4B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456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Датив једнине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12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КОМУ? ЧЕМУ?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К</a:t>
            </a:r>
          </a:p>
          <a:p>
            <a:pPr marL="0" indent="0">
              <a:buNone/>
            </a:pPr>
            <a:r>
              <a:rPr lang="ru-RU" dirty="0" smtClean="0"/>
              <a:t>Я иду к врачу.</a:t>
            </a:r>
          </a:p>
          <a:p>
            <a:pPr marL="0" indent="0">
              <a:buNone/>
            </a:pPr>
            <a:r>
              <a:rPr lang="ru-RU" dirty="0" smtClean="0"/>
              <a:t>Корабль плывет к берегу.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ПО</a:t>
            </a:r>
          </a:p>
          <a:p>
            <a:pPr marL="0" indent="0">
              <a:buNone/>
            </a:pPr>
            <a:r>
              <a:rPr lang="ru-RU" dirty="0" smtClean="0"/>
              <a:t>Они бегут по полю.</a:t>
            </a:r>
          </a:p>
          <a:p>
            <a:pPr marL="0" indent="0">
              <a:buNone/>
            </a:pPr>
            <a:r>
              <a:rPr lang="ru-RU" dirty="0" smtClean="0"/>
              <a:t>Мы гуляем по улице.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1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Мушки род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Наставак у мушком роду може бити –У или </a:t>
            </a:r>
            <a:r>
              <a:rPr lang="ru-RU" dirty="0" smtClean="0"/>
              <a:t>–Ю. </a:t>
            </a:r>
          </a:p>
          <a:p>
            <a:r>
              <a:rPr lang="sr-Cyrl-RS" dirty="0" smtClean="0"/>
              <a:t>Наставак –У се појављује у тврдој промени, док се –</a:t>
            </a:r>
            <a:r>
              <a:rPr lang="ru-RU" dirty="0" smtClean="0"/>
              <a:t>Ю </a:t>
            </a:r>
            <a:r>
              <a:rPr lang="sr-Cyrl-RS" dirty="0" smtClean="0"/>
              <a:t>појављује у мекој промени, односно када се у номинативу појављује </a:t>
            </a:r>
            <a:r>
              <a:rPr lang="ru-RU" dirty="0" smtClean="0"/>
              <a:t>–Ь или –Й.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055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Мушки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ТВРДА ПРОМЕНА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Брат — брату</a:t>
            </a:r>
          </a:p>
          <a:p>
            <a:pPr marL="0" indent="0">
              <a:buNone/>
            </a:pPr>
            <a:r>
              <a:rPr lang="ru-RU" dirty="0" smtClean="0"/>
              <a:t>Друг — другу</a:t>
            </a:r>
          </a:p>
          <a:p>
            <a:pPr marL="0" indent="0">
              <a:buNone/>
            </a:pPr>
            <a:r>
              <a:rPr lang="ru-RU" dirty="0" smtClean="0"/>
              <a:t>Стол — столу</a:t>
            </a:r>
          </a:p>
          <a:p>
            <a:pPr marL="0" indent="0">
              <a:buNone/>
            </a:pPr>
            <a:r>
              <a:rPr lang="ru-RU" dirty="0" smtClean="0"/>
              <a:t>Магазин — магазину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МЕКА ПРОМЕНА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Учитель — учителю</a:t>
            </a:r>
          </a:p>
          <a:p>
            <a:pPr marL="0" indent="0">
              <a:buNone/>
            </a:pPr>
            <a:r>
              <a:rPr lang="ru-RU" dirty="0" smtClean="0"/>
              <a:t>Приятель — приятелю</a:t>
            </a:r>
          </a:p>
          <a:p>
            <a:pPr marL="0" indent="0">
              <a:buNone/>
            </a:pPr>
            <a:r>
              <a:rPr lang="ru-RU" dirty="0" smtClean="0"/>
              <a:t>Музей — музею</a:t>
            </a:r>
          </a:p>
          <a:p>
            <a:pPr marL="0" indent="0">
              <a:buNone/>
            </a:pPr>
            <a:r>
              <a:rPr lang="ru-RU" dirty="0" smtClean="0"/>
              <a:t>Герой — герою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512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Средњи род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Наставак у средњем роду може бити –У или </a:t>
            </a:r>
            <a:r>
              <a:rPr lang="ru-RU" dirty="0" smtClean="0"/>
              <a:t>–Ю. </a:t>
            </a:r>
          </a:p>
          <a:p>
            <a:r>
              <a:rPr lang="sr-Cyrl-RS" dirty="0" smtClean="0"/>
              <a:t>Наставак –У се појављује у тврдој промени, док се –</a:t>
            </a:r>
            <a:r>
              <a:rPr lang="ru-RU" dirty="0" smtClean="0"/>
              <a:t>Ю </a:t>
            </a:r>
            <a:r>
              <a:rPr lang="sr-Cyrl-RS" dirty="0" smtClean="0"/>
              <a:t>појављује у мекој промени, односно када се у номинативу појављује </a:t>
            </a:r>
            <a:r>
              <a:rPr lang="ru-RU" dirty="0" smtClean="0"/>
              <a:t>–Е.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26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Средњи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ТВРДА ПРОМЕНА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Село — селу</a:t>
            </a:r>
          </a:p>
          <a:p>
            <a:pPr marL="0" indent="0">
              <a:buNone/>
            </a:pPr>
            <a:r>
              <a:rPr lang="sr-Cyrl-RS" dirty="0" smtClean="0"/>
              <a:t>Гнездо — гнезду</a:t>
            </a:r>
          </a:p>
          <a:p>
            <a:pPr marL="0" indent="0">
              <a:buNone/>
            </a:pPr>
            <a:r>
              <a:rPr lang="sr-Cyrl-RS" dirty="0" smtClean="0"/>
              <a:t>Место — месту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МЕКА ПРОМЕНА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Море — мор</a:t>
            </a:r>
            <a:r>
              <a:rPr lang="ru-RU" dirty="0" smtClean="0"/>
              <a:t>ю</a:t>
            </a:r>
          </a:p>
          <a:p>
            <a:pPr marL="0" indent="0">
              <a:buNone/>
            </a:pPr>
            <a:r>
              <a:rPr lang="ru-RU" dirty="0" smtClean="0"/>
              <a:t>Путешествие — путешествию</a:t>
            </a:r>
          </a:p>
          <a:p>
            <a:pPr marL="0" indent="0">
              <a:buNone/>
            </a:pPr>
            <a:r>
              <a:rPr lang="ru-RU" dirty="0" smtClean="0"/>
              <a:t>Общежитие — общежитию</a:t>
            </a:r>
          </a:p>
        </p:txBody>
      </p:sp>
    </p:spTree>
    <p:extLst>
      <p:ext uri="{BB962C8B-B14F-4D97-AF65-F5344CB8AC3E}">
        <p14:creationId xmlns:p14="http://schemas.microsoft.com/office/powerpoint/2010/main" val="3719842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Женски род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Наставак у женском роду је –Е.</a:t>
            </a:r>
          </a:p>
          <a:p>
            <a:r>
              <a:rPr lang="sr-Cyrl-RS" dirty="0" smtClean="0"/>
              <a:t>Припадност мекој и тврдој промени нема значаја.</a:t>
            </a:r>
          </a:p>
          <a:p>
            <a:endParaRPr lang="sr-Cyrl-RS" dirty="0"/>
          </a:p>
          <a:p>
            <a:pPr marL="0" indent="0">
              <a:buNone/>
            </a:pPr>
            <a:r>
              <a:rPr lang="sr-Cyrl-RS" dirty="0" smtClean="0"/>
              <a:t>Мама — маме</a:t>
            </a:r>
          </a:p>
          <a:p>
            <a:pPr marL="0" indent="0">
              <a:buNone/>
            </a:pPr>
            <a:r>
              <a:rPr lang="sr-Cyrl-RS" dirty="0" smtClean="0"/>
              <a:t>Кухн</a:t>
            </a:r>
            <a:r>
              <a:rPr lang="ru-RU" dirty="0" smtClean="0"/>
              <a:t>я — кухне</a:t>
            </a:r>
          </a:p>
          <a:p>
            <a:pPr marL="0" indent="0">
              <a:buNone/>
            </a:pPr>
            <a:r>
              <a:rPr lang="ru-RU" dirty="0" smtClean="0"/>
              <a:t>Сестра — сестре</a:t>
            </a:r>
            <a:endParaRPr lang="sr-Cyrl-RS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85458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Обрати пажњу!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Именице женског рода које се завршавају на </a:t>
            </a:r>
            <a:r>
              <a:rPr lang="ru-RU" dirty="0" smtClean="0"/>
              <a:t>–ИЯ, </a:t>
            </a:r>
            <a:r>
              <a:rPr lang="sr-Cyrl-RS" dirty="0" smtClean="0"/>
              <a:t>немају наставак –Е, већ –ИИ.</a:t>
            </a:r>
          </a:p>
          <a:p>
            <a:pPr marL="0" indent="0">
              <a:buNone/>
            </a:pPr>
            <a:r>
              <a:rPr lang="ru-RU" dirty="0" smtClean="0"/>
              <a:t>Мы идем к лабораторИИ.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48392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</TotalTime>
  <Words>226</Words>
  <Application>Microsoft Office PowerPoint</Application>
  <PresentationFormat>Widescreen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Garamond</vt:lpstr>
      <vt:lpstr>Organic</vt:lpstr>
      <vt:lpstr>Датив једнине</vt:lpstr>
      <vt:lpstr>КОМУ? ЧЕМУ?</vt:lpstr>
      <vt:lpstr>Мушки род</vt:lpstr>
      <vt:lpstr>Мушки род</vt:lpstr>
      <vt:lpstr>Средњи род</vt:lpstr>
      <vt:lpstr>Средњи род</vt:lpstr>
      <vt:lpstr>Женски род</vt:lpstr>
      <vt:lpstr>Обрати пажњу!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Датив једнине</dc:title>
  <dc:creator>Dell</dc:creator>
  <cp:lastModifiedBy>Dell</cp:lastModifiedBy>
  <cp:revision>2</cp:revision>
  <dcterms:created xsi:type="dcterms:W3CDTF">2020-11-10T15:21:06Z</dcterms:created>
  <dcterms:modified xsi:type="dcterms:W3CDTF">2020-11-10T15:35:39Z</dcterms:modified>
</cp:coreProperties>
</file>