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344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25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9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88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3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26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33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8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7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71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29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2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60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63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55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62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03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2064A8D-B3E8-4F4D-8DF2-7A1E3104B67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C5207F4-FE75-4D4F-A542-F75B6F84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28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r-Cyrl-RS" sz="8000" b="1" dirty="0" smtClean="0"/>
              <a:t>Множина именица</a:t>
            </a:r>
            <a:endParaRPr lang="en-US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Cyrl-RS" dirty="0" smtClean="0"/>
              <a:t>ср Милана Борковић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19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/>
              <a:t>Мушки род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800" dirty="0" smtClean="0"/>
              <a:t>Именице мушког рода имају наставке</a:t>
            </a:r>
          </a:p>
          <a:p>
            <a:pPr marL="0" indent="0">
              <a:buNone/>
            </a:pPr>
            <a:r>
              <a:rPr lang="sr-Cyrl-RS" sz="2800" dirty="0" smtClean="0"/>
              <a:t>-</a:t>
            </a:r>
            <a:r>
              <a:rPr lang="ru-RU" sz="2800" dirty="0" smtClean="0"/>
              <a:t>Ы</a:t>
            </a:r>
          </a:p>
          <a:p>
            <a:pPr marL="0" indent="0">
              <a:buNone/>
            </a:pPr>
            <a:r>
              <a:rPr lang="ru-RU" sz="2800" dirty="0" smtClean="0"/>
              <a:t>-И.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Наставак –И се појављује уколико се именица завршава на –Ь, Й или на сугласнике К, Г, Х, Ж, Ш, Щ, Ч.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025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400" b="1" dirty="0"/>
              <a:t>Мушки род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Стол — столы</a:t>
            </a:r>
          </a:p>
          <a:p>
            <a:pPr marL="0" indent="0">
              <a:buNone/>
            </a:pPr>
            <a:r>
              <a:rPr lang="ru-RU" sz="2800" dirty="0" smtClean="0"/>
              <a:t>Шкаф — шкафы</a:t>
            </a:r>
          </a:p>
          <a:p>
            <a:pPr marL="0" indent="0">
              <a:buNone/>
            </a:pPr>
            <a:r>
              <a:rPr lang="ru-RU" sz="2800" dirty="0" smtClean="0"/>
              <a:t>Турист — туристы</a:t>
            </a:r>
          </a:p>
          <a:p>
            <a:pPr marL="0" indent="0">
              <a:buNone/>
            </a:pPr>
            <a:r>
              <a:rPr lang="ru-RU" sz="2800" dirty="0" smtClean="0"/>
              <a:t>Учитель — учители</a:t>
            </a:r>
          </a:p>
          <a:p>
            <a:pPr marL="0" indent="0">
              <a:buNone/>
            </a:pPr>
            <a:r>
              <a:rPr lang="ru-RU" sz="2800" dirty="0" smtClean="0"/>
              <a:t>Музей — музеи</a:t>
            </a:r>
          </a:p>
          <a:p>
            <a:pPr marL="0" indent="0">
              <a:buNone/>
            </a:pPr>
            <a:r>
              <a:rPr lang="ru-RU" sz="2800" dirty="0" smtClean="0"/>
              <a:t>Ученик — ученики</a:t>
            </a:r>
          </a:p>
          <a:p>
            <a:pPr marL="0" indent="0">
              <a:buNone/>
            </a:pPr>
            <a:r>
              <a:rPr lang="ru-RU" sz="2800" dirty="0" smtClean="0"/>
              <a:t>Нож — ножи</a:t>
            </a:r>
          </a:p>
        </p:txBody>
      </p:sp>
    </p:spTree>
    <p:extLst>
      <p:ext uri="{BB962C8B-B14F-4D97-AF65-F5344CB8AC3E}">
        <p14:creationId xmlns:p14="http://schemas.microsoft.com/office/powerpoint/2010/main" val="7222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Женски род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800" dirty="0" smtClean="0"/>
              <a:t>Именице женског рода имају наставке</a:t>
            </a:r>
          </a:p>
          <a:p>
            <a:pPr marL="0" indent="0">
              <a:buNone/>
            </a:pPr>
            <a:r>
              <a:rPr lang="sr-Cyrl-RS" sz="2800" dirty="0" smtClean="0"/>
              <a:t>-</a:t>
            </a:r>
            <a:r>
              <a:rPr lang="ru-RU" sz="2800" dirty="0" smtClean="0"/>
              <a:t>Ы</a:t>
            </a:r>
          </a:p>
          <a:p>
            <a:pPr marL="0" indent="0">
              <a:buNone/>
            </a:pPr>
            <a:r>
              <a:rPr lang="ru-RU" sz="2800" dirty="0" smtClean="0"/>
              <a:t>-И.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Наставак –И се појављује уколико се именица завршава на –Ь, Я или на сугласнике К, Г, Х, Ж, Ш, Щ, Ч.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31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/>
              <a:t>Женски род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Мама — мамы</a:t>
            </a:r>
          </a:p>
          <a:p>
            <a:pPr marL="0" indent="0">
              <a:buNone/>
            </a:pPr>
            <a:r>
              <a:rPr lang="ru-RU" sz="2800" dirty="0" smtClean="0"/>
              <a:t>Сестра — сестры</a:t>
            </a:r>
          </a:p>
          <a:p>
            <a:pPr marL="0" indent="0">
              <a:buNone/>
            </a:pPr>
            <a:r>
              <a:rPr lang="ru-RU" sz="2800" dirty="0" smtClean="0"/>
              <a:t>Кухня — кухни</a:t>
            </a:r>
          </a:p>
          <a:p>
            <a:pPr marL="0" indent="0">
              <a:buNone/>
            </a:pPr>
            <a:r>
              <a:rPr lang="ru-RU" sz="2800" dirty="0" smtClean="0"/>
              <a:t>Лабораторая — лаборатории</a:t>
            </a:r>
          </a:p>
          <a:p>
            <a:pPr marL="0" indent="0">
              <a:buNone/>
            </a:pPr>
            <a:r>
              <a:rPr lang="ru-RU" sz="2800" dirty="0" smtClean="0"/>
              <a:t>Тетрадь — тетради</a:t>
            </a:r>
          </a:p>
          <a:p>
            <a:pPr marL="0" indent="0">
              <a:buNone/>
            </a:pPr>
            <a:r>
              <a:rPr lang="ru-RU" sz="2800" dirty="0" smtClean="0"/>
              <a:t>Подруга — подруги</a:t>
            </a:r>
          </a:p>
          <a:p>
            <a:pPr marL="0" indent="0">
              <a:buNone/>
            </a:pPr>
            <a:r>
              <a:rPr lang="ru-RU" sz="2800" dirty="0" smtClean="0"/>
              <a:t>Книга — книги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781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/>
              <a:t>Средњи род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800" dirty="0" smtClean="0"/>
              <a:t>Именице средњи рода имају наставке</a:t>
            </a:r>
            <a:endParaRPr lang="sr-Cyrl-RS" sz="2800" dirty="0"/>
          </a:p>
          <a:p>
            <a:pPr marL="0" indent="0">
              <a:buNone/>
            </a:pPr>
            <a:r>
              <a:rPr lang="sr-Cyrl-RS" sz="2800" dirty="0" smtClean="0"/>
              <a:t>-А</a:t>
            </a:r>
          </a:p>
          <a:p>
            <a:pPr marL="0" indent="0">
              <a:buNone/>
            </a:pPr>
            <a:r>
              <a:rPr lang="sr-Cyrl-RS" sz="2800" dirty="0" smtClean="0"/>
              <a:t>-</a:t>
            </a:r>
            <a:r>
              <a:rPr lang="ru-RU" sz="2800" dirty="0" smtClean="0"/>
              <a:t>Я</a:t>
            </a:r>
          </a:p>
          <a:p>
            <a:pPr marL="0" indent="0">
              <a:buNone/>
            </a:pPr>
            <a:r>
              <a:rPr lang="sr-Cyrl-RS" sz="2800" dirty="0" smtClean="0"/>
              <a:t>Уколико се именица средњег рода завршава на –О, наставак у множини ће бити –</a:t>
            </a:r>
            <a:r>
              <a:rPr lang="ru-RU" sz="2800" dirty="0" smtClean="0"/>
              <a:t>А, а уколико се именица средњег рода завршава на –Е, наста</a:t>
            </a:r>
            <a:r>
              <a:rPr lang="sr-Cyrl-RS" sz="2800" dirty="0" smtClean="0"/>
              <a:t>вак у множини ће бити –</a:t>
            </a:r>
            <a:r>
              <a:rPr lang="ru-RU" sz="2800" dirty="0" smtClean="0"/>
              <a:t>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0054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/>
              <a:t>Средњи род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Село — село</a:t>
            </a:r>
          </a:p>
          <a:p>
            <a:pPr marL="0" indent="0">
              <a:buNone/>
            </a:pPr>
            <a:r>
              <a:rPr lang="ru-RU" sz="2800" dirty="0" smtClean="0"/>
              <a:t>Место — места</a:t>
            </a:r>
          </a:p>
          <a:p>
            <a:pPr marL="0" indent="0">
              <a:buNone/>
            </a:pPr>
            <a:r>
              <a:rPr lang="ru-RU" sz="2800" dirty="0" smtClean="0"/>
              <a:t>Море — моря</a:t>
            </a:r>
          </a:p>
          <a:p>
            <a:pPr marL="0" indent="0">
              <a:buNone/>
            </a:pPr>
            <a:r>
              <a:rPr lang="ru-RU" sz="2800" dirty="0" smtClean="0"/>
              <a:t>Путешествие — путешествия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659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/>
              <a:t>Изузеци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Глаз — глаза</a:t>
            </a:r>
          </a:p>
          <a:p>
            <a:pPr marL="0" indent="0">
              <a:buNone/>
            </a:pPr>
            <a:r>
              <a:rPr lang="ru-RU" sz="2400" dirty="0" smtClean="0"/>
              <a:t>Номер — номера</a:t>
            </a:r>
          </a:p>
          <a:p>
            <a:pPr marL="0" indent="0">
              <a:buNone/>
            </a:pPr>
            <a:r>
              <a:rPr lang="ru-RU" sz="2400" dirty="0" smtClean="0"/>
              <a:t>Адрес — адреса</a:t>
            </a:r>
          </a:p>
          <a:p>
            <a:pPr marL="0" indent="0">
              <a:buNone/>
            </a:pPr>
            <a:r>
              <a:rPr lang="ru-RU" sz="2400" dirty="0" smtClean="0"/>
              <a:t>Паспорт — паспортом</a:t>
            </a:r>
          </a:p>
          <a:p>
            <a:pPr marL="0" indent="0">
              <a:buNone/>
            </a:pPr>
            <a:r>
              <a:rPr lang="ru-RU" sz="2400" dirty="0" smtClean="0"/>
              <a:t>Вечер — вечера</a:t>
            </a:r>
          </a:p>
          <a:p>
            <a:pPr marL="0" indent="0">
              <a:buNone/>
            </a:pPr>
            <a:r>
              <a:rPr lang="ru-RU" sz="2400" dirty="0" smtClean="0"/>
              <a:t>Директор — дикретора</a:t>
            </a:r>
          </a:p>
          <a:p>
            <a:pPr marL="0" indent="0">
              <a:buNone/>
            </a:pPr>
            <a:r>
              <a:rPr lang="ru-RU" sz="2400" dirty="0" smtClean="0"/>
              <a:t>Мастер — мастера</a:t>
            </a:r>
          </a:p>
          <a:p>
            <a:pPr marL="0" indent="0">
              <a:buNone/>
            </a:pPr>
            <a:r>
              <a:rPr lang="ru-RU" sz="2400" dirty="0" smtClean="0"/>
              <a:t>Доктор — доктора</a:t>
            </a:r>
          </a:p>
          <a:p>
            <a:pPr marL="0" indent="0">
              <a:buNone/>
            </a:pPr>
            <a:r>
              <a:rPr lang="ru-RU" sz="2400" dirty="0" smtClean="0"/>
              <a:t>Профессор — профессора</a:t>
            </a:r>
          </a:p>
          <a:p>
            <a:pPr marL="0" indent="0">
              <a:buNone/>
            </a:pPr>
            <a:r>
              <a:rPr lang="ru-RU" sz="2400" dirty="0" smtClean="0"/>
              <a:t>Берег — берега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766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800" b="1" dirty="0" smtClean="0"/>
              <a:t>Изузеци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Друг — друзья</a:t>
            </a:r>
          </a:p>
          <a:p>
            <a:pPr marL="0" indent="0">
              <a:buNone/>
            </a:pPr>
            <a:r>
              <a:rPr lang="ru-RU" sz="2800" dirty="0" smtClean="0"/>
              <a:t>Брат — братья</a:t>
            </a:r>
          </a:p>
          <a:p>
            <a:pPr marL="0" indent="0">
              <a:buNone/>
            </a:pPr>
            <a:r>
              <a:rPr lang="ru-RU" sz="2800" dirty="0" smtClean="0"/>
              <a:t>Сын — сыновя</a:t>
            </a:r>
          </a:p>
          <a:p>
            <a:pPr marL="0" indent="0">
              <a:buNone/>
            </a:pPr>
            <a:r>
              <a:rPr lang="ru-RU" sz="2800" dirty="0" smtClean="0"/>
              <a:t>Стул — стулья</a:t>
            </a:r>
          </a:p>
          <a:p>
            <a:pPr marL="0" indent="0">
              <a:buNone/>
            </a:pPr>
            <a:r>
              <a:rPr lang="ru-RU" sz="2800" dirty="0" smtClean="0"/>
              <a:t>Лист — листья</a:t>
            </a:r>
          </a:p>
          <a:p>
            <a:pPr marL="0" indent="0">
              <a:buNone/>
            </a:pPr>
            <a:r>
              <a:rPr lang="ru-RU" sz="2800" dirty="0" smtClean="0"/>
              <a:t>Дерево — деревья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61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18</TotalTime>
  <Words>250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Celestial</vt:lpstr>
      <vt:lpstr>Множина именица</vt:lpstr>
      <vt:lpstr>Мушки род</vt:lpstr>
      <vt:lpstr>Мушки род</vt:lpstr>
      <vt:lpstr>Женски род</vt:lpstr>
      <vt:lpstr>Женски род</vt:lpstr>
      <vt:lpstr>Средњи род</vt:lpstr>
      <vt:lpstr>Средњи род</vt:lpstr>
      <vt:lpstr>Изузеци</vt:lpstr>
      <vt:lpstr>Изузеци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Множина именица</dc:title>
  <dc:creator>Dell</dc:creator>
  <cp:lastModifiedBy>Dell</cp:lastModifiedBy>
  <cp:revision>3</cp:revision>
  <dcterms:created xsi:type="dcterms:W3CDTF">2020-11-02T15:19:28Z</dcterms:created>
  <dcterms:modified xsi:type="dcterms:W3CDTF">2020-11-02T15:37:29Z</dcterms:modified>
</cp:coreProperties>
</file>