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sldIdLst>
    <p:sldId id="256" r:id="rId2"/>
    <p:sldId id="290" r:id="rId3"/>
    <p:sldId id="409" r:id="rId4"/>
    <p:sldId id="294" r:id="rId5"/>
    <p:sldId id="528" r:id="rId6"/>
    <p:sldId id="529" r:id="rId7"/>
    <p:sldId id="530" r:id="rId8"/>
    <p:sldId id="531" r:id="rId9"/>
    <p:sldId id="532" r:id="rId10"/>
    <p:sldId id="534" r:id="rId11"/>
    <p:sldId id="533" r:id="rId12"/>
    <p:sldId id="536" r:id="rId13"/>
    <p:sldId id="537" r:id="rId14"/>
    <p:sldId id="538" r:id="rId15"/>
    <p:sldId id="535" r:id="rId16"/>
    <p:sldId id="539" r:id="rId17"/>
    <p:sldId id="540" r:id="rId18"/>
    <p:sldId id="541" r:id="rId19"/>
    <p:sldId id="542" r:id="rId20"/>
    <p:sldId id="543" r:id="rId21"/>
    <p:sldId id="544" r:id="rId22"/>
    <p:sldId id="545" r:id="rId23"/>
    <p:sldId id="546" r:id="rId24"/>
    <p:sldId id="547" r:id="rId25"/>
    <p:sldId id="548" r:id="rId26"/>
    <p:sldId id="549" r:id="rId27"/>
    <p:sldId id="550" r:id="rId28"/>
    <p:sldId id="551" r:id="rId29"/>
    <p:sldId id="552" r:id="rId30"/>
    <p:sldId id="553" r:id="rId31"/>
    <p:sldId id="554" r:id="rId32"/>
    <p:sldId id="555" r:id="rId33"/>
    <p:sldId id="556" r:id="rId34"/>
    <p:sldId id="557" r:id="rId35"/>
    <p:sldId id="558" r:id="rId36"/>
    <p:sldId id="560" r:id="rId37"/>
    <p:sldId id="561" r:id="rId38"/>
    <p:sldId id="563" r:id="rId39"/>
    <p:sldId id="564" r:id="rId40"/>
    <p:sldId id="565" r:id="rId41"/>
    <p:sldId id="566" r:id="rId42"/>
    <p:sldId id="567" r:id="rId43"/>
    <p:sldId id="568" r:id="rId44"/>
    <p:sldId id="570" r:id="rId45"/>
    <p:sldId id="569" r:id="rId46"/>
    <p:sldId id="571" r:id="rId47"/>
    <p:sldId id="559" r:id="rId48"/>
    <p:sldId id="573" r:id="rId49"/>
    <p:sldId id="574" r:id="rId50"/>
    <p:sldId id="575" r:id="rId51"/>
    <p:sldId id="576" r:id="rId52"/>
    <p:sldId id="577" r:id="rId53"/>
    <p:sldId id="578" r:id="rId54"/>
    <p:sldId id="579" r:id="rId55"/>
    <p:sldId id="580" r:id="rId56"/>
    <p:sldId id="581" r:id="rId57"/>
    <p:sldId id="583" r:id="rId58"/>
    <p:sldId id="586" r:id="rId59"/>
    <p:sldId id="585" r:id="rId60"/>
    <p:sldId id="588" r:id="rId61"/>
    <p:sldId id="587" r:id="rId62"/>
    <p:sldId id="589" r:id="rId63"/>
    <p:sldId id="590" r:id="rId64"/>
    <p:sldId id="591" r:id="rId65"/>
    <p:sldId id="592" r:id="rId66"/>
    <p:sldId id="593" r:id="rId6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326" autoAdjust="0"/>
    <p:restoredTop sz="94660"/>
  </p:normalViewPr>
  <p:slideViewPr>
    <p:cSldViewPr snapToGrid="0">
      <p:cViewPr varScale="1">
        <p:scale>
          <a:sx n="69" d="100"/>
          <a:sy n="69" d="100"/>
        </p:scale>
        <p:origin x="320"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2121392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18169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438820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pPr/>
              <a:t>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835144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pPr/>
              <a:t>12/9/2019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3518388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pPr/>
              <a:t>12/9/2019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3002069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pPr/>
              <a:t>12/9/2019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98166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pPr/>
              <a:t>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475382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pPr/>
              <a:t>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43009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841255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126965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780676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2452484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11343435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7679064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227531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AAD347D-5ACD-4C99-B74B-A9C85AD731AF}" type="datetimeFigureOut">
              <a:rPr lang="en-US" smtClean="0"/>
              <a:pPr/>
              <a:t>12/9/2019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3956505913"/>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PRODAJA I RECEPCIJSKO POSLOVANJE	</a:t>
            </a:r>
            <a:endParaRPr lang="en-US" dirty="0"/>
          </a:p>
        </p:txBody>
      </p:sp>
      <p:sp>
        <p:nvSpPr>
          <p:cNvPr id="3" name="Subtitle 2"/>
          <p:cNvSpPr>
            <a:spLocks noGrp="1"/>
          </p:cNvSpPr>
          <p:nvPr>
            <p:ph type="subTitle" idx="1"/>
          </p:nvPr>
        </p:nvSpPr>
        <p:spPr/>
        <p:txBody>
          <a:bodyPr/>
          <a:lstStyle/>
          <a:p>
            <a:r>
              <a:rPr lang="en-US" dirty="0" smtClean="0"/>
              <a:t>							</a:t>
            </a:r>
            <a:endParaRPr lang="en-US" sz="2400" b="1" dirty="0"/>
          </a:p>
        </p:txBody>
      </p:sp>
    </p:spTree>
    <p:extLst>
      <p:ext uri="{BB962C8B-B14F-4D97-AF65-F5344CB8AC3E}">
        <p14:creationId xmlns:p14="http://schemas.microsoft.com/office/powerpoint/2010/main" val="19738476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4703" y="2017027"/>
            <a:ext cx="7766936" cy="1935709"/>
          </a:xfrm>
        </p:spPr>
        <p:txBody>
          <a:bodyPr/>
          <a:lstStyle/>
          <a:p>
            <a:pPr algn="ctr"/>
            <a:r>
              <a:rPr lang="x-none" sz="4400" dirty="0" smtClean="0"/>
              <a:t> </a:t>
            </a:r>
            <a:r>
              <a:rPr lang="en-US" sz="4400" dirty="0" smtClean="0"/>
              <a:t> </a:t>
            </a:r>
            <a:r>
              <a:rPr lang="en-US" sz="4000" dirty="0" smtClean="0"/>
              <a:t>POSLOVI </a:t>
            </a:r>
            <a:r>
              <a:rPr lang="en-US" sz="4000" dirty="0"/>
              <a:t>TOKOM BORAVKA GOSTA</a:t>
            </a:r>
          </a:p>
        </p:txBody>
      </p:sp>
      <p:sp>
        <p:nvSpPr>
          <p:cNvPr id="3" name="Subtitle 2"/>
          <p:cNvSpPr>
            <a:spLocks noGrp="1"/>
          </p:cNvSpPr>
          <p:nvPr>
            <p:ph type="subTitle" idx="1"/>
          </p:nvPr>
        </p:nvSpPr>
        <p:spPr/>
        <p:txBody>
          <a:bodyPr/>
          <a:lstStyle/>
          <a:p>
            <a:r>
              <a:rPr lang="en-US" dirty="0" smtClean="0"/>
              <a:t>							</a:t>
            </a:r>
            <a:endParaRPr lang="en-US" sz="2400" b="1" dirty="0"/>
          </a:p>
        </p:txBody>
      </p:sp>
    </p:spTree>
    <p:extLst>
      <p:ext uri="{BB962C8B-B14F-4D97-AF65-F5344CB8AC3E}">
        <p14:creationId xmlns:p14="http://schemas.microsoft.com/office/powerpoint/2010/main" val="38925412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x-none" sz="4400" dirty="0" smtClean="0"/>
              <a:t> </a:t>
            </a:r>
            <a:br>
              <a:rPr lang="x-none" sz="4400" dirty="0" smtClean="0"/>
            </a:br>
            <a:r>
              <a:rPr lang="en-US" sz="4400" dirty="0" smtClean="0"/>
              <a:t> </a:t>
            </a:r>
            <a:r>
              <a:rPr lang="en-US" sz="4000" dirty="0" smtClean="0"/>
              <a:t>1.</a:t>
            </a:r>
            <a:r>
              <a:rPr lang="en-US" sz="4000" dirty="0"/>
              <a:t> </a:t>
            </a:r>
            <a:r>
              <a:rPr lang="en-US" sz="4000" dirty="0" smtClean="0"/>
              <a:t>UNUTRA</a:t>
            </a:r>
            <a:r>
              <a:rPr lang="sr-Latn-RS" sz="4000" dirty="0" smtClean="0"/>
              <a:t>ŠNJA I SPOLJAŠNJA SLUŽBA PORTIRNICE</a:t>
            </a:r>
            <a:endParaRPr lang="en-US" sz="4000" i="1" dirty="0"/>
          </a:p>
        </p:txBody>
      </p:sp>
      <p:sp>
        <p:nvSpPr>
          <p:cNvPr id="3" name="Subtitle 2"/>
          <p:cNvSpPr>
            <a:spLocks noGrp="1"/>
          </p:cNvSpPr>
          <p:nvPr>
            <p:ph type="subTitle" idx="1"/>
          </p:nvPr>
        </p:nvSpPr>
        <p:spPr/>
        <p:txBody>
          <a:bodyPr/>
          <a:lstStyle/>
          <a:p>
            <a:r>
              <a:rPr lang="en-US" dirty="0" smtClean="0"/>
              <a:t>							</a:t>
            </a:r>
            <a:endParaRPr lang="en-US" sz="2400" b="1" dirty="0"/>
          </a:p>
        </p:txBody>
      </p:sp>
    </p:spTree>
    <p:extLst>
      <p:ext uri="{BB962C8B-B14F-4D97-AF65-F5344CB8AC3E}">
        <p14:creationId xmlns:p14="http://schemas.microsoft.com/office/powerpoint/2010/main" val="2925081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329295"/>
            <a:ext cx="8596668" cy="3923723"/>
          </a:xfrm>
        </p:spPr>
        <p:txBody>
          <a:bodyPr>
            <a:normAutofit/>
          </a:bodyPr>
          <a:lstStyle/>
          <a:p>
            <a:endParaRPr lang="sr-Latn-RS" dirty="0" smtClean="0"/>
          </a:p>
          <a:p>
            <a:endParaRPr lang="sr-Latn-RS" dirty="0"/>
          </a:p>
          <a:p>
            <a:r>
              <a:rPr lang="en-US" sz="2000" dirty="0" err="1" smtClean="0"/>
              <a:t>Osoblje</a:t>
            </a:r>
            <a:r>
              <a:rPr lang="en-US" sz="2000" dirty="0" smtClean="0"/>
              <a:t> </a:t>
            </a:r>
            <a:r>
              <a:rPr lang="en-US" sz="2000" dirty="0" err="1"/>
              <a:t>portirnice</a:t>
            </a:r>
            <a:r>
              <a:rPr lang="en-US" sz="2000" dirty="0"/>
              <a:t> u </a:t>
            </a:r>
            <a:r>
              <a:rPr lang="en-US" sz="2000" dirty="0" err="1"/>
              <a:t>velikim</a:t>
            </a:r>
            <a:r>
              <a:rPr lang="en-US" sz="2000" dirty="0"/>
              <a:t> </a:t>
            </a:r>
            <a:r>
              <a:rPr lang="en-US" sz="2000" dirty="0" err="1"/>
              <a:t>hotelima</a:t>
            </a:r>
            <a:r>
              <a:rPr lang="en-US" sz="2000" dirty="0"/>
              <a:t> </a:t>
            </a:r>
            <a:r>
              <a:rPr lang="en-US" sz="2000" dirty="0" err="1"/>
              <a:t>i</a:t>
            </a:r>
            <a:r>
              <a:rPr lang="en-US" sz="2000" dirty="0"/>
              <a:t> </a:t>
            </a:r>
            <a:r>
              <a:rPr lang="en-US" sz="2000" dirty="0" err="1"/>
              <a:t>hotelima</a:t>
            </a:r>
            <a:r>
              <a:rPr lang="en-US" sz="2000" dirty="0"/>
              <a:t> </a:t>
            </a:r>
            <a:r>
              <a:rPr lang="en-US" sz="2000" dirty="0" err="1"/>
              <a:t>visoke</a:t>
            </a:r>
            <a:r>
              <a:rPr lang="en-US" sz="2000" dirty="0"/>
              <a:t> </a:t>
            </a:r>
            <a:r>
              <a:rPr lang="en-US" sz="2000" dirty="0" err="1"/>
              <a:t>kategorije</a:t>
            </a:r>
            <a:r>
              <a:rPr lang="en-US" sz="2000" dirty="0"/>
              <a:t> </a:t>
            </a:r>
            <a:r>
              <a:rPr lang="en-US" sz="2000" dirty="0" err="1"/>
              <a:t>radi</a:t>
            </a:r>
            <a:r>
              <a:rPr lang="en-US" sz="2000" dirty="0"/>
              <a:t> u </a:t>
            </a:r>
            <a:r>
              <a:rPr lang="sr-Latn-RS" sz="2000" dirty="0" smtClean="0"/>
              <a:t>2</a:t>
            </a:r>
            <a:r>
              <a:rPr lang="en-US" sz="2000" dirty="0" smtClean="0"/>
              <a:t> </a:t>
            </a:r>
            <a:r>
              <a:rPr lang="en-US" sz="2000" dirty="0" err="1" smtClean="0"/>
              <a:t>služb</a:t>
            </a:r>
            <a:r>
              <a:rPr lang="sr-Latn-RS" sz="2000" dirty="0" smtClean="0"/>
              <a:t>e</a:t>
            </a:r>
            <a:r>
              <a:rPr lang="en-US" sz="2000" dirty="0" smtClean="0"/>
              <a:t>: </a:t>
            </a:r>
            <a:endParaRPr lang="en-US" sz="2000" dirty="0"/>
          </a:p>
          <a:p>
            <a:r>
              <a:rPr lang="en-US" sz="2000" b="1" dirty="0"/>
              <a:t>1. </a:t>
            </a:r>
            <a:r>
              <a:rPr lang="en-US" sz="2000" b="1" dirty="0" err="1" smtClean="0"/>
              <a:t>unutr</a:t>
            </a:r>
            <a:r>
              <a:rPr lang="sr-Latn-RS" sz="2000" b="1" dirty="0" smtClean="0"/>
              <a:t>aš</a:t>
            </a:r>
            <a:r>
              <a:rPr lang="en-US" sz="2000" b="1" dirty="0" err="1" smtClean="0"/>
              <a:t>njoj</a:t>
            </a:r>
            <a:r>
              <a:rPr lang="en-US" sz="2000" b="1" dirty="0" smtClean="0"/>
              <a:t> </a:t>
            </a:r>
            <a:r>
              <a:rPr lang="en-US" sz="2000" b="1" dirty="0" err="1"/>
              <a:t>službi</a:t>
            </a:r>
            <a:r>
              <a:rPr lang="en-US" sz="2000" b="1" dirty="0"/>
              <a:t> </a:t>
            </a:r>
            <a:r>
              <a:rPr lang="en-US" sz="2000" b="1" dirty="0" err="1"/>
              <a:t>i</a:t>
            </a:r>
            <a:r>
              <a:rPr lang="en-US" sz="2000" b="1" dirty="0"/>
              <a:t> </a:t>
            </a:r>
            <a:endParaRPr lang="en-US" sz="2000" dirty="0"/>
          </a:p>
          <a:p>
            <a:r>
              <a:rPr lang="en-US" sz="2000" b="1" dirty="0"/>
              <a:t>2. </a:t>
            </a:r>
            <a:r>
              <a:rPr lang="sr-Latn-RS" sz="2000" b="1" dirty="0" smtClean="0"/>
              <a:t>spoljašnjoj </a:t>
            </a:r>
            <a:r>
              <a:rPr lang="en-US" sz="2000" b="1" dirty="0" err="1" smtClean="0"/>
              <a:t>službi</a:t>
            </a:r>
            <a:r>
              <a:rPr lang="en-US" sz="2000" b="1" dirty="0"/>
              <a:t>. </a:t>
            </a:r>
            <a:endParaRPr lang="en-US" sz="2000" dirty="0"/>
          </a:p>
          <a:p>
            <a:endParaRPr lang="en-US" dirty="0"/>
          </a:p>
        </p:txBody>
      </p:sp>
    </p:spTree>
    <p:extLst>
      <p:ext uri="{BB962C8B-B14F-4D97-AF65-F5344CB8AC3E}">
        <p14:creationId xmlns:p14="http://schemas.microsoft.com/office/powerpoint/2010/main" val="32667247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329295"/>
            <a:ext cx="8596668" cy="3923723"/>
          </a:xfrm>
        </p:spPr>
        <p:txBody>
          <a:bodyPr>
            <a:normAutofit lnSpcReduction="10000"/>
          </a:bodyPr>
          <a:lstStyle/>
          <a:p>
            <a:r>
              <a:rPr lang="en-US" sz="2000" b="1" dirty="0" smtClean="0"/>
              <a:t>«</a:t>
            </a:r>
            <a:r>
              <a:rPr lang="en-US" sz="2000" b="1" dirty="0" err="1" smtClean="0"/>
              <a:t>Unutr</a:t>
            </a:r>
            <a:r>
              <a:rPr lang="sr-Latn-RS" sz="2000" b="1" dirty="0" smtClean="0"/>
              <a:t>aš</a:t>
            </a:r>
            <a:r>
              <a:rPr lang="en-US" sz="2000" b="1" dirty="0" err="1" smtClean="0"/>
              <a:t>nju</a:t>
            </a:r>
            <a:r>
              <a:rPr lang="en-US" sz="2000" b="1" dirty="0" smtClean="0"/>
              <a:t> </a:t>
            </a:r>
            <a:r>
              <a:rPr lang="en-US" sz="2000" b="1" dirty="0" err="1"/>
              <a:t>službu</a:t>
            </a:r>
            <a:r>
              <a:rPr lang="en-US" sz="2000" b="1" dirty="0"/>
              <a:t>» </a:t>
            </a:r>
            <a:r>
              <a:rPr lang="en-US" sz="2000" dirty="0" err="1"/>
              <a:t>portirnice</a:t>
            </a:r>
            <a:r>
              <a:rPr lang="en-US" sz="2000" dirty="0"/>
              <a:t> </a:t>
            </a:r>
            <a:r>
              <a:rPr lang="en-US" sz="2000" dirty="0" err="1"/>
              <a:t>čine</a:t>
            </a:r>
            <a:r>
              <a:rPr lang="en-US" sz="2000" dirty="0"/>
              <a:t>, </a:t>
            </a:r>
            <a:r>
              <a:rPr lang="sr-Latn-RS" sz="2000" dirty="0" smtClean="0"/>
              <a:t>zaposleni </a:t>
            </a:r>
            <a:r>
              <a:rPr lang="en-US" sz="2000" dirty="0" err="1" smtClean="0"/>
              <a:t>za</a:t>
            </a:r>
            <a:r>
              <a:rPr lang="en-US" sz="2000" dirty="0" smtClean="0"/>
              <a:t> </a:t>
            </a:r>
            <a:r>
              <a:rPr lang="en-US" sz="2000" dirty="0" err="1"/>
              <a:t>pultom</a:t>
            </a:r>
            <a:r>
              <a:rPr lang="en-US" sz="2000" dirty="0"/>
              <a:t> </a:t>
            </a:r>
            <a:r>
              <a:rPr lang="en-US" sz="2000" dirty="0" err="1"/>
              <a:t>recepcije</a:t>
            </a:r>
            <a:r>
              <a:rPr lang="en-US" sz="2000" dirty="0"/>
              <a:t>, </a:t>
            </a:r>
            <a:r>
              <a:rPr lang="sr-Latn-RS" sz="2000" dirty="0" smtClean="0"/>
              <a:t>kao i zaposleni </a:t>
            </a:r>
            <a:r>
              <a:rPr lang="en-US" sz="2000" dirty="0" err="1" smtClean="0"/>
              <a:t>portirnice</a:t>
            </a:r>
            <a:r>
              <a:rPr lang="en-US" sz="2000" dirty="0" smtClean="0"/>
              <a:t> </a:t>
            </a:r>
            <a:r>
              <a:rPr lang="en-US" sz="2000" dirty="0" err="1"/>
              <a:t>koji</a:t>
            </a:r>
            <a:r>
              <a:rPr lang="en-US" sz="2000" dirty="0"/>
              <a:t> </a:t>
            </a:r>
            <a:r>
              <a:rPr lang="en-US" sz="2000" dirty="0" err="1"/>
              <a:t>pružaju</a:t>
            </a:r>
            <a:r>
              <a:rPr lang="en-US" sz="2000" dirty="0"/>
              <a:t> </a:t>
            </a:r>
            <a:r>
              <a:rPr lang="en-US" sz="2000" dirty="0" err="1"/>
              <a:t>usluge</a:t>
            </a:r>
            <a:r>
              <a:rPr lang="en-US" sz="2000" dirty="0"/>
              <a:t> </a:t>
            </a:r>
            <a:r>
              <a:rPr lang="en-US" sz="2000" dirty="0" err="1"/>
              <a:t>unutar</a:t>
            </a:r>
            <a:r>
              <a:rPr lang="en-US" sz="2000" dirty="0"/>
              <a:t> </a:t>
            </a:r>
            <a:r>
              <a:rPr lang="en-US" sz="2000" dirty="0" err="1"/>
              <a:t>hotela</a:t>
            </a:r>
            <a:r>
              <a:rPr lang="en-US" sz="2000" dirty="0"/>
              <a:t> (</a:t>
            </a:r>
            <a:r>
              <a:rPr lang="en-US" sz="2000" dirty="0" err="1"/>
              <a:t>nosači</a:t>
            </a:r>
            <a:r>
              <a:rPr lang="en-US" sz="2000" dirty="0"/>
              <a:t> </a:t>
            </a:r>
            <a:r>
              <a:rPr lang="en-US" sz="2000" dirty="0" err="1" smtClean="0"/>
              <a:t>prtljag</a:t>
            </a:r>
            <a:r>
              <a:rPr lang="sr-Latn-RS" sz="2000" dirty="0" smtClean="0"/>
              <a:t>a</a:t>
            </a:r>
            <a:r>
              <a:rPr lang="en-US" sz="2000" dirty="0" smtClean="0"/>
              <a:t> </a:t>
            </a:r>
            <a:r>
              <a:rPr lang="en-US" sz="2000" dirty="0"/>
              <a:t>od </a:t>
            </a:r>
            <a:r>
              <a:rPr lang="en-US" sz="2000" dirty="0" err="1"/>
              <a:t>ulaza</a:t>
            </a:r>
            <a:r>
              <a:rPr lang="en-US" sz="2000" dirty="0"/>
              <a:t> u hotel do soba </a:t>
            </a:r>
            <a:r>
              <a:rPr lang="en-US" sz="2000" dirty="0" err="1"/>
              <a:t>i</a:t>
            </a:r>
            <a:r>
              <a:rPr lang="en-US" sz="2000" dirty="0"/>
              <a:t> </a:t>
            </a:r>
            <a:r>
              <a:rPr lang="en-US" sz="2000" dirty="0" err="1"/>
              <a:t>drugih</a:t>
            </a:r>
            <a:r>
              <a:rPr lang="en-US" sz="2000" dirty="0"/>
              <a:t> </a:t>
            </a:r>
            <a:r>
              <a:rPr lang="en-US" sz="2000" dirty="0" err="1" smtClean="0"/>
              <a:t>prostora</a:t>
            </a:r>
            <a:r>
              <a:rPr lang="sr-Latn-RS" sz="2000" dirty="0" smtClean="0"/>
              <a:t> i dr</a:t>
            </a:r>
            <a:r>
              <a:rPr lang="en-US" sz="2000" dirty="0" smtClean="0"/>
              <a:t>.). </a:t>
            </a:r>
            <a:endParaRPr lang="en-US" sz="2000" dirty="0"/>
          </a:p>
          <a:p>
            <a:r>
              <a:rPr lang="en-US" sz="2000" b="1" dirty="0" smtClean="0"/>
              <a:t>«</a:t>
            </a:r>
            <a:r>
              <a:rPr lang="sr-Latn-RS" sz="2000" b="1" dirty="0" smtClean="0"/>
              <a:t>Spoljašnj</a:t>
            </a:r>
            <a:r>
              <a:rPr lang="en-US" sz="2000" b="1" dirty="0" smtClean="0"/>
              <a:t>u </a:t>
            </a:r>
            <a:r>
              <a:rPr lang="en-US" sz="2000" b="1" dirty="0" err="1"/>
              <a:t>službu</a:t>
            </a:r>
            <a:r>
              <a:rPr lang="en-US" sz="2000" b="1" dirty="0"/>
              <a:t>» </a:t>
            </a:r>
            <a:r>
              <a:rPr lang="en-US" sz="2000" dirty="0" err="1"/>
              <a:t>čine</a:t>
            </a:r>
            <a:r>
              <a:rPr lang="en-US" sz="2000" dirty="0"/>
              <a:t> </a:t>
            </a:r>
            <a:r>
              <a:rPr lang="sr-Latn-RS" sz="2000" dirty="0" smtClean="0"/>
              <a:t>zaposleni</a:t>
            </a:r>
            <a:r>
              <a:rPr lang="en-US" sz="2000" dirty="0" smtClean="0"/>
              <a:t> </a:t>
            </a:r>
            <a:r>
              <a:rPr lang="en-US" sz="2000" dirty="0" err="1"/>
              <a:t>portirnice</a:t>
            </a:r>
            <a:r>
              <a:rPr lang="en-US" sz="2000" dirty="0"/>
              <a:t> </a:t>
            </a:r>
            <a:r>
              <a:rPr lang="en-US" sz="2000" dirty="0" err="1"/>
              <a:t>koji</a:t>
            </a:r>
            <a:r>
              <a:rPr lang="en-US" sz="2000" dirty="0"/>
              <a:t> </a:t>
            </a:r>
            <a:r>
              <a:rPr lang="en-US" sz="2000" dirty="0" err="1"/>
              <a:t>pružaju</a:t>
            </a:r>
            <a:r>
              <a:rPr lang="en-US" sz="2000" dirty="0"/>
              <a:t> </a:t>
            </a:r>
            <a:r>
              <a:rPr lang="en-US" sz="2000" dirty="0" err="1"/>
              <a:t>usluge</a:t>
            </a:r>
            <a:r>
              <a:rPr lang="en-US" sz="2000" dirty="0"/>
              <a:t> </a:t>
            </a:r>
            <a:r>
              <a:rPr lang="en-US" sz="2000" dirty="0" err="1"/>
              <a:t>gostima</a:t>
            </a:r>
            <a:r>
              <a:rPr lang="en-US" sz="2000" dirty="0"/>
              <a:t> </a:t>
            </a:r>
            <a:r>
              <a:rPr lang="en-US" sz="2000" dirty="0" err="1"/>
              <a:t>hotela</a:t>
            </a:r>
            <a:r>
              <a:rPr lang="en-US" sz="2000" dirty="0"/>
              <a:t> </a:t>
            </a:r>
            <a:r>
              <a:rPr lang="en-US" sz="2000" dirty="0" err="1"/>
              <a:t>ispred</a:t>
            </a:r>
            <a:r>
              <a:rPr lang="en-US" sz="2000" dirty="0"/>
              <a:t> </a:t>
            </a:r>
            <a:r>
              <a:rPr lang="en-US" sz="2000" dirty="0" err="1"/>
              <a:t>ulaza</a:t>
            </a:r>
            <a:r>
              <a:rPr lang="en-US" sz="2000" dirty="0"/>
              <a:t> u hotel, a to </a:t>
            </a:r>
            <a:r>
              <a:rPr lang="en-US" sz="2000" dirty="0" err="1"/>
              <a:t>su</a:t>
            </a:r>
            <a:r>
              <a:rPr lang="en-US" sz="2000" dirty="0"/>
              <a:t> </a:t>
            </a:r>
            <a:r>
              <a:rPr lang="en-US" sz="2000" dirty="0" err="1" smtClean="0"/>
              <a:t>vratari</a:t>
            </a:r>
            <a:r>
              <a:rPr lang="en-US" sz="2000" dirty="0" smtClean="0"/>
              <a:t>, </a:t>
            </a:r>
            <a:r>
              <a:rPr lang="en-US" sz="2000" dirty="0" err="1"/>
              <a:t>garažisti</a:t>
            </a:r>
            <a:r>
              <a:rPr lang="en-US" sz="2000" dirty="0"/>
              <a:t>, </a:t>
            </a:r>
            <a:r>
              <a:rPr lang="en-US" sz="2000" dirty="0" err="1"/>
              <a:t>hotelski</a:t>
            </a:r>
            <a:r>
              <a:rPr lang="en-US" sz="2000" dirty="0"/>
              <a:t> </a:t>
            </a:r>
            <a:r>
              <a:rPr lang="en-US" sz="2000" dirty="0" err="1"/>
              <a:t>taksisti</a:t>
            </a:r>
            <a:r>
              <a:rPr lang="en-US" sz="2000" dirty="0"/>
              <a:t>, </a:t>
            </a:r>
            <a:r>
              <a:rPr lang="en-US" sz="2000" dirty="0" err="1"/>
              <a:t>nosači</a:t>
            </a:r>
            <a:r>
              <a:rPr lang="en-US" sz="2000" dirty="0"/>
              <a:t> </a:t>
            </a:r>
            <a:r>
              <a:rPr lang="en-US" sz="2000" dirty="0" err="1" smtClean="0"/>
              <a:t>prtja</a:t>
            </a:r>
            <a:r>
              <a:rPr lang="sr-Latn-RS" sz="2000" dirty="0" smtClean="0"/>
              <a:t>ga</a:t>
            </a:r>
            <a:r>
              <a:rPr lang="en-US" sz="2000" dirty="0" smtClean="0"/>
              <a:t> </a:t>
            </a:r>
            <a:r>
              <a:rPr lang="en-US" sz="2000" dirty="0" err="1"/>
              <a:t>koji</a:t>
            </a:r>
            <a:r>
              <a:rPr lang="en-US" sz="2000" dirty="0"/>
              <a:t> </a:t>
            </a:r>
            <a:r>
              <a:rPr lang="en-US" sz="2000" dirty="0" err="1" smtClean="0"/>
              <a:t>prtljag</a:t>
            </a:r>
            <a:r>
              <a:rPr lang="en-US" sz="2000" dirty="0" smtClean="0"/>
              <a:t> </a:t>
            </a:r>
            <a:r>
              <a:rPr lang="en-US" sz="2000" dirty="0" err="1"/>
              <a:t>gostiju</a:t>
            </a:r>
            <a:r>
              <a:rPr lang="en-US" sz="2000" dirty="0"/>
              <a:t> </a:t>
            </a:r>
            <a:r>
              <a:rPr lang="en-US" sz="2000" dirty="0" err="1"/>
              <a:t>donose</a:t>
            </a:r>
            <a:r>
              <a:rPr lang="en-US" sz="2000" dirty="0"/>
              <a:t> u </a:t>
            </a:r>
            <a:r>
              <a:rPr lang="en-US" sz="2000" dirty="0" err="1"/>
              <a:t>prostoriju</a:t>
            </a:r>
            <a:r>
              <a:rPr lang="en-US" sz="2000" dirty="0"/>
              <a:t> </a:t>
            </a:r>
            <a:r>
              <a:rPr lang="en-US" sz="2000" i="1" dirty="0"/>
              <a:t>(Green Room) </a:t>
            </a:r>
            <a:r>
              <a:rPr lang="en-US" sz="2000" dirty="0" err="1" smtClean="0"/>
              <a:t>gde</a:t>
            </a:r>
            <a:r>
              <a:rPr lang="en-US" sz="2000" dirty="0" smtClean="0"/>
              <a:t> </a:t>
            </a:r>
            <a:r>
              <a:rPr lang="en-US" sz="2000" dirty="0"/>
              <a:t>se </a:t>
            </a:r>
            <a:r>
              <a:rPr lang="en-US" sz="2000" dirty="0" err="1"/>
              <a:t>obavlja</a:t>
            </a:r>
            <a:r>
              <a:rPr lang="en-US" sz="2000" dirty="0"/>
              <a:t> </a:t>
            </a:r>
            <a:r>
              <a:rPr lang="en-US" sz="2000" dirty="0" err="1"/>
              <a:t>kontrola</a:t>
            </a:r>
            <a:r>
              <a:rPr lang="en-US" sz="2000" dirty="0"/>
              <a:t> </a:t>
            </a:r>
            <a:r>
              <a:rPr lang="en-US" sz="2000" dirty="0" err="1"/>
              <a:t>i</a:t>
            </a:r>
            <a:r>
              <a:rPr lang="en-US" sz="2000" dirty="0"/>
              <a:t> </a:t>
            </a:r>
            <a:r>
              <a:rPr lang="en-US" sz="2000" dirty="0" err="1"/>
              <a:t>označavanje</a:t>
            </a:r>
            <a:r>
              <a:rPr lang="en-US" sz="2000" dirty="0"/>
              <a:t> </a:t>
            </a:r>
            <a:r>
              <a:rPr lang="en-US" sz="2000" dirty="0" err="1"/>
              <a:t>brojeva</a:t>
            </a:r>
            <a:r>
              <a:rPr lang="en-US" sz="2000" dirty="0"/>
              <a:t> soba </a:t>
            </a:r>
            <a:r>
              <a:rPr lang="en-US" sz="2000" dirty="0" err="1"/>
              <a:t>na</a:t>
            </a:r>
            <a:r>
              <a:rPr lang="en-US" sz="2000" dirty="0"/>
              <a:t> </a:t>
            </a:r>
            <a:r>
              <a:rPr lang="en-US" sz="2000" dirty="0" err="1" smtClean="0"/>
              <a:t>prtljag</a:t>
            </a:r>
            <a:r>
              <a:rPr lang="sr-Latn-RS" sz="2000" dirty="0" smtClean="0"/>
              <a:t>u</a:t>
            </a:r>
            <a:r>
              <a:rPr lang="en-US" sz="2000" dirty="0" smtClean="0"/>
              <a:t>. </a:t>
            </a:r>
            <a:r>
              <a:rPr lang="en-US" sz="2000" dirty="0" err="1"/>
              <a:t>Iz</a:t>
            </a:r>
            <a:r>
              <a:rPr lang="en-US" sz="2000" dirty="0"/>
              <a:t> </a:t>
            </a:r>
            <a:r>
              <a:rPr lang="en-US" sz="2000" dirty="0" err="1"/>
              <a:t>te</a:t>
            </a:r>
            <a:r>
              <a:rPr lang="en-US" sz="2000" dirty="0"/>
              <a:t> </a:t>
            </a:r>
            <a:r>
              <a:rPr lang="en-US" sz="2000" dirty="0" err="1"/>
              <a:t>prostorije</a:t>
            </a:r>
            <a:r>
              <a:rPr lang="en-US" sz="2000" dirty="0"/>
              <a:t>, </a:t>
            </a:r>
            <a:r>
              <a:rPr lang="en-US" sz="2000" dirty="0" err="1"/>
              <a:t>često</a:t>
            </a:r>
            <a:r>
              <a:rPr lang="en-US" sz="2000" dirty="0"/>
              <a:t> </a:t>
            </a:r>
            <a:r>
              <a:rPr lang="en-US" sz="2000" dirty="0" err="1"/>
              <a:t>posebnim</a:t>
            </a:r>
            <a:r>
              <a:rPr lang="en-US" sz="2000" dirty="0"/>
              <a:t> </a:t>
            </a:r>
            <a:r>
              <a:rPr lang="en-US" sz="2000" dirty="0" err="1"/>
              <a:t>transportnim</a:t>
            </a:r>
            <a:r>
              <a:rPr lang="en-US" sz="2000" dirty="0"/>
              <a:t> </a:t>
            </a:r>
            <a:r>
              <a:rPr lang="sr-Latn-RS" sz="2000" dirty="0" smtClean="0"/>
              <a:t>liftom</a:t>
            </a:r>
            <a:r>
              <a:rPr lang="en-US" sz="2000" dirty="0" smtClean="0"/>
              <a:t>, </a:t>
            </a:r>
            <a:r>
              <a:rPr lang="en-US" sz="2000" dirty="0" err="1"/>
              <a:t>nosači</a:t>
            </a:r>
            <a:r>
              <a:rPr lang="en-US" sz="2000" dirty="0"/>
              <a:t> </a:t>
            </a:r>
            <a:r>
              <a:rPr lang="en-US" sz="2000" dirty="0" err="1" smtClean="0"/>
              <a:t>prtljag</a:t>
            </a:r>
            <a:r>
              <a:rPr lang="sr-Latn-RS" sz="2000" dirty="0" smtClean="0"/>
              <a:t>a</a:t>
            </a:r>
            <a:r>
              <a:rPr lang="en-US" sz="2000" dirty="0" smtClean="0"/>
              <a:t> </a:t>
            </a:r>
            <a:r>
              <a:rPr lang="en-US" sz="2000" dirty="0"/>
              <a:t>«</a:t>
            </a:r>
            <a:r>
              <a:rPr lang="en-US" sz="2000" dirty="0" err="1" smtClean="0"/>
              <a:t>unutr</a:t>
            </a:r>
            <a:r>
              <a:rPr lang="sr-Latn-RS" sz="2000" dirty="0" smtClean="0"/>
              <a:t>aš</a:t>
            </a:r>
            <a:r>
              <a:rPr lang="en-US" sz="2000" dirty="0" err="1" smtClean="0"/>
              <a:t>nje</a:t>
            </a:r>
            <a:r>
              <a:rPr lang="en-US" sz="2000" dirty="0" smtClean="0"/>
              <a:t> </a:t>
            </a:r>
            <a:r>
              <a:rPr lang="en-US" sz="2000" dirty="0" err="1"/>
              <a:t>službe</a:t>
            </a:r>
            <a:r>
              <a:rPr lang="en-US" sz="2000" dirty="0"/>
              <a:t>» </a:t>
            </a:r>
            <a:r>
              <a:rPr lang="en-US" sz="2000" dirty="0" err="1"/>
              <a:t>preuzimaju</a:t>
            </a:r>
            <a:r>
              <a:rPr lang="en-US" sz="2000" dirty="0"/>
              <a:t> </a:t>
            </a:r>
            <a:r>
              <a:rPr lang="en-US" sz="2000" dirty="0" err="1" smtClean="0"/>
              <a:t>prtljag</a:t>
            </a:r>
            <a:r>
              <a:rPr lang="en-US" sz="2000" dirty="0" smtClean="0"/>
              <a:t> </a:t>
            </a:r>
            <a:r>
              <a:rPr lang="en-US" sz="2000" dirty="0" err="1"/>
              <a:t>i</a:t>
            </a:r>
            <a:r>
              <a:rPr lang="en-US" sz="2000" dirty="0"/>
              <a:t> nose </a:t>
            </a:r>
            <a:r>
              <a:rPr lang="sr-Latn-RS" sz="2000" dirty="0" smtClean="0"/>
              <a:t>ga</a:t>
            </a:r>
            <a:r>
              <a:rPr lang="en-US" sz="2000" dirty="0" smtClean="0"/>
              <a:t> </a:t>
            </a:r>
            <a:r>
              <a:rPr lang="en-US" sz="2000" dirty="0"/>
              <a:t>do </a:t>
            </a:r>
            <a:r>
              <a:rPr lang="en-US" sz="2000" dirty="0" err="1"/>
              <a:t>hotelskih</a:t>
            </a:r>
            <a:r>
              <a:rPr lang="en-US" sz="2000" dirty="0"/>
              <a:t> soba. </a:t>
            </a:r>
          </a:p>
          <a:p>
            <a:r>
              <a:rPr lang="en-US" sz="2000" dirty="0"/>
              <a:t>U </a:t>
            </a:r>
            <a:r>
              <a:rPr lang="en-US" sz="2000" dirty="0" err="1"/>
              <a:t>manjim</a:t>
            </a:r>
            <a:r>
              <a:rPr lang="en-US" sz="2000" dirty="0"/>
              <a:t> </a:t>
            </a:r>
            <a:r>
              <a:rPr lang="en-US" sz="2000" dirty="0" err="1"/>
              <a:t>hotelima</a:t>
            </a:r>
            <a:r>
              <a:rPr lang="en-US" sz="2000" dirty="0"/>
              <a:t>, </a:t>
            </a:r>
            <a:r>
              <a:rPr lang="sr-Latn-RS" sz="2000" dirty="0" smtClean="0"/>
              <a:t>unutrađnja i spoljašnja </a:t>
            </a:r>
            <a:r>
              <a:rPr lang="en-US" sz="2000" dirty="0" err="1" smtClean="0"/>
              <a:t>služba</a:t>
            </a:r>
            <a:r>
              <a:rPr lang="en-US" sz="2000" dirty="0" smtClean="0"/>
              <a:t> </a:t>
            </a:r>
            <a:r>
              <a:rPr lang="en-US" sz="2000" dirty="0"/>
              <a:t>se </a:t>
            </a:r>
            <a:r>
              <a:rPr lang="en-US" sz="2000" dirty="0" err="1"/>
              <a:t>objedinjuju</a:t>
            </a:r>
            <a:r>
              <a:rPr lang="en-US" sz="2000" dirty="0"/>
              <a:t> </a:t>
            </a:r>
            <a:r>
              <a:rPr lang="en-US" sz="2000" dirty="0" err="1"/>
              <a:t>i</a:t>
            </a:r>
            <a:r>
              <a:rPr lang="en-US" sz="2000" dirty="0"/>
              <a:t> </a:t>
            </a:r>
            <a:r>
              <a:rPr lang="en-US" sz="2000" dirty="0" err="1"/>
              <a:t>brojč</a:t>
            </a:r>
            <a:r>
              <a:rPr lang="en-US" dirty="0" err="1"/>
              <a:t>ano</a:t>
            </a:r>
            <a:r>
              <a:rPr lang="en-US" dirty="0"/>
              <a:t> se </a:t>
            </a:r>
            <a:r>
              <a:rPr lang="en-US" dirty="0" err="1"/>
              <a:t>smanjuje</a:t>
            </a:r>
            <a:r>
              <a:rPr lang="en-US" dirty="0"/>
              <a:t> </a:t>
            </a:r>
            <a:r>
              <a:rPr lang="en-US" dirty="0" err="1"/>
              <a:t>broj</a:t>
            </a:r>
            <a:r>
              <a:rPr lang="en-US" dirty="0"/>
              <a:t> </a:t>
            </a:r>
            <a:r>
              <a:rPr lang="en-US" dirty="0" err="1"/>
              <a:t>izvršitelja</a:t>
            </a:r>
            <a:r>
              <a:rPr lang="en-US" dirty="0"/>
              <a:t>, a </a:t>
            </a:r>
            <a:r>
              <a:rPr lang="en-US" dirty="0" err="1"/>
              <a:t>čine</a:t>
            </a:r>
            <a:r>
              <a:rPr lang="en-US" dirty="0"/>
              <a:t> je </a:t>
            </a:r>
            <a:r>
              <a:rPr lang="en-US" dirty="0" err="1"/>
              <a:t>uglavnom</a:t>
            </a:r>
            <a:r>
              <a:rPr lang="en-US" dirty="0"/>
              <a:t> </a:t>
            </a:r>
            <a:r>
              <a:rPr lang="en-US" dirty="0" err="1" smtClean="0"/>
              <a:t>vratari</a:t>
            </a:r>
            <a:r>
              <a:rPr lang="sr-Latn-RS" dirty="0" smtClean="0"/>
              <a:t> i</a:t>
            </a:r>
            <a:r>
              <a:rPr lang="en-US" dirty="0" smtClean="0"/>
              <a:t> </a:t>
            </a:r>
            <a:r>
              <a:rPr lang="en-US" dirty="0" err="1"/>
              <a:t>nosači</a:t>
            </a:r>
            <a:r>
              <a:rPr lang="en-US" dirty="0"/>
              <a:t> </a:t>
            </a:r>
            <a:r>
              <a:rPr lang="en-US" dirty="0" err="1" smtClean="0"/>
              <a:t>prtljag</a:t>
            </a:r>
            <a:r>
              <a:rPr lang="sr-Latn-RS" dirty="0" smtClean="0"/>
              <a:t>a</a:t>
            </a:r>
            <a:r>
              <a:rPr lang="sr-Latn-RS" dirty="0"/>
              <a:t>.</a:t>
            </a:r>
            <a:endParaRPr lang="sr-Latn-RS" dirty="0" smtClean="0"/>
          </a:p>
        </p:txBody>
      </p:sp>
    </p:spTree>
    <p:extLst>
      <p:ext uri="{BB962C8B-B14F-4D97-AF65-F5344CB8AC3E}">
        <p14:creationId xmlns:p14="http://schemas.microsoft.com/office/powerpoint/2010/main" val="15804432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329295"/>
            <a:ext cx="8596668" cy="3923723"/>
          </a:xfrm>
        </p:spPr>
        <p:txBody>
          <a:bodyPr>
            <a:normAutofit/>
          </a:bodyPr>
          <a:lstStyle/>
          <a:p>
            <a:r>
              <a:rPr lang="en-US" sz="2000" dirty="0"/>
              <a:t>U </a:t>
            </a:r>
            <a:r>
              <a:rPr lang="en-US" sz="2000" dirty="0" err="1"/>
              <a:t>velikim</a:t>
            </a:r>
            <a:r>
              <a:rPr lang="en-US" sz="2000" dirty="0"/>
              <a:t> </a:t>
            </a:r>
            <a:r>
              <a:rPr lang="en-US" sz="2000" dirty="0" err="1"/>
              <a:t>hotelima</a:t>
            </a:r>
            <a:r>
              <a:rPr lang="en-US" sz="2000" dirty="0"/>
              <a:t> </a:t>
            </a:r>
            <a:r>
              <a:rPr lang="en-US" sz="2000" dirty="0" err="1"/>
              <a:t>organizaciju</a:t>
            </a:r>
            <a:r>
              <a:rPr lang="en-US" sz="2000" dirty="0"/>
              <a:t> </a:t>
            </a:r>
            <a:r>
              <a:rPr lang="en-US" sz="2000" dirty="0" err="1"/>
              <a:t>i</a:t>
            </a:r>
            <a:r>
              <a:rPr lang="en-US" sz="2000" dirty="0"/>
              <a:t> </a:t>
            </a:r>
            <a:r>
              <a:rPr lang="en-US" sz="2000" dirty="0" err="1"/>
              <a:t>kontrolu</a:t>
            </a:r>
            <a:r>
              <a:rPr lang="en-US" sz="2000" dirty="0"/>
              <a:t> </a:t>
            </a:r>
            <a:r>
              <a:rPr lang="en-US" sz="2000" dirty="0" err="1"/>
              <a:t>rada</a:t>
            </a:r>
            <a:r>
              <a:rPr lang="en-US" sz="2000" dirty="0"/>
              <a:t> </a:t>
            </a:r>
            <a:r>
              <a:rPr lang="en-US" sz="2000" dirty="0" err="1"/>
              <a:t>svih</a:t>
            </a:r>
            <a:r>
              <a:rPr lang="en-US" sz="2000" dirty="0"/>
              <a:t> </a:t>
            </a:r>
            <a:r>
              <a:rPr lang="sr-Latn-RS" sz="2000" dirty="0" smtClean="0"/>
              <a:t>zaposlenih</a:t>
            </a:r>
            <a:r>
              <a:rPr lang="en-US" sz="2000" dirty="0" smtClean="0"/>
              <a:t> </a:t>
            </a:r>
            <a:r>
              <a:rPr lang="en-US" sz="2000" dirty="0"/>
              <a:t>u </a:t>
            </a:r>
            <a:r>
              <a:rPr lang="en-US" sz="2000" dirty="0" err="1"/>
              <a:t>portirnici</a:t>
            </a:r>
            <a:r>
              <a:rPr lang="en-US" sz="2000" dirty="0"/>
              <a:t> </a:t>
            </a:r>
            <a:r>
              <a:rPr lang="en-US" sz="2000" dirty="0" err="1"/>
              <a:t>obavlja</a:t>
            </a:r>
            <a:r>
              <a:rPr lang="en-US" sz="2000" dirty="0"/>
              <a:t> </a:t>
            </a:r>
            <a:r>
              <a:rPr lang="en-US" sz="2000" b="1" i="1" dirty="0"/>
              <a:t>Bell Captain</a:t>
            </a:r>
            <a:r>
              <a:rPr lang="en-US" sz="2000" i="1" dirty="0"/>
              <a:t>. </a:t>
            </a:r>
            <a:r>
              <a:rPr lang="en-US" sz="2000" dirty="0" err="1" smtClean="0"/>
              <a:t>Računa</a:t>
            </a:r>
            <a:r>
              <a:rPr lang="sr-Latn-RS" sz="2000" dirty="0" smtClean="0"/>
              <a:t>r</a:t>
            </a:r>
            <a:r>
              <a:rPr lang="en-US" sz="2000" dirty="0" smtClean="0"/>
              <a:t>om </a:t>
            </a:r>
            <a:r>
              <a:rPr lang="en-US" sz="2000" dirty="0" err="1"/>
              <a:t>ili</a:t>
            </a:r>
            <a:r>
              <a:rPr lang="en-US" sz="2000" dirty="0"/>
              <a:t> </a:t>
            </a:r>
            <a:r>
              <a:rPr lang="en-US" sz="2000" dirty="0" err="1"/>
              <a:t>manualno</a:t>
            </a:r>
            <a:r>
              <a:rPr lang="en-US" sz="2000" dirty="0"/>
              <a:t> </a:t>
            </a:r>
            <a:r>
              <a:rPr lang="en-US" sz="2000" dirty="0" err="1"/>
              <a:t>izdaje</a:t>
            </a:r>
            <a:r>
              <a:rPr lang="en-US" sz="2000" dirty="0"/>
              <a:t> </a:t>
            </a:r>
            <a:r>
              <a:rPr lang="en-US" sz="2000" dirty="0" err="1"/>
              <a:t>pisane</a:t>
            </a:r>
            <a:r>
              <a:rPr lang="en-US" sz="2000" dirty="0"/>
              <a:t> </a:t>
            </a:r>
            <a:r>
              <a:rPr lang="en-US" sz="2000" dirty="0" err="1"/>
              <a:t>radne</a:t>
            </a:r>
            <a:r>
              <a:rPr lang="en-US" sz="2000" dirty="0"/>
              <a:t> </a:t>
            </a:r>
            <a:r>
              <a:rPr lang="en-US" sz="2000" dirty="0" err="1"/>
              <a:t>naloge</a:t>
            </a:r>
            <a:r>
              <a:rPr lang="en-US" sz="2000" dirty="0"/>
              <a:t> </a:t>
            </a:r>
            <a:r>
              <a:rPr lang="en-US" sz="2000" dirty="0" err="1"/>
              <a:t>za</a:t>
            </a:r>
            <a:r>
              <a:rPr lang="en-US" sz="2000" dirty="0"/>
              <a:t> </a:t>
            </a:r>
            <a:r>
              <a:rPr lang="en-US" sz="2000" dirty="0" err="1"/>
              <a:t>poslove</a:t>
            </a:r>
            <a:r>
              <a:rPr lang="en-US" sz="2000" dirty="0"/>
              <a:t> </a:t>
            </a:r>
            <a:r>
              <a:rPr lang="en-US" sz="2000" dirty="0" err="1"/>
              <a:t>pri</a:t>
            </a:r>
            <a:r>
              <a:rPr lang="en-US" sz="2000" dirty="0"/>
              <a:t> </a:t>
            </a:r>
            <a:r>
              <a:rPr lang="en-US" sz="2000" dirty="0" err="1"/>
              <a:t>dolasku</a:t>
            </a:r>
            <a:r>
              <a:rPr lang="en-US" sz="2000" dirty="0"/>
              <a:t>, </a:t>
            </a:r>
            <a:r>
              <a:rPr lang="en-US" sz="2000" dirty="0" err="1"/>
              <a:t>odnosno</a:t>
            </a:r>
            <a:r>
              <a:rPr lang="en-US" sz="2000" dirty="0"/>
              <a:t> </a:t>
            </a:r>
            <a:r>
              <a:rPr lang="en-US" sz="2000" dirty="0" err="1"/>
              <a:t>pri</a:t>
            </a:r>
            <a:r>
              <a:rPr lang="en-US" sz="2000" dirty="0"/>
              <a:t> </a:t>
            </a:r>
            <a:r>
              <a:rPr lang="en-US" sz="2000" dirty="0" err="1"/>
              <a:t>odlasku</a:t>
            </a:r>
            <a:r>
              <a:rPr lang="en-US" sz="2000" dirty="0"/>
              <a:t> </a:t>
            </a:r>
            <a:r>
              <a:rPr lang="en-US" sz="2000" dirty="0" err="1"/>
              <a:t>gosta</a:t>
            </a:r>
            <a:r>
              <a:rPr lang="en-US" sz="2000" dirty="0"/>
              <a:t> </a:t>
            </a:r>
            <a:r>
              <a:rPr lang="en-US" sz="2000" dirty="0" err="1"/>
              <a:t>i</a:t>
            </a:r>
            <a:r>
              <a:rPr lang="en-US" sz="2000" dirty="0"/>
              <a:t> </a:t>
            </a:r>
            <a:r>
              <a:rPr lang="en-US" sz="2000" dirty="0" smtClean="0"/>
              <a:t>t</a:t>
            </a:r>
            <a:r>
              <a:rPr lang="sr-Latn-RS" sz="2000" dirty="0" smtClean="0"/>
              <a:t>o</a:t>
            </a:r>
            <a:r>
              <a:rPr lang="en-US" sz="2000" dirty="0" err="1" smtClean="0"/>
              <a:t>kom</a:t>
            </a:r>
            <a:r>
              <a:rPr lang="en-US" sz="2000" dirty="0" smtClean="0"/>
              <a:t> </a:t>
            </a:r>
            <a:r>
              <a:rPr lang="en-US" sz="2000" dirty="0" err="1"/>
              <a:t>njegovog</a:t>
            </a:r>
            <a:r>
              <a:rPr lang="en-US" sz="2000" dirty="0"/>
              <a:t> </a:t>
            </a:r>
            <a:r>
              <a:rPr lang="en-US" sz="2000" dirty="0" err="1"/>
              <a:t>boravka</a:t>
            </a:r>
            <a:r>
              <a:rPr lang="en-US" sz="2000" dirty="0"/>
              <a:t> u </a:t>
            </a:r>
            <a:r>
              <a:rPr lang="en-US" sz="2000" dirty="0" err="1"/>
              <a:t>hotelu</a:t>
            </a:r>
            <a:r>
              <a:rPr lang="en-US" sz="2000" dirty="0"/>
              <a:t>: </a:t>
            </a:r>
          </a:p>
          <a:p>
            <a:r>
              <a:rPr lang="en-US" sz="2000" dirty="0"/>
              <a:t>1. </a:t>
            </a:r>
            <a:r>
              <a:rPr lang="en-US" sz="2000" dirty="0" err="1" smtClean="0"/>
              <a:t>vreme</a:t>
            </a:r>
            <a:r>
              <a:rPr lang="en-US" sz="2000" dirty="0" smtClean="0"/>
              <a:t> </a:t>
            </a:r>
            <a:r>
              <a:rPr lang="en-US" sz="2000" dirty="0" err="1"/>
              <a:t>izdavanja</a:t>
            </a:r>
            <a:r>
              <a:rPr lang="en-US" sz="2000" dirty="0"/>
              <a:t> </a:t>
            </a:r>
            <a:r>
              <a:rPr lang="en-US" sz="2000" dirty="0" err="1"/>
              <a:t>naloga</a:t>
            </a:r>
            <a:r>
              <a:rPr lang="en-US" sz="2000" dirty="0"/>
              <a:t>, </a:t>
            </a:r>
          </a:p>
          <a:p>
            <a:r>
              <a:rPr lang="pl-PL" sz="2000" dirty="0"/>
              <a:t>2. </a:t>
            </a:r>
            <a:r>
              <a:rPr lang="pl-PL" sz="2000" dirty="0" smtClean="0"/>
              <a:t>identifikacioni </a:t>
            </a:r>
            <a:r>
              <a:rPr lang="pl-PL" sz="2000" dirty="0"/>
              <a:t>broj </a:t>
            </a:r>
            <a:r>
              <a:rPr lang="pl-PL" sz="2000" dirty="0" smtClean="0"/>
              <a:t>zaposlenog </a:t>
            </a:r>
            <a:r>
              <a:rPr lang="pl-PL" sz="2000" dirty="0"/>
              <a:t>i </a:t>
            </a:r>
          </a:p>
          <a:p>
            <a:r>
              <a:rPr lang="pl-PL" sz="2000" dirty="0"/>
              <a:t>3. kratak opis radnog zadatka. </a:t>
            </a:r>
          </a:p>
          <a:p>
            <a:pPr lvl="1"/>
            <a:endParaRPr lang="sr-Latn-RS" dirty="0" smtClean="0"/>
          </a:p>
        </p:txBody>
      </p:sp>
    </p:spTree>
    <p:extLst>
      <p:ext uri="{BB962C8B-B14F-4D97-AF65-F5344CB8AC3E}">
        <p14:creationId xmlns:p14="http://schemas.microsoft.com/office/powerpoint/2010/main" val="33857895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329295"/>
            <a:ext cx="8596668" cy="3923723"/>
          </a:xfrm>
        </p:spPr>
        <p:txBody>
          <a:bodyPr>
            <a:normAutofit/>
          </a:bodyPr>
          <a:lstStyle/>
          <a:p>
            <a:r>
              <a:rPr lang="en-US" sz="2000" dirty="0"/>
              <a:t>U </a:t>
            </a:r>
            <a:r>
              <a:rPr lang="en-US" sz="2000" dirty="0" err="1"/>
              <a:t>velikim</a:t>
            </a:r>
            <a:r>
              <a:rPr lang="en-US" sz="2000" dirty="0"/>
              <a:t> </a:t>
            </a:r>
            <a:r>
              <a:rPr lang="en-US" sz="2000" dirty="0" err="1"/>
              <a:t>hotelima</a:t>
            </a:r>
            <a:r>
              <a:rPr lang="en-US" sz="2000" dirty="0"/>
              <a:t>, </a:t>
            </a:r>
            <a:r>
              <a:rPr lang="en-US" sz="2000" dirty="0" err="1" smtClean="0"/>
              <a:t>gde</a:t>
            </a:r>
            <a:r>
              <a:rPr lang="en-US" sz="2000" dirty="0" smtClean="0"/>
              <a:t> </a:t>
            </a:r>
            <a:r>
              <a:rPr lang="en-US" sz="2000" dirty="0"/>
              <a:t>u </a:t>
            </a:r>
            <a:r>
              <a:rPr lang="en-US" sz="2000" dirty="0" err="1" smtClean="0"/>
              <a:t>smenama</a:t>
            </a:r>
            <a:r>
              <a:rPr lang="en-US" sz="2000" dirty="0" smtClean="0"/>
              <a:t> </a:t>
            </a:r>
            <a:r>
              <a:rPr lang="en-US" sz="2000" dirty="0" err="1"/>
              <a:t>ima</a:t>
            </a:r>
            <a:r>
              <a:rPr lang="en-US" sz="2000" dirty="0"/>
              <a:t> </a:t>
            </a:r>
            <a:r>
              <a:rPr lang="en-US" sz="2000" dirty="0" err="1"/>
              <a:t>više</a:t>
            </a:r>
            <a:r>
              <a:rPr lang="en-US" sz="2000" dirty="0"/>
              <a:t> </a:t>
            </a:r>
            <a:r>
              <a:rPr lang="en-US" sz="2000" dirty="0" err="1"/>
              <a:t>nosača</a:t>
            </a:r>
            <a:r>
              <a:rPr lang="en-US" sz="2000" dirty="0"/>
              <a:t> </a:t>
            </a:r>
            <a:r>
              <a:rPr lang="en-US" sz="2000" dirty="0" err="1" smtClean="0"/>
              <a:t>prtljag</a:t>
            </a:r>
            <a:r>
              <a:rPr lang="sr-Latn-RS" sz="2000" dirty="0" smtClean="0"/>
              <a:t>a</a:t>
            </a:r>
            <a:r>
              <a:rPr lang="en-US" sz="2000" dirty="0" smtClean="0"/>
              <a:t>, </a:t>
            </a:r>
            <a:r>
              <a:rPr lang="en-US" sz="2000" i="1" dirty="0"/>
              <a:t>Bell Captain </a:t>
            </a:r>
            <a:r>
              <a:rPr lang="en-US" sz="2000" dirty="0" err="1" smtClean="0"/>
              <a:t>organiz</a:t>
            </a:r>
            <a:r>
              <a:rPr lang="sr-Latn-RS" sz="2000" dirty="0" smtClean="0"/>
              <a:t>uje</a:t>
            </a:r>
            <a:r>
              <a:rPr lang="en-US" sz="2000" dirty="0" smtClean="0"/>
              <a:t> </a:t>
            </a:r>
            <a:r>
              <a:rPr lang="en-US" sz="2000" dirty="0" err="1"/>
              <a:t>njihov</a:t>
            </a:r>
            <a:r>
              <a:rPr lang="en-US" sz="2000" dirty="0"/>
              <a:t> rad </a:t>
            </a:r>
            <a:r>
              <a:rPr lang="en-US" sz="2000" dirty="0" smtClean="0"/>
              <a:t>s</a:t>
            </a:r>
            <a:r>
              <a:rPr lang="sr-Latn-RS" sz="2000" dirty="0" smtClean="0"/>
              <a:t>a</a:t>
            </a:r>
            <a:r>
              <a:rPr lang="en-US" sz="2000" dirty="0" err="1" smtClean="0"/>
              <a:t>stavom</a:t>
            </a:r>
            <a:r>
              <a:rPr lang="en-US" sz="2000" dirty="0" smtClean="0"/>
              <a:t> </a:t>
            </a:r>
            <a:r>
              <a:rPr lang="en-US" sz="2000" dirty="0" err="1"/>
              <a:t>rotacije</a:t>
            </a:r>
            <a:r>
              <a:rPr lang="en-US" sz="2000" dirty="0"/>
              <a:t>, </a:t>
            </a:r>
            <a:r>
              <a:rPr lang="en-US" sz="2000" dirty="0" err="1"/>
              <a:t>kako</a:t>
            </a:r>
            <a:r>
              <a:rPr lang="en-US" sz="2000" dirty="0"/>
              <a:t> bi se </a:t>
            </a:r>
            <a:r>
              <a:rPr lang="en-US" sz="2000" dirty="0" err="1"/>
              <a:t>smanjila</a:t>
            </a:r>
            <a:r>
              <a:rPr lang="en-US" sz="2000" dirty="0"/>
              <a:t> </a:t>
            </a:r>
            <a:r>
              <a:rPr lang="en-US" sz="2000" dirty="0" err="1"/>
              <a:t>njihova</a:t>
            </a:r>
            <a:r>
              <a:rPr lang="en-US" sz="2000" dirty="0"/>
              <a:t> </a:t>
            </a:r>
            <a:r>
              <a:rPr lang="en-US" sz="2000" dirty="0" err="1"/>
              <a:t>prisutnost</a:t>
            </a:r>
            <a:r>
              <a:rPr lang="en-US" sz="2000" dirty="0"/>
              <a:t> </a:t>
            </a:r>
            <a:r>
              <a:rPr lang="en-US" sz="2000" dirty="0" err="1"/>
              <a:t>i</a:t>
            </a:r>
            <a:r>
              <a:rPr lang="en-US" sz="2000" dirty="0"/>
              <a:t> </a:t>
            </a:r>
            <a:r>
              <a:rPr lang="en-US" sz="2000" dirty="0" err="1"/>
              <a:t>nepotrebna</a:t>
            </a:r>
            <a:r>
              <a:rPr lang="en-US" sz="2000" dirty="0"/>
              <a:t> «</a:t>
            </a:r>
            <a:r>
              <a:rPr lang="en-US" sz="2000" dirty="0" err="1"/>
              <a:t>šetanja</a:t>
            </a:r>
            <a:r>
              <a:rPr lang="en-US" sz="2000" dirty="0"/>
              <a:t>» </a:t>
            </a:r>
            <a:r>
              <a:rPr lang="en-US" sz="2000" dirty="0" err="1"/>
              <a:t>po</a:t>
            </a:r>
            <a:r>
              <a:rPr lang="en-US" sz="2000" dirty="0"/>
              <a:t> </a:t>
            </a:r>
            <a:r>
              <a:rPr lang="en-US" sz="2000" dirty="0" err="1" smtClean="0"/>
              <a:t>holu</a:t>
            </a:r>
            <a:r>
              <a:rPr lang="sr-Latn-RS" sz="2000" dirty="0" smtClean="0"/>
              <a:t>.</a:t>
            </a:r>
          </a:p>
          <a:p>
            <a:r>
              <a:rPr lang="en-US" sz="2000" dirty="0" err="1" smtClean="0"/>
              <a:t>Za</a:t>
            </a:r>
            <a:r>
              <a:rPr lang="en-US" sz="2000" dirty="0" smtClean="0"/>
              <a:t> </a:t>
            </a:r>
            <a:r>
              <a:rPr lang="en-US" sz="2000" dirty="0" err="1"/>
              <a:t>radnim</a:t>
            </a:r>
            <a:r>
              <a:rPr lang="en-US" sz="2000" dirty="0"/>
              <a:t> </a:t>
            </a:r>
            <a:r>
              <a:rPr lang="en-US" sz="2000" dirty="0" err="1"/>
              <a:t>pultom</a:t>
            </a:r>
            <a:r>
              <a:rPr lang="en-US" sz="2000" dirty="0"/>
              <a:t> («</a:t>
            </a:r>
            <a:r>
              <a:rPr lang="en-US" sz="2000" dirty="0" err="1"/>
              <a:t>govornici</a:t>
            </a:r>
            <a:r>
              <a:rPr lang="en-US" sz="2000" dirty="0"/>
              <a:t>»), s </a:t>
            </a:r>
            <a:r>
              <a:rPr lang="en-US" sz="2000" dirty="0" err="1"/>
              <a:t>internim</a:t>
            </a:r>
            <a:r>
              <a:rPr lang="en-US" sz="2000" dirty="0"/>
              <a:t> </a:t>
            </a:r>
            <a:r>
              <a:rPr lang="en-US" sz="2000" dirty="0" err="1"/>
              <a:t>telefonom</a:t>
            </a:r>
            <a:r>
              <a:rPr lang="en-US" sz="2000" dirty="0"/>
              <a:t>, </a:t>
            </a:r>
            <a:r>
              <a:rPr lang="en-US" sz="2000" dirty="0" err="1"/>
              <a:t>dežura</a:t>
            </a:r>
            <a:r>
              <a:rPr lang="en-US" sz="2000" dirty="0"/>
              <a:t> </a:t>
            </a:r>
            <a:r>
              <a:rPr lang="en-US" sz="2000" dirty="0" err="1"/>
              <a:t>samo</a:t>
            </a:r>
            <a:r>
              <a:rPr lang="en-US" sz="2000" dirty="0"/>
              <a:t> </a:t>
            </a:r>
            <a:r>
              <a:rPr lang="sr-Latn-RS" sz="2000" dirty="0" smtClean="0"/>
              <a:t>1</a:t>
            </a:r>
            <a:r>
              <a:rPr lang="en-US" sz="2000" dirty="0" smtClean="0"/>
              <a:t> </a:t>
            </a:r>
            <a:r>
              <a:rPr lang="en-US" sz="2000" dirty="0" err="1"/>
              <a:t>nosač</a:t>
            </a:r>
            <a:r>
              <a:rPr lang="en-US" sz="2000" dirty="0"/>
              <a:t> </a:t>
            </a:r>
            <a:r>
              <a:rPr lang="en-US" sz="2000" dirty="0" err="1" smtClean="0"/>
              <a:t>prtljag</a:t>
            </a:r>
            <a:r>
              <a:rPr lang="sr-Latn-RS" sz="2000" dirty="0" smtClean="0"/>
              <a:t>a</a:t>
            </a:r>
            <a:r>
              <a:rPr lang="en-US" sz="2000" dirty="0" smtClean="0"/>
              <a:t>, </a:t>
            </a:r>
            <a:r>
              <a:rPr lang="en-US" sz="2000" dirty="0"/>
              <a:t>a s tog </a:t>
            </a:r>
            <a:r>
              <a:rPr lang="en-US" sz="2000" dirty="0" err="1" smtClean="0"/>
              <a:t>mesta</a:t>
            </a:r>
            <a:r>
              <a:rPr lang="en-US" sz="2000" dirty="0" smtClean="0"/>
              <a:t> </a:t>
            </a:r>
            <a:r>
              <a:rPr lang="en-US" sz="2000" dirty="0" err="1"/>
              <a:t>pruža</a:t>
            </a:r>
            <a:r>
              <a:rPr lang="en-US" sz="2000" dirty="0"/>
              <a:t> se </a:t>
            </a:r>
            <a:r>
              <a:rPr lang="en-US" sz="2000" dirty="0" err="1"/>
              <a:t>pogled</a:t>
            </a:r>
            <a:r>
              <a:rPr lang="en-US" sz="2000" dirty="0"/>
              <a:t> </a:t>
            </a:r>
            <a:r>
              <a:rPr lang="en-US" sz="2000" dirty="0" err="1"/>
              <a:t>na</a:t>
            </a:r>
            <a:r>
              <a:rPr lang="en-US" sz="2000" dirty="0"/>
              <a:t> </a:t>
            </a:r>
            <a:r>
              <a:rPr lang="en-US" sz="2000" dirty="0" err="1"/>
              <a:t>glavni</a:t>
            </a:r>
            <a:r>
              <a:rPr lang="en-US" sz="2000" dirty="0"/>
              <a:t> </a:t>
            </a:r>
            <a:r>
              <a:rPr lang="en-US" sz="2000" dirty="0" err="1"/>
              <a:t>ulaz</a:t>
            </a:r>
            <a:r>
              <a:rPr lang="en-US" sz="2000" dirty="0"/>
              <a:t> </a:t>
            </a:r>
            <a:r>
              <a:rPr lang="en-US" sz="2000" dirty="0" err="1"/>
              <a:t>i</a:t>
            </a:r>
            <a:r>
              <a:rPr lang="en-US" sz="2000" dirty="0"/>
              <a:t> </a:t>
            </a:r>
            <a:r>
              <a:rPr lang="en-US" sz="2000" dirty="0" err="1"/>
              <a:t>pult</a:t>
            </a:r>
            <a:r>
              <a:rPr lang="en-US" sz="2000" dirty="0"/>
              <a:t> </a:t>
            </a:r>
            <a:r>
              <a:rPr lang="en-US" sz="2000" dirty="0" err="1"/>
              <a:t>recepcije</a:t>
            </a:r>
            <a:r>
              <a:rPr lang="en-US" sz="2000" dirty="0"/>
              <a:t>, </a:t>
            </a:r>
            <a:r>
              <a:rPr lang="en-US" sz="2000" dirty="0" err="1"/>
              <a:t>odnosno</a:t>
            </a:r>
            <a:r>
              <a:rPr lang="en-US" sz="2000" dirty="0"/>
              <a:t> </a:t>
            </a:r>
            <a:r>
              <a:rPr lang="en-US" sz="2000" dirty="0" err="1"/>
              <a:t>portirnice</a:t>
            </a:r>
            <a:r>
              <a:rPr lang="en-US" sz="2000" dirty="0"/>
              <a:t>. </a:t>
            </a:r>
          </a:p>
          <a:p>
            <a:r>
              <a:rPr lang="en-US" sz="2000" dirty="0" err="1"/>
              <a:t>Ostali</a:t>
            </a:r>
            <a:r>
              <a:rPr lang="en-US" sz="2000" dirty="0"/>
              <a:t> </a:t>
            </a:r>
            <a:r>
              <a:rPr lang="en-US" sz="2000" dirty="0" err="1"/>
              <a:t>nosači</a:t>
            </a:r>
            <a:r>
              <a:rPr lang="en-US" sz="2000" dirty="0"/>
              <a:t> </a:t>
            </a:r>
            <a:r>
              <a:rPr lang="en-US" sz="2000" dirty="0" err="1" smtClean="0"/>
              <a:t>prtljag</a:t>
            </a:r>
            <a:r>
              <a:rPr lang="sr-Latn-RS" sz="2000" dirty="0" smtClean="0"/>
              <a:t>a</a:t>
            </a:r>
            <a:r>
              <a:rPr lang="en-US" sz="2000" dirty="0" smtClean="0"/>
              <a:t> </a:t>
            </a:r>
            <a:r>
              <a:rPr lang="en-US" sz="2000" dirty="0"/>
              <a:t>u </a:t>
            </a:r>
            <a:r>
              <a:rPr lang="en-US" sz="2000" dirty="0" err="1" smtClean="0"/>
              <a:t>smeni</a:t>
            </a:r>
            <a:r>
              <a:rPr lang="en-US" sz="2000" dirty="0" smtClean="0"/>
              <a:t> </a:t>
            </a:r>
            <a:r>
              <a:rPr lang="en-US" sz="2000" dirty="0" err="1"/>
              <a:t>čekaju</a:t>
            </a:r>
            <a:r>
              <a:rPr lang="en-US" sz="2000" dirty="0"/>
              <a:t> </a:t>
            </a:r>
            <a:r>
              <a:rPr lang="en-US" sz="2000" dirty="0" err="1"/>
              <a:t>poziv</a:t>
            </a:r>
            <a:r>
              <a:rPr lang="en-US" sz="2000" dirty="0"/>
              <a:t> </a:t>
            </a:r>
            <a:r>
              <a:rPr lang="en-US" sz="2000" dirty="0" err="1"/>
              <a:t>za</a:t>
            </a:r>
            <a:r>
              <a:rPr lang="en-US" sz="2000" dirty="0"/>
              <a:t> </a:t>
            </a:r>
            <a:r>
              <a:rPr lang="en-US" sz="2000" dirty="0" err="1"/>
              <a:t>radni</a:t>
            </a:r>
            <a:r>
              <a:rPr lang="en-US" sz="2000" dirty="0"/>
              <a:t> </a:t>
            </a:r>
            <a:r>
              <a:rPr lang="en-US" sz="2000" dirty="0" err="1"/>
              <a:t>nalog</a:t>
            </a:r>
            <a:r>
              <a:rPr lang="en-US" sz="2000" dirty="0"/>
              <a:t> u </a:t>
            </a:r>
            <a:r>
              <a:rPr lang="en-US" sz="2000" dirty="0" err="1"/>
              <a:t>izdvojenoj</a:t>
            </a:r>
            <a:r>
              <a:rPr lang="en-US" sz="2000" dirty="0"/>
              <a:t> </a:t>
            </a:r>
            <a:r>
              <a:rPr lang="en-US" sz="2000" dirty="0" err="1"/>
              <a:t>prostoriji</a:t>
            </a:r>
            <a:r>
              <a:rPr lang="en-US" sz="2000" dirty="0"/>
              <a:t> </a:t>
            </a:r>
            <a:r>
              <a:rPr lang="en-US" sz="2000" dirty="0" err="1"/>
              <a:t>i</a:t>
            </a:r>
            <a:r>
              <a:rPr lang="en-US" sz="2000" dirty="0"/>
              <a:t> </a:t>
            </a:r>
            <a:r>
              <a:rPr lang="en-US" sz="2000" dirty="0" err="1"/>
              <a:t>redom</a:t>
            </a:r>
            <a:r>
              <a:rPr lang="en-US" sz="2000" dirty="0"/>
              <a:t> </a:t>
            </a:r>
            <a:r>
              <a:rPr lang="en-US" sz="2000" dirty="0" err="1"/>
              <a:t>jedan</a:t>
            </a:r>
            <a:r>
              <a:rPr lang="en-US" sz="2000" dirty="0"/>
              <a:t> </a:t>
            </a:r>
            <a:r>
              <a:rPr lang="en-US" sz="2000" dirty="0" err="1"/>
              <a:t>po</a:t>
            </a:r>
            <a:r>
              <a:rPr lang="en-US" sz="2000" dirty="0"/>
              <a:t> </a:t>
            </a:r>
            <a:r>
              <a:rPr lang="en-US" sz="2000" dirty="0" err="1"/>
              <a:t>jedan</a:t>
            </a:r>
            <a:r>
              <a:rPr lang="en-US" sz="2000" dirty="0"/>
              <a:t>, </a:t>
            </a:r>
            <a:r>
              <a:rPr lang="en-US" sz="2000" dirty="0" err="1"/>
              <a:t>na</a:t>
            </a:r>
            <a:r>
              <a:rPr lang="en-US" sz="2000" dirty="0"/>
              <a:t> </a:t>
            </a:r>
            <a:r>
              <a:rPr lang="en-US" sz="2000" dirty="0" err="1"/>
              <a:t>poziv</a:t>
            </a:r>
            <a:r>
              <a:rPr lang="en-US" sz="2000" dirty="0"/>
              <a:t> </a:t>
            </a:r>
            <a:r>
              <a:rPr lang="en-US" sz="2000" dirty="0" err="1"/>
              <a:t>zvona</a:t>
            </a:r>
            <a:r>
              <a:rPr lang="en-US" sz="2000" dirty="0"/>
              <a:t>, </a:t>
            </a:r>
            <a:r>
              <a:rPr lang="en-US" sz="2000" dirty="0" err="1"/>
              <a:t>dolaze</a:t>
            </a:r>
            <a:r>
              <a:rPr lang="en-US" sz="2000" dirty="0"/>
              <a:t> u </a:t>
            </a:r>
            <a:r>
              <a:rPr lang="en-US" sz="2000" dirty="0" err="1"/>
              <a:t>predvorje</a:t>
            </a:r>
            <a:r>
              <a:rPr lang="en-US" sz="2000" dirty="0"/>
              <a:t>, </a:t>
            </a:r>
            <a:r>
              <a:rPr lang="en-US" sz="2000" dirty="0" err="1"/>
              <a:t>preuzimaju</a:t>
            </a:r>
            <a:r>
              <a:rPr lang="en-US" sz="2000" dirty="0"/>
              <a:t> </a:t>
            </a:r>
            <a:r>
              <a:rPr lang="en-US" sz="2000" dirty="0" err="1"/>
              <a:t>dežurstvo</a:t>
            </a:r>
            <a:r>
              <a:rPr lang="en-US" sz="2000" dirty="0"/>
              <a:t> </a:t>
            </a:r>
            <a:r>
              <a:rPr lang="en-US" sz="2000" dirty="0" err="1"/>
              <a:t>na</a:t>
            </a:r>
            <a:r>
              <a:rPr lang="en-US" sz="2000" dirty="0"/>
              <a:t> </a:t>
            </a:r>
            <a:r>
              <a:rPr lang="en-US" sz="2000" dirty="0" err="1"/>
              <a:t>pultu-govornici</a:t>
            </a:r>
            <a:r>
              <a:rPr lang="en-US" sz="2000" dirty="0"/>
              <a:t> </a:t>
            </a:r>
            <a:r>
              <a:rPr lang="en-US" sz="2000" dirty="0" err="1"/>
              <a:t>i</a:t>
            </a:r>
            <a:r>
              <a:rPr lang="en-US" sz="2000" dirty="0"/>
              <a:t> </a:t>
            </a:r>
            <a:r>
              <a:rPr lang="en-US" sz="2000" dirty="0" err="1"/>
              <a:t>čekaju</a:t>
            </a:r>
            <a:r>
              <a:rPr lang="en-US" sz="2000" dirty="0"/>
              <a:t> </a:t>
            </a:r>
            <a:r>
              <a:rPr lang="en-US" sz="2000" dirty="0" err="1"/>
              <a:t>novi</a:t>
            </a:r>
            <a:r>
              <a:rPr lang="en-US" sz="2000" dirty="0"/>
              <a:t> </a:t>
            </a:r>
            <a:r>
              <a:rPr lang="en-US" sz="2000" dirty="0" err="1" smtClean="0"/>
              <a:t>poziv</a:t>
            </a:r>
            <a:r>
              <a:rPr lang="en-US" sz="2000" dirty="0" smtClean="0"/>
              <a:t>. </a:t>
            </a:r>
            <a:endParaRPr lang="sr-Latn-RS" sz="2000" dirty="0" smtClean="0"/>
          </a:p>
        </p:txBody>
      </p:sp>
    </p:spTree>
    <p:extLst>
      <p:ext uri="{BB962C8B-B14F-4D97-AF65-F5344CB8AC3E}">
        <p14:creationId xmlns:p14="http://schemas.microsoft.com/office/powerpoint/2010/main" val="30171411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en-US" sz="2000" dirty="0"/>
              <a:t>U </a:t>
            </a:r>
            <a:r>
              <a:rPr lang="en-US" sz="2000" dirty="0" err="1"/>
              <a:t>slučaju</a:t>
            </a:r>
            <a:r>
              <a:rPr lang="en-US" sz="2000" dirty="0"/>
              <a:t> </a:t>
            </a:r>
            <a:r>
              <a:rPr lang="en-US" sz="2000" dirty="0" err="1"/>
              <a:t>dolaska</a:t>
            </a:r>
            <a:r>
              <a:rPr lang="en-US" sz="2000" dirty="0"/>
              <a:t> </a:t>
            </a:r>
            <a:r>
              <a:rPr lang="en-US" sz="2000" dirty="0" err="1"/>
              <a:t>ili</a:t>
            </a:r>
            <a:r>
              <a:rPr lang="en-US" sz="2000" dirty="0"/>
              <a:t> </a:t>
            </a:r>
            <a:r>
              <a:rPr lang="en-US" sz="2000" dirty="0" err="1"/>
              <a:t>odlaska</a:t>
            </a:r>
            <a:r>
              <a:rPr lang="en-US" sz="2000" dirty="0"/>
              <a:t> </a:t>
            </a:r>
            <a:r>
              <a:rPr lang="sr-Latn-RS" sz="2000" dirty="0" smtClean="0"/>
              <a:t>grup</a:t>
            </a:r>
            <a:r>
              <a:rPr lang="en-US" sz="2000" dirty="0" smtClean="0"/>
              <a:t>e </a:t>
            </a:r>
            <a:r>
              <a:rPr lang="en-US" sz="2000" dirty="0" err="1"/>
              <a:t>gostiju</a:t>
            </a:r>
            <a:r>
              <a:rPr lang="en-US" sz="2000" dirty="0"/>
              <a:t>, </a:t>
            </a:r>
            <a:r>
              <a:rPr lang="en-US" sz="2000" dirty="0" err="1"/>
              <a:t>dežurni</a:t>
            </a:r>
            <a:r>
              <a:rPr lang="en-US" sz="2000" dirty="0"/>
              <a:t> </a:t>
            </a:r>
            <a:r>
              <a:rPr lang="en-US" sz="2000" dirty="0" err="1"/>
              <a:t>ostaje</a:t>
            </a:r>
            <a:r>
              <a:rPr lang="en-US" sz="2000" dirty="0"/>
              <a:t> </a:t>
            </a:r>
            <a:r>
              <a:rPr lang="en-US" sz="2000" dirty="0" err="1"/>
              <a:t>za</a:t>
            </a:r>
            <a:r>
              <a:rPr lang="en-US" sz="2000" dirty="0"/>
              <a:t> </a:t>
            </a:r>
            <a:r>
              <a:rPr lang="en-US" sz="2000" dirty="0" err="1"/>
              <a:t>pultom-govornicom</a:t>
            </a:r>
            <a:r>
              <a:rPr lang="en-US" sz="2000" dirty="0"/>
              <a:t>, a </a:t>
            </a:r>
            <a:r>
              <a:rPr lang="en-US" sz="2000" dirty="0" err="1"/>
              <a:t>poziva</a:t>
            </a:r>
            <a:r>
              <a:rPr lang="en-US" sz="2000" dirty="0"/>
              <a:t> </a:t>
            </a:r>
            <a:r>
              <a:rPr lang="en-US" sz="2000" dirty="0" err="1"/>
              <a:t>odgovarajući</a:t>
            </a:r>
            <a:r>
              <a:rPr lang="en-US" sz="2000" dirty="0"/>
              <a:t> </a:t>
            </a:r>
            <a:r>
              <a:rPr lang="en-US" sz="2000" dirty="0" err="1"/>
              <a:t>broj</a:t>
            </a:r>
            <a:r>
              <a:rPr lang="en-US" sz="2000" dirty="0"/>
              <a:t> </a:t>
            </a:r>
            <a:r>
              <a:rPr lang="en-US" sz="2000" dirty="0" err="1"/>
              <a:t>nosača</a:t>
            </a:r>
            <a:r>
              <a:rPr lang="en-US" sz="2000" dirty="0"/>
              <a:t> </a:t>
            </a:r>
            <a:r>
              <a:rPr lang="en-US" sz="2000" dirty="0" err="1" smtClean="0"/>
              <a:t>prtljag</a:t>
            </a:r>
            <a:r>
              <a:rPr lang="sr-Latn-RS" sz="2000" dirty="0" smtClean="0"/>
              <a:t>a</a:t>
            </a:r>
            <a:r>
              <a:rPr lang="en-US" sz="2000" dirty="0" smtClean="0"/>
              <a:t> </a:t>
            </a:r>
            <a:r>
              <a:rPr lang="en-US" sz="2000" dirty="0" err="1"/>
              <a:t>za</a:t>
            </a:r>
            <a:r>
              <a:rPr lang="en-US" sz="2000" dirty="0"/>
              <a:t> </a:t>
            </a:r>
            <a:r>
              <a:rPr lang="en-US" sz="2000" dirty="0" err="1"/>
              <a:t>istovar</a:t>
            </a:r>
            <a:r>
              <a:rPr lang="en-US" sz="2000" dirty="0"/>
              <a:t> </a:t>
            </a:r>
            <a:r>
              <a:rPr lang="en-US" sz="2000" dirty="0" err="1"/>
              <a:t>ili</a:t>
            </a:r>
            <a:r>
              <a:rPr lang="en-US" sz="2000" dirty="0"/>
              <a:t> </a:t>
            </a:r>
            <a:r>
              <a:rPr lang="en-US" sz="2000" dirty="0" err="1"/>
              <a:t>utovar</a:t>
            </a:r>
            <a:r>
              <a:rPr lang="en-US" sz="2000" dirty="0"/>
              <a:t> </a:t>
            </a:r>
            <a:r>
              <a:rPr lang="en-US" sz="2000" dirty="0" err="1" smtClean="0"/>
              <a:t>prtljag</a:t>
            </a:r>
            <a:r>
              <a:rPr lang="sr-Latn-RS" sz="2000" dirty="0" smtClean="0"/>
              <a:t>a</a:t>
            </a:r>
            <a:r>
              <a:rPr lang="en-US" sz="2000" dirty="0" smtClean="0"/>
              <a:t> </a:t>
            </a:r>
            <a:r>
              <a:rPr lang="en-US" sz="2000" dirty="0" err="1"/>
              <a:t>gostima</a:t>
            </a:r>
            <a:r>
              <a:rPr lang="en-US" sz="2000" dirty="0"/>
              <a:t> </a:t>
            </a:r>
            <a:r>
              <a:rPr lang="sr-Latn-RS" sz="2000" dirty="0" smtClean="0"/>
              <a:t>grupe</a:t>
            </a:r>
            <a:r>
              <a:rPr lang="en-US" sz="2000" dirty="0" smtClean="0"/>
              <a:t>. </a:t>
            </a:r>
            <a:endParaRPr lang="sr-Latn-RS" sz="2000" dirty="0" smtClean="0"/>
          </a:p>
          <a:p>
            <a:r>
              <a:rPr lang="en-US" sz="2000" dirty="0" err="1"/>
              <a:t>Sakupljanje</a:t>
            </a:r>
            <a:r>
              <a:rPr lang="en-US" sz="2000" dirty="0"/>
              <a:t> </a:t>
            </a:r>
            <a:r>
              <a:rPr lang="en-US" sz="2000" dirty="0" err="1" smtClean="0"/>
              <a:t>prtljag</a:t>
            </a:r>
            <a:r>
              <a:rPr lang="sr-Latn-RS" sz="2000" dirty="0" smtClean="0"/>
              <a:t>a</a:t>
            </a:r>
            <a:r>
              <a:rPr lang="en-US" sz="2000" dirty="0" smtClean="0"/>
              <a:t> </a:t>
            </a:r>
            <a:r>
              <a:rPr lang="en-US" sz="2000" dirty="0" err="1"/>
              <a:t>po</a:t>
            </a:r>
            <a:r>
              <a:rPr lang="en-US" sz="2000" dirty="0"/>
              <a:t> </a:t>
            </a:r>
            <a:r>
              <a:rPr lang="en-US" sz="2000" dirty="0" err="1"/>
              <a:t>sobama</a:t>
            </a:r>
            <a:r>
              <a:rPr lang="en-US" sz="2000" dirty="0"/>
              <a:t> </a:t>
            </a:r>
            <a:r>
              <a:rPr lang="en-US" sz="2000" dirty="0" err="1"/>
              <a:t>za</a:t>
            </a:r>
            <a:r>
              <a:rPr lang="en-US" sz="2000" dirty="0"/>
              <a:t> </a:t>
            </a:r>
            <a:r>
              <a:rPr lang="en-US" sz="2000" dirty="0" err="1"/>
              <a:t>goste</a:t>
            </a:r>
            <a:r>
              <a:rPr lang="en-US" sz="2000" dirty="0"/>
              <a:t> </a:t>
            </a:r>
            <a:r>
              <a:rPr lang="sr-Latn-RS" sz="2000" dirty="0" smtClean="0"/>
              <a:t>grupe</a:t>
            </a:r>
            <a:r>
              <a:rPr lang="en-US" sz="2000" dirty="0" smtClean="0"/>
              <a:t> </a:t>
            </a:r>
            <a:r>
              <a:rPr lang="en-US" sz="2000" dirty="0"/>
              <a:t>u </a:t>
            </a:r>
            <a:r>
              <a:rPr lang="en-US" sz="2000" dirty="0" err="1"/>
              <a:t>odlasku</a:t>
            </a:r>
            <a:r>
              <a:rPr lang="en-US" sz="2000" dirty="0"/>
              <a:t>, </a:t>
            </a:r>
            <a:r>
              <a:rPr lang="sr-Latn-RS" sz="2000" dirty="0" smtClean="0"/>
              <a:t>zavisno</a:t>
            </a:r>
            <a:r>
              <a:rPr lang="en-US" sz="2000" dirty="0" smtClean="0"/>
              <a:t> o</a:t>
            </a:r>
            <a:r>
              <a:rPr lang="sr-Latn-RS" sz="2000" dirty="0" smtClean="0"/>
              <a:t>d</a:t>
            </a:r>
            <a:r>
              <a:rPr lang="en-US" sz="2000" dirty="0" smtClean="0"/>
              <a:t> </a:t>
            </a:r>
            <a:r>
              <a:rPr lang="en-US" sz="2000" dirty="0" err="1" smtClean="0"/>
              <a:t>broj</a:t>
            </a:r>
            <a:r>
              <a:rPr lang="sr-Latn-RS" sz="2000" dirty="0" smtClean="0"/>
              <a:t>a</a:t>
            </a:r>
            <a:r>
              <a:rPr lang="en-US" sz="2000" dirty="0" smtClean="0"/>
              <a:t> </a:t>
            </a:r>
            <a:r>
              <a:rPr lang="en-US" sz="2000" dirty="0" err="1"/>
              <a:t>gostiju</a:t>
            </a:r>
            <a:r>
              <a:rPr lang="en-US" sz="2000" dirty="0"/>
              <a:t> u </a:t>
            </a:r>
            <a:r>
              <a:rPr lang="sr-Latn-RS" sz="2000" dirty="0" smtClean="0"/>
              <a:t>grup</a:t>
            </a:r>
            <a:r>
              <a:rPr lang="en-US" sz="2000" dirty="0" err="1" smtClean="0"/>
              <a:t>i</a:t>
            </a:r>
            <a:r>
              <a:rPr lang="en-US" sz="2000" dirty="0"/>
              <a:t>, </a:t>
            </a:r>
            <a:r>
              <a:rPr lang="en-US" sz="2000" dirty="0" err="1"/>
              <a:t>započinje</a:t>
            </a:r>
            <a:r>
              <a:rPr lang="en-US" sz="2000" dirty="0"/>
              <a:t> </a:t>
            </a:r>
            <a:r>
              <a:rPr lang="en-US" sz="2000" dirty="0" err="1"/>
              <a:t>barem</a:t>
            </a:r>
            <a:r>
              <a:rPr lang="en-US" sz="2000" dirty="0"/>
              <a:t> </a:t>
            </a:r>
            <a:r>
              <a:rPr lang="en-US" sz="2000" dirty="0" err="1"/>
              <a:t>jedan</a:t>
            </a:r>
            <a:r>
              <a:rPr lang="en-US" sz="2000" dirty="0"/>
              <a:t> sat </a:t>
            </a:r>
            <a:r>
              <a:rPr lang="en-US" sz="2000" dirty="0" smtClean="0"/>
              <a:t>pre </a:t>
            </a:r>
            <a:r>
              <a:rPr lang="en-US" sz="2000" dirty="0" err="1"/>
              <a:t>polaska</a:t>
            </a:r>
            <a:r>
              <a:rPr lang="en-US" sz="2000" dirty="0"/>
              <a:t> </a:t>
            </a:r>
            <a:r>
              <a:rPr lang="en-US" sz="2000" dirty="0" err="1"/>
              <a:t>autobusa</a:t>
            </a:r>
            <a:r>
              <a:rPr lang="en-US" sz="2000" dirty="0"/>
              <a:t> </a:t>
            </a:r>
            <a:r>
              <a:rPr lang="sr-Latn-RS" sz="2000" dirty="0" smtClean="0"/>
              <a:t>grup</a:t>
            </a:r>
            <a:r>
              <a:rPr lang="en-US" sz="2000" dirty="0" smtClean="0"/>
              <a:t>e</a:t>
            </a:r>
            <a:r>
              <a:rPr lang="en-US" sz="2000" dirty="0"/>
              <a:t>. </a:t>
            </a:r>
            <a:r>
              <a:rPr lang="en-US" sz="2000" dirty="0" err="1"/>
              <a:t>Vodič</a:t>
            </a:r>
            <a:r>
              <a:rPr lang="en-US" sz="2000" dirty="0"/>
              <a:t> </a:t>
            </a:r>
            <a:r>
              <a:rPr lang="sr-Latn-RS" sz="2000" dirty="0" smtClean="0"/>
              <a:t>grup</a:t>
            </a:r>
            <a:r>
              <a:rPr lang="en-US" sz="2000" dirty="0" smtClean="0"/>
              <a:t>e </a:t>
            </a:r>
            <a:r>
              <a:rPr lang="en-US" sz="2000" dirty="0" err="1" smtClean="0"/>
              <a:t>dogovara</a:t>
            </a:r>
            <a:r>
              <a:rPr lang="en-US" sz="2000" dirty="0" smtClean="0"/>
              <a:t> </a:t>
            </a:r>
            <a:r>
              <a:rPr lang="en-US" sz="2000" dirty="0" err="1" smtClean="0"/>
              <a:t>vreme</a:t>
            </a:r>
            <a:r>
              <a:rPr lang="en-US" sz="2000" dirty="0" smtClean="0"/>
              <a:t> </a:t>
            </a:r>
            <a:r>
              <a:rPr lang="en-US" sz="2000" dirty="0" err="1"/>
              <a:t>početka</a:t>
            </a:r>
            <a:r>
              <a:rPr lang="en-US" sz="2000" dirty="0"/>
              <a:t> </a:t>
            </a:r>
            <a:r>
              <a:rPr lang="en-US" sz="2000" dirty="0" err="1"/>
              <a:t>iznošenja</a:t>
            </a:r>
            <a:r>
              <a:rPr lang="en-US" sz="2000" dirty="0"/>
              <a:t> </a:t>
            </a:r>
            <a:r>
              <a:rPr lang="en-US" sz="2000" dirty="0" err="1" smtClean="0"/>
              <a:t>prtljag</a:t>
            </a:r>
            <a:r>
              <a:rPr lang="sr-Latn-RS" sz="2000" dirty="0" smtClean="0"/>
              <a:t>a </a:t>
            </a:r>
            <a:r>
              <a:rPr lang="en-US" sz="2000" dirty="0" err="1" smtClean="0"/>
              <a:t>iz</a:t>
            </a:r>
            <a:r>
              <a:rPr lang="en-US" sz="2000" dirty="0" smtClean="0"/>
              <a:t> soba</a:t>
            </a:r>
            <a:r>
              <a:rPr lang="sr-Latn-RS" sz="2000" dirty="0" smtClean="0"/>
              <a:t>,</a:t>
            </a:r>
            <a:r>
              <a:rPr lang="en-US" sz="2000" dirty="0" smtClean="0"/>
              <a:t> s</a:t>
            </a:r>
            <a:r>
              <a:rPr lang="sr-Latn-RS" sz="2000" dirty="0" smtClean="0"/>
              <a:t>a</a:t>
            </a:r>
            <a:r>
              <a:rPr lang="en-US" sz="2000" dirty="0" smtClean="0"/>
              <a:t> </a:t>
            </a:r>
            <a:r>
              <a:rPr lang="en-US" sz="2000" dirty="0" err="1"/>
              <a:t>portirima</a:t>
            </a:r>
            <a:r>
              <a:rPr lang="en-US" sz="2000" dirty="0"/>
              <a:t> </a:t>
            </a:r>
            <a:r>
              <a:rPr lang="en-US" sz="2000" dirty="0" err="1"/>
              <a:t>ili</a:t>
            </a:r>
            <a:r>
              <a:rPr lang="en-US" sz="2000" dirty="0"/>
              <a:t> </a:t>
            </a:r>
            <a:r>
              <a:rPr lang="en-US" sz="2000" i="1" dirty="0"/>
              <a:t>Bell </a:t>
            </a:r>
            <a:r>
              <a:rPr lang="en-US" sz="2000" i="1" dirty="0" err="1"/>
              <a:t>Captainom</a:t>
            </a:r>
            <a:r>
              <a:rPr lang="en-US" sz="2000" i="1" dirty="0"/>
              <a:t> </a:t>
            </a:r>
            <a:r>
              <a:rPr lang="en-US" sz="2000" dirty="0" err="1"/>
              <a:t>koji</a:t>
            </a:r>
            <a:r>
              <a:rPr lang="en-US" sz="2000" dirty="0"/>
              <a:t> </a:t>
            </a:r>
            <a:r>
              <a:rPr lang="en-US" sz="2000" dirty="0" err="1"/>
              <a:t>izdaje</a:t>
            </a:r>
            <a:r>
              <a:rPr lang="en-US" sz="2000" dirty="0"/>
              <a:t> </a:t>
            </a:r>
            <a:r>
              <a:rPr lang="en-US" sz="2000" dirty="0" err="1"/>
              <a:t>radne</a:t>
            </a:r>
            <a:r>
              <a:rPr lang="en-US" sz="2000" dirty="0"/>
              <a:t> </a:t>
            </a:r>
            <a:r>
              <a:rPr lang="en-US" sz="2000" dirty="0" err="1"/>
              <a:t>naloge</a:t>
            </a:r>
            <a:r>
              <a:rPr lang="en-US" sz="2000" dirty="0"/>
              <a:t> </a:t>
            </a:r>
            <a:r>
              <a:rPr lang="en-US" sz="2000" dirty="0" err="1"/>
              <a:t>nosačima</a:t>
            </a:r>
            <a:r>
              <a:rPr lang="en-US" sz="2000" dirty="0"/>
              <a:t> </a:t>
            </a:r>
            <a:r>
              <a:rPr lang="en-US" sz="2000" dirty="0" err="1" smtClean="0"/>
              <a:t>prtljag</a:t>
            </a:r>
            <a:r>
              <a:rPr lang="sr-Latn-RS" sz="2000" dirty="0" smtClean="0"/>
              <a:t>a</a:t>
            </a:r>
            <a:r>
              <a:rPr lang="en-US" sz="2000" dirty="0" smtClean="0"/>
              <a:t>. </a:t>
            </a:r>
            <a:endParaRPr lang="en-US" sz="2000" dirty="0"/>
          </a:p>
          <a:p>
            <a:r>
              <a:rPr lang="en-US" sz="2000" dirty="0" err="1"/>
              <a:t>Prilikom</a:t>
            </a:r>
            <a:r>
              <a:rPr lang="en-US" sz="2000" dirty="0"/>
              <a:t> </a:t>
            </a:r>
            <a:r>
              <a:rPr lang="en-US" sz="2000" dirty="0" err="1"/>
              <a:t>dolaska</a:t>
            </a:r>
            <a:r>
              <a:rPr lang="en-US" sz="2000" dirty="0"/>
              <a:t> </a:t>
            </a:r>
            <a:r>
              <a:rPr lang="en-US" sz="2000" dirty="0" err="1"/>
              <a:t>ili</a:t>
            </a:r>
            <a:r>
              <a:rPr lang="en-US" sz="2000" dirty="0"/>
              <a:t> </a:t>
            </a:r>
            <a:r>
              <a:rPr lang="en-US" sz="2000" dirty="0" err="1"/>
              <a:t>odlaska</a:t>
            </a:r>
            <a:r>
              <a:rPr lang="en-US" sz="2000" dirty="0"/>
              <a:t> </a:t>
            </a:r>
            <a:r>
              <a:rPr lang="sr-Latn-RS" sz="2000" dirty="0" smtClean="0"/>
              <a:t>grup</a:t>
            </a:r>
            <a:r>
              <a:rPr lang="en-US" sz="2000" dirty="0" smtClean="0"/>
              <a:t>e </a:t>
            </a:r>
            <a:r>
              <a:rPr lang="en-US" sz="2000" dirty="0" err="1"/>
              <a:t>gostiju</a:t>
            </a:r>
            <a:r>
              <a:rPr lang="en-US" sz="2000" dirty="0"/>
              <a:t>, </a:t>
            </a:r>
            <a:r>
              <a:rPr lang="en-US" sz="2000" dirty="0" err="1"/>
              <a:t>vodič</a:t>
            </a:r>
            <a:r>
              <a:rPr lang="en-US" sz="2000" dirty="0"/>
              <a:t> </a:t>
            </a:r>
            <a:r>
              <a:rPr lang="en-US" sz="2000" dirty="0" err="1"/>
              <a:t>evidentira</a:t>
            </a:r>
            <a:r>
              <a:rPr lang="en-US" sz="2000" dirty="0"/>
              <a:t> </a:t>
            </a:r>
            <a:r>
              <a:rPr lang="en-US" sz="2000" dirty="0" err="1"/>
              <a:t>ukupni</a:t>
            </a:r>
            <a:r>
              <a:rPr lang="en-US" sz="2000" dirty="0"/>
              <a:t> </a:t>
            </a:r>
            <a:r>
              <a:rPr lang="en-US" sz="2000" dirty="0" err="1"/>
              <a:t>broj</a:t>
            </a:r>
            <a:r>
              <a:rPr lang="en-US" sz="2000" dirty="0"/>
              <a:t> </a:t>
            </a:r>
            <a:r>
              <a:rPr lang="en-US" sz="2000" dirty="0" err="1" smtClean="0"/>
              <a:t>prtljag</a:t>
            </a:r>
            <a:r>
              <a:rPr lang="sr-Latn-RS" sz="2000" dirty="0" smtClean="0"/>
              <a:t>a</a:t>
            </a:r>
            <a:r>
              <a:rPr lang="en-US" sz="2000" dirty="0" smtClean="0"/>
              <a:t>, </a:t>
            </a:r>
            <a:r>
              <a:rPr lang="en-US" sz="2000" dirty="0" err="1"/>
              <a:t>jer</a:t>
            </a:r>
            <a:r>
              <a:rPr lang="en-US" sz="2000" dirty="0"/>
              <a:t> je, </a:t>
            </a:r>
            <a:r>
              <a:rPr lang="sr-Latn-RS" sz="2000" dirty="0" smtClean="0"/>
              <a:t>po </a:t>
            </a:r>
            <a:r>
              <a:rPr lang="en-US" sz="2000" dirty="0" err="1" smtClean="0"/>
              <a:t>pravilu</a:t>
            </a:r>
            <a:r>
              <a:rPr lang="en-US" sz="2000" dirty="0"/>
              <a:t>, on </a:t>
            </a:r>
            <a:r>
              <a:rPr lang="en-US" sz="2000" dirty="0" err="1"/>
              <a:t>odgovoran</a:t>
            </a:r>
            <a:r>
              <a:rPr lang="en-US" sz="2000" dirty="0"/>
              <a:t> </a:t>
            </a:r>
            <a:r>
              <a:rPr lang="en-US" sz="2000" dirty="0" err="1"/>
              <a:t>za</a:t>
            </a:r>
            <a:r>
              <a:rPr lang="en-US" sz="2000" dirty="0"/>
              <a:t> </a:t>
            </a:r>
            <a:r>
              <a:rPr lang="en-US" sz="2000" dirty="0" err="1" smtClean="0"/>
              <a:t>prtljag</a:t>
            </a:r>
            <a:r>
              <a:rPr lang="sr-Latn-RS" sz="2000" dirty="0" smtClean="0"/>
              <a:t>e</a:t>
            </a:r>
            <a:r>
              <a:rPr lang="en-US" sz="2000" dirty="0" smtClean="0"/>
              <a:t> </a:t>
            </a:r>
            <a:r>
              <a:rPr lang="en-US" sz="2000" dirty="0" err="1"/>
              <a:t>gostiju</a:t>
            </a:r>
            <a:r>
              <a:rPr lang="en-US" sz="2000" dirty="0"/>
              <a:t>. </a:t>
            </a:r>
          </a:p>
          <a:p>
            <a:r>
              <a:rPr lang="en-US" sz="2000" dirty="0"/>
              <a:t>U </a:t>
            </a:r>
            <a:r>
              <a:rPr lang="en-US" sz="2000" dirty="0" err="1"/>
              <a:t>manjim</a:t>
            </a:r>
            <a:r>
              <a:rPr lang="en-US" sz="2000" dirty="0"/>
              <a:t> </a:t>
            </a:r>
            <a:r>
              <a:rPr lang="en-US" sz="2000" dirty="0" err="1"/>
              <a:t>hotelima</a:t>
            </a:r>
            <a:r>
              <a:rPr lang="en-US" sz="2000" dirty="0"/>
              <a:t>, </a:t>
            </a:r>
            <a:r>
              <a:rPr lang="en-US" sz="2000" dirty="0" err="1"/>
              <a:t>zadatke</a:t>
            </a:r>
            <a:r>
              <a:rPr lang="en-US" sz="2000" dirty="0"/>
              <a:t> </a:t>
            </a:r>
            <a:r>
              <a:rPr lang="en-US" sz="2000" i="1" dirty="0"/>
              <a:t>Bell </a:t>
            </a:r>
            <a:r>
              <a:rPr lang="en-US" sz="2000" i="1" dirty="0" err="1"/>
              <a:t>Captaina</a:t>
            </a:r>
            <a:r>
              <a:rPr lang="en-US" sz="2000" i="1" dirty="0"/>
              <a:t> </a:t>
            </a:r>
            <a:r>
              <a:rPr lang="en-US" sz="2000" dirty="0" err="1"/>
              <a:t>obavlja</a:t>
            </a:r>
            <a:r>
              <a:rPr lang="en-US" sz="2000" dirty="0"/>
              <a:t> </a:t>
            </a:r>
            <a:r>
              <a:rPr lang="en-US" sz="2000" dirty="0" err="1"/>
              <a:t>glavni</a:t>
            </a:r>
            <a:r>
              <a:rPr lang="en-US" sz="2000" dirty="0"/>
              <a:t> </a:t>
            </a:r>
            <a:r>
              <a:rPr lang="en-US" sz="2000" dirty="0" err="1"/>
              <a:t>portir</a:t>
            </a:r>
            <a:r>
              <a:rPr lang="en-US" sz="2000" dirty="0"/>
              <a:t> u </a:t>
            </a:r>
            <a:r>
              <a:rPr lang="en-US" sz="2000" dirty="0" err="1" smtClean="0"/>
              <a:t>smeni</a:t>
            </a:r>
            <a:r>
              <a:rPr lang="en-US" sz="2000" dirty="0"/>
              <a:t>, </a:t>
            </a:r>
            <a:r>
              <a:rPr lang="en-US" sz="2000" dirty="0" err="1"/>
              <a:t>dok</a:t>
            </a:r>
            <a:r>
              <a:rPr lang="en-US" sz="2000" dirty="0"/>
              <a:t> se u </a:t>
            </a:r>
            <a:r>
              <a:rPr lang="en-US" sz="2000" dirty="0" err="1"/>
              <a:t>sasvim</a:t>
            </a:r>
            <a:r>
              <a:rPr lang="en-US" sz="2000" dirty="0"/>
              <a:t> </a:t>
            </a:r>
            <a:r>
              <a:rPr lang="en-US" sz="2000" dirty="0" err="1"/>
              <a:t>malim</a:t>
            </a:r>
            <a:r>
              <a:rPr lang="en-US" sz="2000" dirty="0"/>
              <a:t> </a:t>
            </a:r>
            <a:r>
              <a:rPr lang="en-US" sz="2000" dirty="0" err="1"/>
              <a:t>hotelima</a:t>
            </a:r>
            <a:r>
              <a:rPr lang="en-US" sz="2000" dirty="0"/>
              <a:t> ova </a:t>
            </a:r>
            <a:r>
              <a:rPr lang="en-US" sz="2000" dirty="0" err="1"/>
              <a:t>procedura</a:t>
            </a:r>
            <a:r>
              <a:rPr lang="en-US" sz="2000" dirty="0"/>
              <a:t> </a:t>
            </a:r>
            <a:r>
              <a:rPr lang="en-US" sz="2000" dirty="0" err="1"/>
              <a:t>pojednostavljuje</a:t>
            </a:r>
            <a:r>
              <a:rPr lang="en-US" sz="2000" dirty="0"/>
              <a:t>. </a:t>
            </a:r>
            <a:endParaRPr lang="sr-Latn-RS" sz="2000" dirty="0" smtClean="0"/>
          </a:p>
        </p:txBody>
      </p:sp>
    </p:spTree>
    <p:extLst>
      <p:ext uri="{BB962C8B-B14F-4D97-AF65-F5344CB8AC3E}">
        <p14:creationId xmlns:p14="http://schemas.microsoft.com/office/powerpoint/2010/main" val="25565795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endParaRPr lang="sr-Latn-RS" sz="2000" dirty="0" smtClean="0"/>
          </a:p>
          <a:p>
            <a:endParaRPr lang="sr-Latn-RS" sz="2000" dirty="0"/>
          </a:p>
          <a:p>
            <a:r>
              <a:rPr lang="en-US" sz="2000" dirty="0" smtClean="0"/>
              <a:t>U </a:t>
            </a:r>
            <a:r>
              <a:rPr lang="en-US" sz="2000" dirty="0" err="1"/>
              <a:t>slučaju</a:t>
            </a:r>
            <a:r>
              <a:rPr lang="en-US" sz="2000" dirty="0"/>
              <a:t> </a:t>
            </a:r>
            <a:r>
              <a:rPr lang="en-US" sz="2000" dirty="0" err="1"/>
              <a:t>kada</a:t>
            </a:r>
            <a:r>
              <a:rPr lang="en-US" sz="2000" dirty="0"/>
              <a:t> se </a:t>
            </a:r>
            <a:r>
              <a:rPr lang="en-US" sz="2000" dirty="0" err="1"/>
              <a:t>navedena</a:t>
            </a:r>
            <a:r>
              <a:rPr lang="en-US" sz="2000" dirty="0"/>
              <a:t> </a:t>
            </a:r>
            <a:r>
              <a:rPr lang="en-US" sz="2000" dirty="0" err="1"/>
              <a:t>procedura</a:t>
            </a:r>
            <a:r>
              <a:rPr lang="en-US" sz="2000" dirty="0"/>
              <a:t> ne </a:t>
            </a:r>
            <a:r>
              <a:rPr lang="en-US" sz="2000" dirty="0" err="1"/>
              <a:t>izvršava</a:t>
            </a:r>
            <a:r>
              <a:rPr lang="en-US" sz="2000" dirty="0"/>
              <a:t> </a:t>
            </a:r>
            <a:r>
              <a:rPr lang="en-US" sz="2000" dirty="0" err="1"/>
              <a:t>putem</a:t>
            </a:r>
            <a:r>
              <a:rPr lang="en-US" sz="2000" dirty="0"/>
              <a:t> </a:t>
            </a:r>
            <a:r>
              <a:rPr lang="en-US" sz="2000" dirty="0" err="1" smtClean="0"/>
              <a:t>računa</a:t>
            </a:r>
            <a:r>
              <a:rPr lang="sr-Latn-RS" sz="2000" dirty="0" smtClean="0"/>
              <a:t>r</a:t>
            </a:r>
            <a:r>
              <a:rPr lang="en-US" sz="2000" dirty="0" smtClean="0"/>
              <a:t>a</a:t>
            </a:r>
            <a:r>
              <a:rPr lang="en-US" sz="2000" dirty="0"/>
              <a:t>, </a:t>
            </a:r>
            <a:r>
              <a:rPr lang="sr-Latn-RS" sz="2000" dirty="0" smtClean="0"/>
              <a:t>vodi</a:t>
            </a:r>
            <a:r>
              <a:rPr lang="en-US" sz="2000" dirty="0" smtClean="0"/>
              <a:t> </a:t>
            </a:r>
            <a:r>
              <a:rPr lang="en-US" sz="2000" dirty="0"/>
              <a:t>se </a:t>
            </a:r>
            <a:r>
              <a:rPr lang="en-US" sz="2000" dirty="0" err="1"/>
              <a:t>posebni</a:t>
            </a:r>
            <a:r>
              <a:rPr lang="en-US" sz="2000" dirty="0"/>
              <a:t> </a:t>
            </a:r>
            <a:r>
              <a:rPr lang="en-US" sz="2000" dirty="0" err="1"/>
              <a:t>dnevnik</a:t>
            </a:r>
            <a:r>
              <a:rPr lang="en-US" sz="2000" dirty="0"/>
              <a:t> o </a:t>
            </a:r>
            <a:r>
              <a:rPr lang="en-US" sz="2000" dirty="0" err="1"/>
              <a:t>toj</a:t>
            </a:r>
            <a:r>
              <a:rPr lang="en-US" sz="2000" dirty="0"/>
              <a:t> </a:t>
            </a:r>
            <a:r>
              <a:rPr lang="en-US" sz="2000" dirty="0" err="1"/>
              <a:t>proceduri</a:t>
            </a:r>
            <a:r>
              <a:rPr lang="en-US" sz="2000" dirty="0"/>
              <a:t>. </a:t>
            </a:r>
            <a:endParaRPr lang="sr-Latn-RS" sz="2000" dirty="0" smtClean="0"/>
          </a:p>
          <a:p>
            <a:r>
              <a:rPr lang="en-US" sz="2000" dirty="0" smtClean="0"/>
              <a:t>U </a:t>
            </a:r>
            <a:r>
              <a:rPr lang="en-US" sz="2000" dirty="0" err="1"/>
              <a:t>najnovije</a:t>
            </a:r>
            <a:r>
              <a:rPr lang="en-US" sz="2000" dirty="0"/>
              <a:t> </a:t>
            </a:r>
            <a:r>
              <a:rPr lang="en-US" sz="2000" dirty="0" err="1" smtClean="0"/>
              <a:t>vreme</a:t>
            </a:r>
            <a:r>
              <a:rPr lang="en-US" sz="2000" dirty="0" smtClean="0"/>
              <a:t> </a:t>
            </a:r>
            <a:r>
              <a:rPr lang="en-US" sz="2000" dirty="0" err="1"/>
              <a:t>ovoj</a:t>
            </a:r>
            <a:r>
              <a:rPr lang="en-US" sz="2000" dirty="0"/>
              <a:t> </a:t>
            </a:r>
            <a:r>
              <a:rPr lang="en-US" sz="2000" dirty="0" err="1"/>
              <a:t>proceduri</a:t>
            </a:r>
            <a:r>
              <a:rPr lang="en-US" sz="2000" dirty="0"/>
              <a:t>, </a:t>
            </a:r>
            <a:r>
              <a:rPr lang="en-US" sz="2000" dirty="0" err="1"/>
              <a:t>hotelijeri</a:t>
            </a:r>
            <a:r>
              <a:rPr lang="en-US" sz="2000" dirty="0"/>
              <a:t> u </a:t>
            </a:r>
            <a:r>
              <a:rPr lang="en-US" sz="2000" dirty="0" err="1"/>
              <a:t>velikim</a:t>
            </a:r>
            <a:r>
              <a:rPr lang="en-US" sz="2000" dirty="0"/>
              <a:t> </a:t>
            </a:r>
            <a:r>
              <a:rPr lang="en-US" sz="2000" dirty="0" err="1"/>
              <a:t>hotelima</a:t>
            </a:r>
            <a:r>
              <a:rPr lang="en-US" sz="2000" dirty="0"/>
              <a:t>, </a:t>
            </a:r>
            <a:r>
              <a:rPr lang="en-US" sz="2000" dirty="0" err="1"/>
              <a:t>daju</a:t>
            </a:r>
            <a:r>
              <a:rPr lang="en-US" sz="2000" dirty="0"/>
              <a:t> </a:t>
            </a:r>
            <a:r>
              <a:rPr lang="en-US" sz="2000" dirty="0" err="1"/>
              <a:t>veliki</a:t>
            </a:r>
            <a:r>
              <a:rPr lang="en-US" sz="2000" dirty="0"/>
              <a:t> </a:t>
            </a:r>
            <a:r>
              <a:rPr lang="en-US" sz="2000" dirty="0" err="1"/>
              <a:t>značaj</a:t>
            </a:r>
            <a:r>
              <a:rPr lang="en-US" sz="2000" dirty="0" smtClean="0"/>
              <a:t>.</a:t>
            </a:r>
            <a:endParaRPr lang="sr-Latn-RS" sz="2000" dirty="0" smtClean="0"/>
          </a:p>
          <a:p>
            <a:r>
              <a:rPr lang="en-US" sz="2000" dirty="0" err="1" smtClean="0"/>
              <a:t>Sve</a:t>
            </a:r>
            <a:r>
              <a:rPr lang="en-US" sz="2000" dirty="0" smtClean="0"/>
              <a:t> </a:t>
            </a:r>
            <a:r>
              <a:rPr lang="en-US" sz="2000" dirty="0" err="1"/>
              <a:t>češće</a:t>
            </a:r>
            <a:r>
              <a:rPr lang="en-US" sz="2000" dirty="0"/>
              <a:t> se u </a:t>
            </a:r>
            <a:r>
              <a:rPr lang="en-US" sz="2000" dirty="0" err="1"/>
              <a:t>ovu</a:t>
            </a:r>
            <a:r>
              <a:rPr lang="en-US" sz="2000" dirty="0"/>
              <a:t> </a:t>
            </a:r>
            <a:r>
              <a:rPr lang="en-US" sz="2000" dirty="0" err="1"/>
              <a:t>proceduru</a:t>
            </a:r>
            <a:r>
              <a:rPr lang="en-US" sz="2000" dirty="0"/>
              <a:t> </a:t>
            </a:r>
            <a:r>
              <a:rPr lang="en-US" sz="2000" dirty="0" err="1"/>
              <a:t>radi</a:t>
            </a:r>
            <a:r>
              <a:rPr lang="en-US" sz="2000" dirty="0"/>
              <a:t> </a:t>
            </a:r>
            <a:r>
              <a:rPr lang="en-US" sz="2000" dirty="0" err="1"/>
              <a:t>sigurnosnih</a:t>
            </a:r>
            <a:r>
              <a:rPr lang="en-US" sz="2000" dirty="0"/>
              <a:t> </a:t>
            </a:r>
            <a:r>
              <a:rPr lang="en-US" sz="2000" dirty="0" err="1"/>
              <a:t>razloga</a:t>
            </a:r>
            <a:r>
              <a:rPr lang="en-US" sz="2000" dirty="0"/>
              <a:t> </a:t>
            </a:r>
            <a:r>
              <a:rPr lang="en-US" sz="2000" dirty="0" err="1"/>
              <a:t>uključuje</a:t>
            </a:r>
            <a:r>
              <a:rPr lang="en-US" sz="2000" dirty="0"/>
              <a:t> </a:t>
            </a:r>
            <a:r>
              <a:rPr lang="en-US" sz="2000" dirty="0" err="1"/>
              <a:t>i</a:t>
            </a:r>
            <a:r>
              <a:rPr lang="en-US" sz="2000" dirty="0"/>
              <a:t> </a:t>
            </a:r>
            <a:r>
              <a:rPr lang="en-US" sz="2000" dirty="0" err="1" smtClean="0"/>
              <a:t>služba</a:t>
            </a:r>
            <a:r>
              <a:rPr lang="sr-Latn-RS" sz="2000" dirty="0" smtClean="0"/>
              <a:t> obezbeđenja</a:t>
            </a:r>
            <a:r>
              <a:rPr lang="en-US" sz="2000" dirty="0" smtClean="0"/>
              <a:t>, </a:t>
            </a:r>
            <a:r>
              <a:rPr lang="en-US" sz="2000" dirty="0" err="1"/>
              <a:t>koja</a:t>
            </a:r>
            <a:r>
              <a:rPr lang="en-US" sz="2000" dirty="0"/>
              <a:t> </a:t>
            </a:r>
            <a:r>
              <a:rPr lang="en-US" sz="2000" dirty="0" err="1"/>
              <a:t>obavlja</a:t>
            </a:r>
            <a:r>
              <a:rPr lang="en-US" sz="2000" dirty="0"/>
              <a:t> «</a:t>
            </a:r>
            <a:r>
              <a:rPr lang="en-US" sz="2000" dirty="0" err="1"/>
              <a:t>rentgenski</a:t>
            </a:r>
            <a:r>
              <a:rPr lang="en-US" sz="2000" dirty="0"/>
              <a:t>» </a:t>
            </a:r>
            <a:r>
              <a:rPr lang="en-US" sz="2000" dirty="0" err="1"/>
              <a:t>detaljni</a:t>
            </a:r>
            <a:r>
              <a:rPr lang="en-US" sz="2000" dirty="0"/>
              <a:t> </a:t>
            </a:r>
            <a:r>
              <a:rPr lang="en-US" sz="2000" dirty="0" err="1"/>
              <a:t>pregled</a:t>
            </a:r>
            <a:r>
              <a:rPr lang="en-US" sz="2000" dirty="0"/>
              <a:t> </a:t>
            </a:r>
            <a:r>
              <a:rPr lang="en-US" sz="2000" dirty="0" err="1" smtClean="0"/>
              <a:t>prtljag</a:t>
            </a:r>
            <a:r>
              <a:rPr lang="sr-Latn-RS" sz="2000" dirty="0" smtClean="0"/>
              <a:t>a</a:t>
            </a:r>
            <a:r>
              <a:rPr lang="en-US" sz="2000" dirty="0" smtClean="0"/>
              <a:t> </a:t>
            </a:r>
            <a:r>
              <a:rPr lang="en-US" sz="2000" dirty="0" err="1"/>
              <a:t>i</a:t>
            </a:r>
            <a:r>
              <a:rPr lang="en-US" sz="2000" dirty="0"/>
              <a:t> robe </a:t>
            </a:r>
            <a:r>
              <a:rPr lang="en-US" sz="2000" dirty="0" err="1"/>
              <a:t>koja</a:t>
            </a:r>
            <a:r>
              <a:rPr lang="en-US" sz="2000" dirty="0"/>
              <a:t> se </a:t>
            </a:r>
            <a:r>
              <a:rPr lang="en-US" sz="2000" dirty="0" err="1"/>
              <a:t>unosi</a:t>
            </a:r>
            <a:r>
              <a:rPr lang="en-US" sz="2000" dirty="0"/>
              <a:t> u hotel. </a:t>
            </a:r>
            <a:endParaRPr lang="sr-Latn-RS" sz="2000" dirty="0" smtClean="0"/>
          </a:p>
        </p:txBody>
      </p:sp>
    </p:spTree>
    <p:extLst>
      <p:ext uri="{BB962C8B-B14F-4D97-AF65-F5344CB8AC3E}">
        <p14:creationId xmlns:p14="http://schemas.microsoft.com/office/powerpoint/2010/main" val="941930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PRATNJA GOSTA DO SOBE</a:t>
            </a:r>
          </a:p>
          <a:p>
            <a:endParaRPr lang="sr-Latn-RS" sz="2000" b="1" u="sng" dirty="0"/>
          </a:p>
          <a:p>
            <a:r>
              <a:rPr lang="sr-Latn-RS" sz="2000" dirty="0" smtClean="0"/>
              <a:t>Po </a:t>
            </a:r>
            <a:r>
              <a:rPr lang="en-US" sz="2000" dirty="0" err="1" smtClean="0"/>
              <a:t>pravilu</a:t>
            </a:r>
            <a:r>
              <a:rPr lang="en-US" sz="2000" dirty="0"/>
              <a:t>, </a:t>
            </a:r>
            <a:r>
              <a:rPr lang="en-US" sz="2000" dirty="0" err="1"/>
              <a:t>ključ</a:t>
            </a:r>
            <a:r>
              <a:rPr lang="en-US" sz="2000" dirty="0"/>
              <a:t> </a:t>
            </a:r>
            <a:r>
              <a:rPr lang="en-US" sz="2000" dirty="0" err="1"/>
              <a:t>sobe</a:t>
            </a:r>
            <a:r>
              <a:rPr lang="en-US" sz="2000" dirty="0"/>
              <a:t> </a:t>
            </a:r>
            <a:r>
              <a:rPr lang="en-US" sz="2000" dirty="0" err="1"/>
              <a:t>ili</a:t>
            </a:r>
            <a:r>
              <a:rPr lang="en-US" sz="2000" dirty="0"/>
              <a:t> </a:t>
            </a:r>
            <a:r>
              <a:rPr lang="en-US" sz="2000" dirty="0" err="1" smtClean="0"/>
              <a:t>elektron</a:t>
            </a:r>
            <a:r>
              <a:rPr lang="sr-Latn-RS" sz="2000" dirty="0" smtClean="0"/>
              <a:t>s</a:t>
            </a:r>
            <a:r>
              <a:rPr lang="en-US" sz="2000" dirty="0" err="1" smtClean="0"/>
              <a:t>ku</a:t>
            </a:r>
            <a:r>
              <a:rPr lang="en-US" sz="2000" dirty="0" smtClean="0"/>
              <a:t> </a:t>
            </a:r>
            <a:r>
              <a:rPr lang="en-US" sz="2000" dirty="0" err="1"/>
              <a:t>karticu</a:t>
            </a:r>
            <a:r>
              <a:rPr lang="en-US" sz="2000" dirty="0"/>
              <a:t> </a:t>
            </a:r>
            <a:r>
              <a:rPr lang="en-US" sz="2000" dirty="0" err="1" smtClean="0"/>
              <a:t>uručuje</a:t>
            </a:r>
            <a:r>
              <a:rPr lang="en-US" sz="2000" dirty="0" smtClean="0"/>
              <a:t> </a:t>
            </a:r>
            <a:r>
              <a:rPr lang="en-US" sz="2000" dirty="0" err="1"/>
              <a:t>portir</a:t>
            </a:r>
            <a:r>
              <a:rPr lang="en-US" sz="2000" dirty="0"/>
              <a:t> </a:t>
            </a:r>
            <a:r>
              <a:rPr lang="en-US" sz="2000" dirty="0" err="1"/>
              <a:t>nosaču</a:t>
            </a:r>
            <a:r>
              <a:rPr lang="en-US" sz="2000" dirty="0"/>
              <a:t> </a:t>
            </a:r>
            <a:r>
              <a:rPr lang="en-US" sz="2000" dirty="0" err="1" smtClean="0"/>
              <a:t>prtljag</a:t>
            </a:r>
            <a:r>
              <a:rPr lang="sr-Latn-RS" sz="2000" dirty="0" smtClean="0"/>
              <a:t>a</a:t>
            </a:r>
            <a:r>
              <a:rPr lang="en-US" sz="2000" dirty="0" smtClean="0"/>
              <a:t>, </a:t>
            </a:r>
            <a:r>
              <a:rPr lang="en-US" sz="2000" dirty="0"/>
              <a:t>a ne </a:t>
            </a:r>
            <a:r>
              <a:rPr lang="en-US" sz="2000" dirty="0" err="1"/>
              <a:t>gostu</a:t>
            </a:r>
            <a:r>
              <a:rPr lang="en-US" sz="2000" dirty="0"/>
              <a:t>. </a:t>
            </a:r>
            <a:endParaRPr lang="sr-Latn-RS" sz="2000" dirty="0" smtClean="0"/>
          </a:p>
          <a:p>
            <a:r>
              <a:rPr lang="en-US" sz="2000" dirty="0" err="1" smtClean="0"/>
              <a:t>Ako</a:t>
            </a:r>
            <a:r>
              <a:rPr lang="en-US" sz="2000" dirty="0" smtClean="0"/>
              <a:t> </a:t>
            </a:r>
            <a:r>
              <a:rPr lang="en-US" sz="2000" dirty="0" err="1"/>
              <a:t>tehnički</a:t>
            </a:r>
            <a:r>
              <a:rPr lang="en-US" sz="2000" dirty="0"/>
              <a:t> </a:t>
            </a:r>
            <a:r>
              <a:rPr lang="en-US" sz="2000" dirty="0" err="1"/>
              <a:t>i</a:t>
            </a:r>
            <a:r>
              <a:rPr lang="en-US" sz="2000" dirty="0"/>
              <a:t> </a:t>
            </a:r>
            <a:r>
              <a:rPr lang="en-US" sz="2000" dirty="0" err="1" smtClean="0"/>
              <a:t>organizaci</a:t>
            </a:r>
            <a:r>
              <a:rPr lang="sr-Latn-RS" sz="2000" dirty="0" smtClean="0"/>
              <a:t>ono</a:t>
            </a:r>
            <a:r>
              <a:rPr lang="en-US" sz="2000" dirty="0" smtClean="0"/>
              <a:t> </a:t>
            </a:r>
            <a:r>
              <a:rPr lang="en-US" sz="2000" dirty="0" err="1"/>
              <a:t>nije</a:t>
            </a:r>
            <a:r>
              <a:rPr lang="en-US" sz="2000" dirty="0"/>
              <a:t> </a:t>
            </a:r>
            <a:r>
              <a:rPr lang="en-US" sz="2000" dirty="0" err="1"/>
              <a:t>drugačije</a:t>
            </a:r>
            <a:r>
              <a:rPr lang="en-US" sz="2000" dirty="0"/>
              <a:t> </a:t>
            </a:r>
            <a:r>
              <a:rPr lang="en-US" sz="2000" dirty="0" err="1"/>
              <a:t>određeno</a:t>
            </a:r>
            <a:r>
              <a:rPr lang="en-US" sz="2000" dirty="0"/>
              <a:t>, </a:t>
            </a:r>
            <a:r>
              <a:rPr lang="en-US" sz="2000" dirty="0" err="1"/>
              <a:t>nosač</a:t>
            </a:r>
            <a:r>
              <a:rPr lang="en-US" sz="2000" dirty="0"/>
              <a:t> </a:t>
            </a:r>
            <a:r>
              <a:rPr lang="en-US" sz="2000" dirty="0" err="1" smtClean="0"/>
              <a:t>prtljag</a:t>
            </a:r>
            <a:r>
              <a:rPr lang="sr-Latn-RS" sz="2000" dirty="0" smtClean="0"/>
              <a:t>a</a:t>
            </a:r>
            <a:r>
              <a:rPr lang="en-US" sz="2000" dirty="0" smtClean="0"/>
              <a:t> </a:t>
            </a:r>
            <a:r>
              <a:rPr lang="en-US" sz="2000" dirty="0" err="1" smtClean="0"/>
              <a:t>najp</a:t>
            </a:r>
            <a:r>
              <a:rPr lang="sr-Latn-RS" sz="2000" dirty="0" smtClean="0"/>
              <a:t>r</a:t>
            </a:r>
            <a:r>
              <a:rPr lang="en-US" sz="2000" dirty="0" smtClean="0"/>
              <a:t>e </a:t>
            </a:r>
            <a:r>
              <a:rPr lang="en-US" sz="2000" dirty="0" err="1"/>
              <a:t>prepušta</a:t>
            </a:r>
            <a:r>
              <a:rPr lang="en-US" sz="2000" dirty="0"/>
              <a:t> </a:t>
            </a:r>
            <a:r>
              <a:rPr lang="en-US" sz="2000" dirty="0" err="1"/>
              <a:t>ulazak</a:t>
            </a:r>
            <a:r>
              <a:rPr lang="en-US" sz="2000" dirty="0"/>
              <a:t> </a:t>
            </a:r>
            <a:r>
              <a:rPr lang="en-US" sz="2000" dirty="0" err="1"/>
              <a:t>gosta</a:t>
            </a:r>
            <a:r>
              <a:rPr lang="en-US" sz="2000" dirty="0"/>
              <a:t> u </a:t>
            </a:r>
            <a:r>
              <a:rPr lang="sr-Latn-RS" sz="2000" dirty="0" smtClean="0"/>
              <a:t>lift</a:t>
            </a:r>
            <a:r>
              <a:rPr lang="en-US" sz="2000" dirty="0" smtClean="0"/>
              <a:t>, </a:t>
            </a:r>
            <a:r>
              <a:rPr lang="en-US" sz="2000" dirty="0"/>
              <a:t>a </a:t>
            </a:r>
            <a:r>
              <a:rPr lang="en-US" sz="2000" dirty="0" err="1"/>
              <a:t>tek</a:t>
            </a:r>
            <a:r>
              <a:rPr lang="en-US" sz="2000" dirty="0"/>
              <a:t> </a:t>
            </a:r>
            <a:r>
              <a:rPr lang="en-US" sz="2000" dirty="0" err="1"/>
              <a:t>potom</a:t>
            </a:r>
            <a:r>
              <a:rPr lang="en-US" sz="2000" dirty="0"/>
              <a:t> on </a:t>
            </a:r>
            <a:r>
              <a:rPr lang="en-US" sz="2000" dirty="0" err="1"/>
              <a:t>ulazi</a:t>
            </a:r>
            <a:r>
              <a:rPr lang="en-US" sz="2000" dirty="0"/>
              <a:t>, </a:t>
            </a:r>
            <a:r>
              <a:rPr lang="en-US" sz="2000" dirty="0" smtClean="0"/>
              <a:t>ne</a:t>
            </a:r>
            <a:r>
              <a:rPr lang="sr-Latn-RS" sz="2000" dirty="0" smtClean="0"/>
              <a:t>zavisno </a:t>
            </a:r>
            <a:r>
              <a:rPr lang="en-US" sz="2000" dirty="0" smtClean="0"/>
              <a:t>da </a:t>
            </a:r>
            <a:r>
              <a:rPr lang="en-US" sz="2000" dirty="0"/>
              <a:t>li </a:t>
            </a:r>
            <a:r>
              <a:rPr lang="en-US" sz="2000" dirty="0" err="1"/>
              <a:t>ima</a:t>
            </a:r>
            <a:r>
              <a:rPr lang="en-US" sz="2000" dirty="0"/>
              <a:t> </a:t>
            </a:r>
            <a:r>
              <a:rPr lang="en-US" sz="2000" dirty="0" err="1"/>
              <a:t>ili</a:t>
            </a:r>
            <a:r>
              <a:rPr lang="en-US" sz="2000" dirty="0"/>
              <a:t> </a:t>
            </a:r>
            <a:r>
              <a:rPr lang="en-US" sz="2000" dirty="0" err="1"/>
              <a:t>nema</a:t>
            </a:r>
            <a:r>
              <a:rPr lang="en-US" sz="2000" dirty="0"/>
              <a:t> </a:t>
            </a:r>
            <a:r>
              <a:rPr lang="en-US" sz="2000" dirty="0" err="1"/>
              <a:t>kolica</a:t>
            </a:r>
            <a:r>
              <a:rPr lang="en-US" sz="2000" dirty="0"/>
              <a:t> </a:t>
            </a:r>
            <a:r>
              <a:rPr lang="en-US" sz="2000" dirty="0" err="1"/>
              <a:t>za</a:t>
            </a:r>
            <a:r>
              <a:rPr lang="en-US" sz="2000" dirty="0"/>
              <a:t> </a:t>
            </a:r>
            <a:r>
              <a:rPr lang="en-US" sz="2000" dirty="0" err="1" smtClean="0"/>
              <a:t>prtljag</a:t>
            </a:r>
            <a:r>
              <a:rPr lang="en-US" sz="2000" dirty="0" smtClean="0"/>
              <a:t>. </a:t>
            </a:r>
            <a:r>
              <a:rPr lang="en-US" sz="2000" dirty="0" err="1"/>
              <a:t>Iz</a:t>
            </a:r>
            <a:r>
              <a:rPr lang="en-US" sz="2000" dirty="0"/>
              <a:t> </a:t>
            </a:r>
            <a:r>
              <a:rPr lang="sr-Latn-RS" sz="2000" dirty="0" smtClean="0"/>
              <a:t>lifta</a:t>
            </a:r>
            <a:r>
              <a:rPr lang="en-US" sz="2000" dirty="0" smtClean="0"/>
              <a:t> </a:t>
            </a:r>
            <a:r>
              <a:rPr lang="en-US" sz="2000" dirty="0" err="1"/>
              <a:t>izlazi</a:t>
            </a:r>
            <a:r>
              <a:rPr lang="en-US" sz="2000" dirty="0"/>
              <a:t> </a:t>
            </a:r>
            <a:r>
              <a:rPr lang="en-US" sz="2000" dirty="0" err="1"/>
              <a:t>prvo</a:t>
            </a:r>
            <a:r>
              <a:rPr lang="en-US" sz="2000" dirty="0"/>
              <a:t> </a:t>
            </a:r>
            <a:r>
              <a:rPr lang="en-US" sz="2000" dirty="0" err="1"/>
              <a:t>nosač</a:t>
            </a:r>
            <a:r>
              <a:rPr lang="en-US" sz="2000" dirty="0"/>
              <a:t> </a:t>
            </a:r>
            <a:r>
              <a:rPr lang="en-US" sz="2000" dirty="0" err="1" smtClean="0"/>
              <a:t>prtljag</a:t>
            </a:r>
            <a:r>
              <a:rPr lang="sr-Latn-RS" sz="2000" dirty="0" smtClean="0"/>
              <a:t>a</a:t>
            </a:r>
            <a:r>
              <a:rPr lang="en-US" sz="2000" dirty="0" smtClean="0"/>
              <a:t>. </a:t>
            </a:r>
            <a:endParaRPr lang="en-US" sz="2000" dirty="0"/>
          </a:p>
          <a:p>
            <a:r>
              <a:rPr lang="en-US" sz="2000" dirty="0" err="1"/>
              <a:t>Nosač</a:t>
            </a:r>
            <a:r>
              <a:rPr lang="en-US" sz="2000" dirty="0"/>
              <a:t> </a:t>
            </a:r>
            <a:r>
              <a:rPr lang="en-US" sz="2000" dirty="0" err="1" smtClean="0"/>
              <a:t>prtljag</a:t>
            </a:r>
            <a:r>
              <a:rPr lang="sr-Latn-RS" sz="2000" dirty="0" smtClean="0"/>
              <a:t>a</a:t>
            </a:r>
            <a:r>
              <a:rPr lang="en-US" sz="2000" dirty="0" smtClean="0"/>
              <a:t> </a:t>
            </a:r>
            <a:r>
              <a:rPr lang="en-US" sz="2000" dirty="0" err="1"/>
              <a:t>otključava</a:t>
            </a:r>
            <a:r>
              <a:rPr lang="en-US" sz="2000" dirty="0"/>
              <a:t> </a:t>
            </a:r>
            <a:r>
              <a:rPr lang="en-US" sz="2000" dirty="0" err="1"/>
              <a:t>sobu</a:t>
            </a:r>
            <a:r>
              <a:rPr lang="en-US" sz="2000" dirty="0"/>
              <a:t>, a </a:t>
            </a:r>
            <a:r>
              <a:rPr lang="en-US" sz="2000" dirty="0" err="1"/>
              <a:t>ukoliko</a:t>
            </a:r>
            <a:r>
              <a:rPr lang="en-US" sz="2000" dirty="0"/>
              <a:t> se </a:t>
            </a:r>
            <a:r>
              <a:rPr lang="en-US" sz="2000" dirty="0" err="1"/>
              <a:t>radi</a:t>
            </a:r>
            <a:r>
              <a:rPr lang="en-US" sz="2000" dirty="0"/>
              <a:t> o </a:t>
            </a:r>
            <a:r>
              <a:rPr lang="en-US" sz="2000" dirty="0" err="1" smtClean="0"/>
              <a:t>elektron</a:t>
            </a:r>
            <a:r>
              <a:rPr lang="sr-Latn-RS" sz="2000" dirty="0" smtClean="0"/>
              <a:t>skoj</a:t>
            </a:r>
            <a:r>
              <a:rPr lang="en-US" sz="2000" dirty="0" smtClean="0"/>
              <a:t> </a:t>
            </a:r>
            <a:r>
              <a:rPr lang="en-US" sz="2000" dirty="0" err="1"/>
              <a:t>kartici</a:t>
            </a:r>
            <a:r>
              <a:rPr lang="en-US" sz="2000" dirty="0"/>
              <a:t>, </a:t>
            </a:r>
            <a:r>
              <a:rPr lang="en-US" sz="2000" dirty="0" err="1"/>
              <a:t>pokazuje</a:t>
            </a:r>
            <a:r>
              <a:rPr lang="en-US" sz="2000" dirty="0"/>
              <a:t> </a:t>
            </a:r>
            <a:r>
              <a:rPr lang="en-US" sz="2000" dirty="0" err="1"/>
              <a:t>način</a:t>
            </a:r>
            <a:r>
              <a:rPr lang="en-US" sz="2000" dirty="0"/>
              <a:t> </a:t>
            </a:r>
            <a:r>
              <a:rPr lang="en-US" sz="2000" dirty="0" err="1"/>
              <a:t>otključavanja</a:t>
            </a:r>
            <a:r>
              <a:rPr lang="en-US" sz="2000" dirty="0"/>
              <a:t> (</a:t>
            </a:r>
            <a:r>
              <a:rPr lang="en-US" sz="2000" dirty="0" err="1"/>
              <a:t>ulaska</a:t>
            </a:r>
            <a:r>
              <a:rPr lang="en-US" sz="2000" dirty="0"/>
              <a:t> u </a:t>
            </a:r>
            <a:r>
              <a:rPr lang="en-US" sz="2000" dirty="0" err="1"/>
              <a:t>sobu</a:t>
            </a:r>
            <a:r>
              <a:rPr lang="en-US" sz="2000" dirty="0" smtClean="0"/>
              <a:t>)</a:t>
            </a:r>
            <a:r>
              <a:rPr lang="sr-Latn-RS" sz="2000" dirty="0" smtClean="0"/>
              <a:t>.</a:t>
            </a:r>
          </a:p>
        </p:txBody>
      </p:sp>
    </p:spTree>
    <p:extLst>
      <p:ext uri="{BB962C8B-B14F-4D97-AF65-F5344CB8AC3E}">
        <p14:creationId xmlns:p14="http://schemas.microsoft.com/office/powerpoint/2010/main" val="23269692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PRATNJA GOSTA DO SOBE</a:t>
            </a:r>
          </a:p>
          <a:p>
            <a:endParaRPr lang="sr-Latn-RS" sz="2000" b="1" u="sng" dirty="0"/>
          </a:p>
          <a:p>
            <a:r>
              <a:rPr lang="en-US" sz="2000" dirty="0" err="1" smtClean="0"/>
              <a:t>Ako</a:t>
            </a:r>
            <a:r>
              <a:rPr lang="en-US" sz="2000" dirty="0" smtClean="0"/>
              <a:t> </a:t>
            </a:r>
            <a:r>
              <a:rPr lang="en-US" sz="2000" dirty="0"/>
              <a:t>je </a:t>
            </a:r>
            <a:r>
              <a:rPr lang="en-US" sz="2000" dirty="0" err="1"/>
              <a:t>noć</a:t>
            </a:r>
            <a:r>
              <a:rPr lang="en-US" sz="2000" dirty="0"/>
              <a:t>, u </a:t>
            </a:r>
            <a:r>
              <a:rPr lang="en-US" sz="2000" dirty="0" err="1"/>
              <a:t>sobu</a:t>
            </a:r>
            <a:r>
              <a:rPr lang="en-US" sz="2000" dirty="0"/>
              <a:t> </a:t>
            </a:r>
            <a:r>
              <a:rPr lang="en-US" sz="2000" dirty="0" err="1"/>
              <a:t>prvo</a:t>
            </a:r>
            <a:r>
              <a:rPr lang="en-US" sz="2000" dirty="0"/>
              <a:t> </a:t>
            </a:r>
            <a:r>
              <a:rPr lang="en-US" sz="2000" dirty="0" err="1"/>
              <a:t>ulazi</a:t>
            </a:r>
            <a:r>
              <a:rPr lang="en-US" sz="2000" dirty="0"/>
              <a:t> </a:t>
            </a:r>
            <a:r>
              <a:rPr lang="en-US" sz="2000" dirty="0" err="1"/>
              <a:t>nosač</a:t>
            </a:r>
            <a:r>
              <a:rPr lang="en-US" sz="2000" dirty="0"/>
              <a:t> </a:t>
            </a:r>
            <a:r>
              <a:rPr lang="en-US" sz="2000" dirty="0" err="1" smtClean="0"/>
              <a:t>prtljag</a:t>
            </a:r>
            <a:r>
              <a:rPr lang="sr-Latn-RS" sz="2000" dirty="0" smtClean="0"/>
              <a:t>a</a:t>
            </a:r>
            <a:r>
              <a:rPr lang="en-US" sz="2000" dirty="0" smtClean="0"/>
              <a:t> </a:t>
            </a:r>
            <a:r>
              <a:rPr lang="en-US" sz="2000" dirty="0" err="1"/>
              <a:t>i</a:t>
            </a:r>
            <a:r>
              <a:rPr lang="en-US" sz="2000" dirty="0"/>
              <a:t> </a:t>
            </a:r>
            <a:r>
              <a:rPr lang="en-US" sz="2000" dirty="0" err="1"/>
              <a:t>pali</a:t>
            </a:r>
            <a:r>
              <a:rPr lang="en-US" sz="2000" dirty="0"/>
              <a:t> </a:t>
            </a:r>
            <a:r>
              <a:rPr lang="en-US" sz="2000" dirty="0" err="1" smtClean="0"/>
              <a:t>svetlo</a:t>
            </a:r>
            <a:r>
              <a:rPr lang="en-US" sz="2000" dirty="0"/>
              <a:t>. </a:t>
            </a:r>
            <a:r>
              <a:rPr lang="en-US" sz="2000" dirty="0" err="1" smtClean="0"/>
              <a:t>Prtljag</a:t>
            </a:r>
            <a:r>
              <a:rPr lang="en-US" sz="2000" dirty="0" smtClean="0"/>
              <a:t> </a:t>
            </a:r>
            <a:r>
              <a:rPr lang="en-US" sz="2000" dirty="0" err="1"/>
              <a:t>pažljivo</a:t>
            </a:r>
            <a:r>
              <a:rPr lang="en-US" sz="2000" dirty="0"/>
              <a:t> </a:t>
            </a:r>
            <a:r>
              <a:rPr lang="en-US" sz="2000" dirty="0" err="1"/>
              <a:t>stavlja</a:t>
            </a:r>
            <a:r>
              <a:rPr lang="en-US" sz="2000" dirty="0"/>
              <a:t> </a:t>
            </a:r>
            <a:r>
              <a:rPr lang="en-US" sz="2000" dirty="0" err="1"/>
              <a:t>na</a:t>
            </a:r>
            <a:r>
              <a:rPr lang="en-US" sz="2000" dirty="0"/>
              <a:t> </a:t>
            </a:r>
            <a:r>
              <a:rPr lang="en-US" sz="2000" dirty="0" err="1"/>
              <a:t>stalak</a:t>
            </a:r>
            <a:r>
              <a:rPr lang="en-US" sz="2000" dirty="0"/>
              <a:t> </a:t>
            </a:r>
            <a:r>
              <a:rPr lang="en-US" sz="2000" dirty="0" err="1"/>
              <a:t>za</a:t>
            </a:r>
            <a:r>
              <a:rPr lang="en-US" sz="2000" dirty="0"/>
              <a:t> </a:t>
            </a:r>
            <a:r>
              <a:rPr lang="en-US" sz="2000" dirty="0" err="1" smtClean="0"/>
              <a:t>prtljag</a:t>
            </a:r>
            <a:r>
              <a:rPr lang="en-US" sz="2000" dirty="0" smtClean="0"/>
              <a:t>, </a:t>
            </a:r>
            <a:r>
              <a:rPr lang="en-US" sz="2000" dirty="0" err="1"/>
              <a:t>sa</a:t>
            </a:r>
            <a:r>
              <a:rPr lang="en-US" sz="2000" dirty="0"/>
              <a:t> </a:t>
            </a:r>
            <a:r>
              <a:rPr lang="en-US" sz="2000" dirty="0" err="1"/>
              <a:t>stranom</a:t>
            </a:r>
            <a:r>
              <a:rPr lang="en-US" sz="2000" dirty="0"/>
              <a:t> </a:t>
            </a:r>
            <a:r>
              <a:rPr lang="en-US" sz="2000" dirty="0" err="1"/>
              <a:t>za</a:t>
            </a:r>
            <a:r>
              <a:rPr lang="en-US" sz="2000" dirty="0"/>
              <a:t> </a:t>
            </a:r>
            <a:r>
              <a:rPr lang="en-US" sz="2000" dirty="0" err="1"/>
              <a:t>otvaranje</a:t>
            </a:r>
            <a:r>
              <a:rPr lang="en-US" sz="2000" dirty="0"/>
              <a:t> </a:t>
            </a:r>
            <a:r>
              <a:rPr lang="en-US" sz="2000" dirty="0" err="1"/>
              <a:t>okrenutom</a:t>
            </a:r>
            <a:r>
              <a:rPr lang="en-US" sz="2000" dirty="0"/>
              <a:t> </a:t>
            </a:r>
            <a:r>
              <a:rPr lang="en-US" sz="2000" dirty="0" err="1"/>
              <a:t>prema</a:t>
            </a:r>
            <a:r>
              <a:rPr lang="en-US" sz="2000" dirty="0"/>
              <a:t> gore. </a:t>
            </a:r>
            <a:endParaRPr lang="sr-Latn-RS" sz="2000" dirty="0" smtClean="0"/>
          </a:p>
          <a:p>
            <a:r>
              <a:rPr lang="en-US" sz="2000" dirty="0" err="1" smtClean="0"/>
              <a:t>Nosač</a:t>
            </a:r>
            <a:r>
              <a:rPr lang="en-US" sz="2000" dirty="0" smtClean="0"/>
              <a:t> </a:t>
            </a:r>
            <a:r>
              <a:rPr lang="en-US" sz="2000" dirty="0" err="1" smtClean="0"/>
              <a:t>prtljag</a:t>
            </a:r>
            <a:r>
              <a:rPr lang="sr-Latn-RS" sz="2000" dirty="0" smtClean="0"/>
              <a:t>a</a:t>
            </a:r>
            <a:r>
              <a:rPr lang="en-US" sz="2000" dirty="0" smtClean="0"/>
              <a:t> </a:t>
            </a:r>
            <a:r>
              <a:rPr lang="en-US" sz="2000" dirty="0" err="1"/>
              <a:t>navlači</a:t>
            </a:r>
            <a:r>
              <a:rPr lang="en-US" sz="2000" dirty="0"/>
              <a:t> </a:t>
            </a:r>
            <a:r>
              <a:rPr lang="en-US" sz="2000" dirty="0" err="1"/>
              <a:t>zastore</a:t>
            </a:r>
            <a:r>
              <a:rPr lang="en-US" sz="2000" dirty="0"/>
              <a:t> </a:t>
            </a:r>
            <a:r>
              <a:rPr lang="en-US" sz="2000" dirty="0" err="1"/>
              <a:t>na</a:t>
            </a:r>
            <a:r>
              <a:rPr lang="en-US" sz="2000" dirty="0"/>
              <a:t> </a:t>
            </a:r>
            <a:r>
              <a:rPr lang="en-US" sz="2000" dirty="0" err="1"/>
              <a:t>prozorima</a:t>
            </a:r>
            <a:r>
              <a:rPr lang="en-US" sz="2000" dirty="0"/>
              <a:t>, </a:t>
            </a:r>
            <a:r>
              <a:rPr lang="en-US" sz="2000" dirty="0" err="1"/>
              <a:t>samo</a:t>
            </a:r>
            <a:r>
              <a:rPr lang="en-US" sz="2000" dirty="0"/>
              <a:t> </a:t>
            </a:r>
            <a:r>
              <a:rPr lang="sr-Latn-RS" sz="2000" dirty="0" smtClean="0"/>
              <a:t>u</a:t>
            </a:r>
            <a:r>
              <a:rPr lang="en-US" sz="2000" dirty="0" err="1" smtClean="0"/>
              <a:t>veče</a:t>
            </a:r>
            <a:r>
              <a:rPr lang="en-US" sz="2000" dirty="0" smtClean="0"/>
              <a:t>. </a:t>
            </a:r>
            <a:r>
              <a:rPr lang="en-US" sz="2000" dirty="0" err="1"/>
              <a:t>Pali</a:t>
            </a:r>
            <a:r>
              <a:rPr lang="en-US" sz="2000" dirty="0"/>
              <a:t> </a:t>
            </a:r>
            <a:r>
              <a:rPr lang="en-US" sz="2000" dirty="0" err="1" smtClean="0"/>
              <a:t>svetla</a:t>
            </a:r>
            <a:r>
              <a:rPr lang="en-US" sz="2000" dirty="0" smtClean="0"/>
              <a:t> </a:t>
            </a:r>
            <a:r>
              <a:rPr lang="en-US" sz="2000" dirty="0" err="1"/>
              <a:t>na</a:t>
            </a:r>
            <a:r>
              <a:rPr lang="en-US" sz="2000" dirty="0"/>
              <a:t> </a:t>
            </a:r>
            <a:r>
              <a:rPr lang="en-US" sz="2000" dirty="0" err="1"/>
              <a:t>svim</a:t>
            </a:r>
            <a:r>
              <a:rPr lang="en-US" sz="2000" dirty="0"/>
              <a:t> </a:t>
            </a:r>
            <a:r>
              <a:rPr lang="en-US" sz="2000" dirty="0" err="1" smtClean="0"/>
              <a:t>rasvetnim</a:t>
            </a:r>
            <a:r>
              <a:rPr lang="en-US" sz="2000" dirty="0" smtClean="0"/>
              <a:t> </a:t>
            </a:r>
            <a:r>
              <a:rPr lang="en-US" sz="2000" dirty="0" err="1" smtClean="0"/>
              <a:t>telima</a:t>
            </a:r>
            <a:r>
              <a:rPr lang="en-US" sz="2000" dirty="0" smtClean="0"/>
              <a:t> </a:t>
            </a:r>
            <a:r>
              <a:rPr lang="en-US" sz="2000" dirty="0"/>
              <a:t>u </a:t>
            </a:r>
            <a:r>
              <a:rPr lang="en-US" sz="2000" dirty="0" err="1"/>
              <a:t>sobi</a:t>
            </a:r>
            <a:r>
              <a:rPr lang="en-US" sz="2000" dirty="0"/>
              <a:t> da bi </a:t>
            </a:r>
            <a:r>
              <a:rPr lang="en-US" sz="2000" dirty="0" err="1" smtClean="0"/>
              <a:t>proverio</a:t>
            </a:r>
            <a:r>
              <a:rPr lang="en-US" sz="2000" dirty="0" smtClean="0"/>
              <a:t> </a:t>
            </a:r>
            <a:r>
              <a:rPr lang="en-US" sz="2000" dirty="0" err="1"/>
              <a:t>ispravnost</a:t>
            </a:r>
            <a:r>
              <a:rPr lang="en-US" sz="2000" dirty="0"/>
              <a:t> </a:t>
            </a:r>
            <a:r>
              <a:rPr lang="en-US" sz="2000" dirty="0" err="1"/>
              <a:t>sijalica</a:t>
            </a:r>
            <a:r>
              <a:rPr lang="en-US" sz="2000" dirty="0"/>
              <a:t>. </a:t>
            </a:r>
            <a:r>
              <a:rPr lang="en-US" sz="2000" dirty="0" err="1"/>
              <a:t>Ako</a:t>
            </a:r>
            <a:r>
              <a:rPr lang="en-US" sz="2000" dirty="0"/>
              <a:t> je </a:t>
            </a:r>
            <a:r>
              <a:rPr lang="en-US" sz="2000" dirty="0" err="1"/>
              <a:t>neka</a:t>
            </a:r>
            <a:r>
              <a:rPr lang="en-US" sz="2000" dirty="0"/>
              <a:t> </a:t>
            </a:r>
            <a:r>
              <a:rPr lang="en-US" sz="2000" dirty="0" err="1" smtClean="0"/>
              <a:t>pregorela</a:t>
            </a:r>
            <a:r>
              <a:rPr lang="en-US" sz="2000" dirty="0"/>
              <a:t>, mora je </a:t>
            </a:r>
            <a:r>
              <a:rPr lang="en-US" sz="2000" dirty="0" err="1" smtClean="0"/>
              <a:t>zameniti</a:t>
            </a:r>
            <a:r>
              <a:rPr lang="en-US" sz="2000" dirty="0"/>
              <a:t>. </a:t>
            </a:r>
          </a:p>
          <a:p>
            <a:r>
              <a:rPr lang="en-US" sz="2000" dirty="0" err="1"/>
              <a:t>Nosač</a:t>
            </a:r>
            <a:r>
              <a:rPr lang="en-US" sz="2000" dirty="0"/>
              <a:t> </a:t>
            </a:r>
            <a:r>
              <a:rPr lang="en-US" sz="2000" dirty="0" err="1" smtClean="0"/>
              <a:t>prtljag</a:t>
            </a:r>
            <a:r>
              <a:rPr lang="sr-Latn-RS" sz="2000" dirty="0" smtClean="0"/>
              <a:t>a</a:t>
            </a:r>
            <a:r>
              <a:rPr lang="en-US" sz="2000" dirty="0" smtClean="0"/>
              <a:t> </a:t>
            </a:r>
            <a:r>
              <a:rPr lang="en-US" sz="2000" dirty="0" err="1"/>
              <a:t>pokazuje</a:t>
            </a:r>
            <a:r>
              <a:rPr lang="en-US" sz="2000" dirty="0"/>
              <a:t> </a:t>
            </a:r>
            <a:r>
              <a:rPr lang="en-US" sz="2000" dirty="0" err="1"/>
              <a:t>gostu</a:t>
            </a:r>
            <a:r>
              <a:rPr lang="en-US" sz="2000" dirty="0"/>
              <a:t> </a:t>
            </a:r>
            <a:r>
              <a:rPr lang="en-US" sz="2000" dirty="0" err="1"/>
              <a:t>kako</a:t>
            </a:r>
            <a:r>
              <a:rPr lang="en-US" sz="2000" dirty="0"/>
              <a:t> se </a:t>
            </a:r>
            <a:r>
              <a:rPr lang="en-US" sz="2000" dirty="0" err="1"/>
              <a:t>rukuje</a:t>
            </a:r>
            <a:r>
              <a:rPr lang="en-US" sz="2000" dirty="0"/>
              <a:t> </a:t>
            </a:r>
            <a:r>
              <a:rPr lang="en-US" sz="2000" dirty="0" err="1"/>
              <a:t>tehničkim</a:t>
            </a:r>
            <a:r>
              <a:rPr lang="en-US" sz="2000" dirty="0"/>
              <a:t> </a:t>
            </a:r>
            <a:r>
              <a:rPr lang="en-US" sz="2000" dirty="0" err="1"/>
              <a:t>pomagalima</a:t>
            </a:r>
            <a:r>
              <a:rPr lang="en-US" sz="2000" dirty="0"/>
              <a:t> u </a:t>
            </a:r>
            <a:r>
              <a:rPr lang="en-US" sz="2000" dirty="0" err="1"/>
              <a:t>sobi</a:t>
            </a:r>
            <a:r>
              <a:rPr lang="en-US" sz="2000" dirty="0"/>
              <a:t>. </a:t>
            </a:r>
            <a:endParaRPr lang="sr-Latn-RS" sz="2000" dirty="0" smtClean="0"/>
          </a:p>
          <a:p>
            <a:r>
              <a:rPr lang="en-US" sz="2000" dirty="0" smtClean="0"/>
              <a:t>Na </a:t>
            </a:r>
            <a:r>
              <a:rPr lang="en-US" sz="2000" dirty="0" err="1"/>
              <a:t>kraju</a:t>
            </a:r>
            <a:r>
              <a:rPr lang="en-US" sz="2000" dirty="0"/>
              <a:t>, </a:t>
            </a:r>
            <a:r>
              <a:rPr lang="en-US" sz="2000" dirty="0" err="1"/>
              <a:t>uz</a:t>
            </a:r>
            <a:r>
              <a:rPr lang="en-US" sz="2000" dirty="0"/>
              <a:t> </a:t>
            </a:r>
            <a:r>
              <a:rPr lang="en-US" sz="2000" dirty="0" err="1"/>
              <a:t>ljubazni</a:t>
            </a:r>
            <a:r>
              <a:rPr lang="en-US" sz="2000" dirty="0"/>
              <a:t> </a:t>
            </a:r>
            <a:r>
              <a:rPr lang="en-US" sz="2000" dirty="0" err="1"/>
              <a:t>pozdrav</a:t>
            </a:r>
            <a:r>
              <a:rPr lang="en-US" sz="2000" dirty="0"/>
              <a:t>, </a:t>
            </a:r>
            <a:r>
              <a:rPr lang="en-US" sz="2000" dirty="0" err="1"/>
              <a:t>nosač</a:t>
            </a:r>
            <a:r>
              <a:rPr lang="en-US" sz="2000" dirty="0"/>
              <a:t> </a:t>
            </a:r>
            <a:r>
              <a:rPr lang="en-US" sz="2000" dirty="0" err="1"/>
              <a:t>prtljage</a:t>
            </a:r>
            <a:r>
              <a:rPr lang="en-US" sz="2000" dirty="0"/>
              <a:t> </a:t>
            </a:r>
            <a:r>
              <a:rPr lang="en-US" sz="2000" dirty="0" err="1"/>
              <a:t>uručuje</a:t>
            </a:r>
            <a:r>
              <a:rPr lang="en-US" sz="2000" dirty="0"/>
              <a:t> </a:t>
            </a:r>
            <a:r>
              <a:rPr lang="en-US" sz="2000" dirty="0" err="1"/>
              <a:t>gostu</a:t>
            </a:r>
            <a:r>
              <a:rPr lang="en-US" sz="2000" dirty="0"/>
              <a:t> </a:t>
            </a:r>
            <a:r>
              <a:rPr lang="en-US" sz="2000" dirty="0" err="1"/>
              <a:t>ključ</a:t>
            </a:r>
            <a:r>
              <a:rPr lang="en-US" sz="2000" dirty="0"/>
              <a:t> </a:t>
            </a:r>
            <a:r>
              <a:rPr lang="en-US" sz="2000" dirty="0" err="1"/>
              <a:t>sobe</a:t>
            </a:r>
            <a:r>
              <a:rPr lang="en-US" sz="2000" dirty="0"/>
              <a:t> </a:t>
            </a:r>
            <a:r>
              <a:rPr lang="en-US" sz="2000" dirty="0" err="1"/>
              <a:t>ili</a:t>
            </a:r>
            <a:r>
              <a:rPr lang="en-US" sz="2000" dirty="0"/>
              <a:t> </a:t>
            </a:r>
            <a:r>
              <a:rPr lang="en-US" sz="2000" dirty="0" err="1" smtClean="0"/>
              <a:t>elektron</a:t>
            </a:r>
            <a:r>
              <a:rPr lang="sr-Latn-RS" sz="2000" dirty="0" smtClean="0"/>
              <a:t>s</a:t>
            </a:r>
            <a:r>
              <a:rPr lang="en-US" sz="2000" dirty="0" err="1" smtClean="0"/>
              <a:t>ku</a:t>
            </a:r>
            <a:r>
              <a:rPr lang="en-US" sz="2000" dirty="0" smtClean="0"/>
              <a:t> </a:t>
            </a:r>
            <a:r>
              <a:rPr lang="en-US" sz="2000" dirty="0" err="1" smtClean="0"/>
              <a:t>karticu</a:t>
            </a:r>
            <a:r>
              <a:rPr lang="en-US" sz="2000" dirty="0" smtClean="0"/>
              <a:t>. </a:t>
            </a:r>
            <a:endParaRPr lang="sr-Latn-RS" sz="2000" dirty="0" smtClean="0"/>
          </a:p>
        </p:txBody>
      </p:sp>
    </p:spTree>
    <p:extLst>
      <p:ext uri="{BB962C8B-B14F-4D97-AF65-F5344CB8AC3E}">
        <p14:creationId xmlns:p14="http://schemas.microsoft.com/office/powerpoint/2010/main" val="35623375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KNJIŽENJE USLUGA</a:t>
            </a:r>
          </a:p>
          <a:p>
            <a:endParaRPr lang="sr-Latn-RS" sz="2000" b="1" u="sng" dirty="0" smtClean="0"/>
          </a:p>
          <a:p>
            <a:r>
              <a:rPr lang="en-US" sz="2000" dirty="0" err="1"/>
              <a:t>Upisom</a:t>
            </a:r>
            <a:r>
              <a:rPr lang="en-US" sz="2000" dirty="0"/>
              <a:t> </a:t>
            </a:r>
            <a:r>
              <a:rPr lang="en-US" sz="2000" dirty="0" err="1"/>
              <a:t>podataka</a:t>
            </a:r>
            <a:r>
              <a:rPr lang="en-US" sz="2000" dirty="0"/>
              <a:t> o </a:t>
            </a:r>
            <a:r>
              <a:rPr lang="en-US" sz="2000" dirty="0" err="1"/>
              <a:t>gostu</a:t>
            </a:r>
            <a:r>
              <a:rPr lang="en-US" sz="2000" dirty="0"/>
              <a:t> </a:t>
            </a:r>
            <a:r>
              <a:rPr lang="en-US" sz="2000" dirty="0" err="1"/>
              <a:t>kroz</a:t>
            </a:r>
            <a:r>
              <a:rPr lang="en-US" sz="2000" dirty="0"/>
              <a:t> program </a:t>
            </a:r>
            <a:r>
              <a:rPr lang="en-US" sz="2000" dirty="0" err="1"/>
              <a:t>prijave</a:t>
            </a:r>
            <a:r>
              <a:rPr lang="en-US" sz="2000" dirty="0"/>
              <a:t>, </a:t>
            </a:r>
            <a:r>
              <a:rPr lang="en-US" sz="2000" dirty="0" err="1"/>
              <a:t>automatski</a:t>
            </a:r>
            <a:r>
              <a:rPr lang="en-US" sz="2000" dirty="0"/>
              <a:t> </a:t>
            </a:r>
            <a:r>
              <a:rPr lang="en-US" sz="2000" dirty="0" err="1"/>
              <a:t>treba</a:t>
            </a:r>
            <a:r>
              <a:rPr lang="en-US" sz="2000" dirty="0"/>
              <a:t> </a:t>
            </a:r>
            <a:r>
              <a:rPr lang="en-US" sz="2000" dirty="0" err="1"/>
              <a:t>omogućiti</a:t>
            </a:r>
            <a:r>
              <a:rPr lang="en-US" sz="2000" dirty="0"/>
              <a:t> </a:t>
            </a:r>
            <a:r>
              <a:rPr lang="en-US" sz="2000" dirty="0" err="1"/>
              <a:t>i</a:t>
            </a:r>
            <a:r>
              <a:rPr lang="en-US" sz="2000" dirty="0"/>
              <a:t> </a:t>
            </a:r>
            <a:r>
              <a:rPr lang="en-US" sz="2000" dirty="0" err="1" smtClean="0"/>
              <a:t>finan</a:t>
            </a:r>
            <a:r>
              <a:rPr lang="sr-Latn-RS" sz="2000" dirty="0"/>
              <a:t>s</a:t>
            </a:r>
            <a:r>
              <a:rPr lang="en-US" sz="2000" dirty="0" err="1" smtClean="0"/>
              <a:t>ijsko</a:t>
            </a:r>
            <a:r>
              <a:rPr lang="en-US" sz="2000" dirty="0" smtClean="0"/>
              <a:t> </a:t>
            </a:r>
            <a:r>
              <a:rPr lang="en-US" sz="2000" dirty="0" err="1"/>
              <a:t>vođenje</a:t>
            </a:r>
            <a:r>
              <a:rPr lang="en-US" sz="2000" dirty="0"/>
              <a:t> tog </a:t>
            </a:r>
            <a:r>
              <a:rPr lang="en-US" sz="2000" dirty="0" err="1"/>
              <a:t>gosta</a:t>
            </a:r>
            <a:r>
              <a:rPr lang="en-US" sz="2000" dirty="0"/>
              <a:t> </a:t>
            </a:r>
            <a:r>
              <a:rPr lang="en-US" sz="2000" dirty="0" err="1"/>
              <a:t>uz</a:t>
            </a:r>
            <a:r>
              <a:rPr lang="en-US" sz="2000" dirty="0"/>
              <a:t> </a:t>
            </a:r>
            <a:r>
              <a:rPr lang="en-US" sz="2000" dirty="0" err="1"/>
              <a:t>pomoć</a:t>
            </a:r>
            <a:r>
              <a:rPr lang="en-US" sz="2000" dirty="0"/>
              <a:t> </a:t>
            </a:r>
            <a:r>
              <a:rPr lang="en-US" sz="2000" dirty="0" err="1" smtClean="0"/>
              <a:t>računa</a:t>
            </a:r>
            <a:r>
              <a:rPr lang="sr-Latn-RS" sz="2000" dirty="0" smtClean="0"/>
              <a:t>r</a:t>
            </a:r>
            <a:r>
              <a:rPr lang="en-US" sz="2000" dirty="0" smtClean="0"/>
              <a:t>a</a:t>
            </a:r>
            <a:r>
              <a:rPr lang="en-US" sz="2000" dirty="0"/>
              <a:t>. </a:t>
            </a:r>
            <a:endParaRPr lang="sr-Latn-RS" sz="2000" dirty="0" smtClean="0"/>
          </a:p>
          <a:p>
            <a:r>
              <a:rPr lang="en-US" sz="2000" dirty="0" err="1" smtClean="0"/>
              <a:t>Programom</a:t>
            </a:r>
            <a:r>
              <a:rPr lang="en-US" sz="2000" dirty="0" smtClean="0"/>
              <a:t> </a:t>
            </a:r>
            <a:r>
              <a:rPr lang="en-US" sz="2000" dirty="0" err="1"/>
              <a:t>knjiženja</a:t>
            </a:r>
            <a:r>
              <a:rPr lang="en-US" sz="2000" dirty="0"/>
              <a:t> </a:t>
            </a:r>
            <a:r>
              <a:rPr lang="en-US" sz="2000" dirty="0" err="1"/>
              <a:t>usluga</a:t>
            </a:r>
            <a:r>
              <a:rPr lang="en-US" sz="2000" dirty="0"/>
              <a:t> </a:t>
            </a:r>
            <a:r>
              <a:rPr lang="en-US" sz="2000" dirty="0" err="1"/>
              <a:t>gost</a:t>
            </a:r>
            <a:r>
              <a:rPr lang="en-US" sz="2000" dirty="0"/>
              <a:t> se </a:t>
            </a:r>
            <a:r>
              <a:rPr lang="en-US" sz="2000" dirty="0" err="1"/>
              <a:t>zadužuje</a:t>
            </a:r>
            <a:r>
              <a:rPr lang="en-US" sz="2000" dirty="0"/>
              <a:t> </a:t>
            </a:r>
            <a:r>
              <a:rPr lang="en-US" sz="2000" dirty="0" err="1"/>
              <a:t>za</a:t>
            </a:r>
            <a:r>
              <a:rPr lang="en-US" sz="2000" dirty="0"/>
              <a:t> </a:t>
            </a:r>
            <a:r>
              <a:rPr lang="en-US" sz="2000" dirty="0" err="1"/>
              <a:t>sve</a:t>
            </a:r>
            <a:r>
              <a:rPr lang="en-US" sz="2000" dirty="0"/>
              <a:t> </a:t>
            </a:r>
            <a:r>
              <a:rPr lang="en-US" sz="2000" dirty="0" err="1" smtClean="0"/>
              <a:t>vanpansionske</a:t>
            </a:r>
            <a:r>
              <a:rPr lang="en-US" sz="2000" dirty="0" smtClean="0"/>
              <a:t> </a:t>
            </a:r>
            <a:r>
              <a:rPr lang="en-US" sz="2000" dirty="0" err="1"/>
              <a:t>usluge</a:t>
            </a:r>
            <a:r>
              <a:rPr lang="en-US" sz="2000" dirty="0"/>
              <a:t> </a:t>
            </a:r>
            <a:r>
              <a:rPr lang="en-US" sz="2000" dirty="0" err="1"/>
              <a:t>koje</a:t>
            </a:r>
            <a:r>
              <a:rPr lang="en-US" sz="2000" dirty="0"/>
              <a:t> se </a:t>
            </a:r>
            <a:r>
              <a:rPr lang="en-US" sz="2000" dirty="0" err="1"/>
              <a:t>knjiže</a:t>
            </a:r>
            <a:r>
              <a:rPr lang="en-US" sz="2000" dirty="0"/>
              <a:t> </a:t>
            </a:r>
            <a:r>
              <a:rPr lang="sr-Latn-RS" sz="2000" dirty="0" smtClean="0"/>
              <a:t>direktn</a:t>
            </a:r>
            <a:r>
              <a:rPr lang="en-US" sz="2000" dirty="0" smtClean="0"/>
              <a:t>o </a:t>
            </a:r>
            <a:r>
              <a:rPr lang="en-US" sz="2000" dirty="0" err="1"/>
              <a:t>na</a:t>
            </a:r>
            <a:r>
              <a:rPr lang="en-US" sz="2000" dirty="0"/>
              <a:t> </a:t>
            </a:r>
            <a:r>
              <a:rPr lang="en-US" sz="2000" dirty="0" err="1"/>
              <a:t>njegov</a:t>
            </a:r>
            <a:r>
              <a:rPr lang="en-US" sz="2000" dirty="0"/>
              <a:t> </a:t>
            </a:r>
            <a:r>
              <a:rPr lang="en-US" sz="2000" dirty="0" err="1"/>
              <a:t>račun</a:t>
            </a:r>
            <a:r>
              <a:rPr lang="en-US" sz="2000" dirty="0"/>
              <a:t>. </a:t>
            </a:r>
            <a:r>
              <a:rPr lang="en-US" sz="2000" dirty="0" err="1"/>
              <a:t>Dakle</a:t>
            </a:r>
            <a:r>
              <a:rPr lang="en-US" sz="2000" dirty="0"/>
              <a:t>, </a:t>
            </a:r>
            <a:r>
              <a:rPr lang="en-US" sz="2000" dirty="0" err="1"/>
              <a:t>svakom</a:t>
            </a:r>
            <a:r>
              <a:rPr lang="en-US" sz="2000" dirty="0"/>
              <a:t> </a:t>
            </a:r>
            <a:r>
              <a:rPr lang="en-US" sz="2000" dirty="0" err="1"/>
              <a:t>prijavljenom</a:t>
            </a:r>
            <a:r>
              <a:rPr lang="en-US" sz="2000" dirty="0"/>
              <a:t> </a:t>
            </a:r>
            <a:r>
              <a:rPr lang="en-US" sz="2000" dirty="0" err="1"/>
              <a:t>gostu</a:t>
            </a:r>
            <a:r>
              <a:rPr lang="en-US" sz="2000" dirty="0"/>
              <a:t> </a:t>
            </a:r>
            <a:r>
              <a:rPr lang="en-US" sz="2000" dirty="0" err="1"/>
              <a:t>automatski</a:t>
            </a:r>
            <a:r>
              <a:rPr lang="en-US" sz="2000" dirty="0"/>
              <a:t> se </a:t>
            </a:r>
            <a:r>
              <a:rPr lang="en-US" sz="2000" dirty="0" err="1"/>
              <a:t>otvara</a:t>
            </a:r>
            <a:r>
              <a:rPr lang="en-US" sz="2000" dirty="0"/>
              <a:t> «</a:t>
            </a:r>
            <a:r>
              <a:rPr lang="en-US" sz="2000" dirty="0" err="1"/>
              <a:t>sobni</a:t>
            </a:r>
            <a:r>
              <a:rPr lang="en-US" sz="2000" dirty="0"/>
              <a:t> </a:t>
            </a:r>
            <a:r>
              <a:rPr lang="en-US" sz="2000" dirty="0" err="1"/>
              <a:t>račun</a:t>
            </a:r>
            <a:r>
              <a:rPr lang="en-US" sz="2000" dirty="0"/>
              <a:t>» </a:t>
            </a:r>
            <a:r>
              <a:rPr lang="en-US" sz="2000" dirty="0" err="1"/>
              <a:t>za</a:t>
            </a:r>
            <a:r>
              <a:rPr lang="en-US" sz="2000" dirty="0"/>
              <a:t> </a:t>
            </a:r>
            <a:r>
              <a:rPr lang="en-US" sz="2000" dirty="0" err="1"/>
              <a:t>dodatne</a:t>
            </a:r>
            <a:r>
              <a:rPr lang="en-US" sz="2000" dirty="0"/>
              <a:t> (</a:t>
            </a:r>
            <a:r>
              <a:rPr lang="en-US" sz="2000" dirty="0" err="1"/>
              <a:t>ekstra</a:t>
            </a:r>
            <a:r>
              <a:rPr lang="en-US" sz="2000" dirty="0"/>
              <a:t>) </a:t>
            </a:r>
            <a:r>
              <a:rPr lang="en-US" sz="2000" dirty="0" err="1"/>
              <a:t>usluge</a:t>
            </a:r>
            <a:r>
              <a:rPr lang="en-US" sz="2000" dirty="0"/>
              <a:t>. </a:t>
            </a:r>
            <a:endParaRPr lang="sr-Latn-RS" sz="2000" dirty="0" smtClean="0"/>
          </a:p>
          <a:p>
            <a:endParaRPr lang="sr-Latn-RS" sz="2000" b="1" u="sng" dirty="0"/>
          </a:p>
        </p:txBody>
      </p:sp>
    </p:spTree>
    <p:extLst>
      <p:ext uri="{BB962C8B-B14F-4D97-AF65-F5344CB8AC3E}">
        <p14:creationId xmlns:p14="http://schemas.microsoft.com/office/powerpoint/2010/main" val="33809687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778934" y="1801091"/>
            <a:ext cx="8596668" cy="4664364"/>
          </a:xfrm>
        </p:spPr>
        <p:txBody>
          <a:bodyPr>
            <a:noAutofit/>
          </a:bodyPr>
          <a:lstStyle/>
          <a:p>
            <a:r>
              <a:rPr lang="sr-Latn-RS" sz="2000" b="1" u="sng" dirty="0" smtClean="0"/>
              <a:t>KNJIŽENJE USLUGA</a:t>
            </a:r>
          </a:p>
          <a:p>
            <a:r>
              <a:rPr lang="en-US" sz="2000" dirty="0" err="1" smtClean="0"/>
              <a:t>Osim</a:t>
            </a:r>
            <a:r>
              <a:rPr lang="en-US" sz="2000" dirty="0" smtClean="0"/>
              <a:t> </a:t>
            </a:r>
            <a:r>
              <a:rPr lang="en-US" sz="2000" dirty="0" err="1"/>
              <a:t>uobičajenih</a:t>
            </a:r>
            <a:r>
              <a:rPr lang="en-US" sz="2000" dirty="0"/>
              <a:t> </a:t>
            </a:r>
            <a:r>
              <a:rPr lang="en-US" sz="2000" dirty="0" err="1"/>
              <a:t>usluga</a:t>
            </a:r>
            <a:r>
              <a:rPr lang="en-US" sz="2000" dirty="0"/>
              <a:t>, </a:t>
            </a:r>
            <a:r>
              <a:rPr lang="en-US" sz="2000" dirty="0" err="1"/>
              <a:t>koje</a:t>
            </a:r>
            <a:r>
              <a:rPr lang="en-US" sz="2000" dirty="0"/>
              <a:t> </a:t>
            </a:r>
            <a:r>
              <a:rPr lang="en-US" sz="2000" dirty="0" err="1"/>
              <a:t>gost</a:t>
            </a:r>
            <a:r>
              <a:rPr lang="en-US" sz="2000" dirty="0"/>
              <a:t> </a:t>
            </a:r>
            <a:r>
              <a:rPr lang="en-US" sz="2000" dirty="0" err="1"/>
              <a:t>koristi</a:t>
            </a:r>
            <a:r>
              <a:rPr lang="en-US" sz="2000" dirty="0"/>
              <a:t> u </a:t>
            </a:r>
            <a:r>
              <a:rPr lang="en-US" sz="2000" dirty="0" err="1"/>
              <a:t>hotelu</a:t>
            </a:r>
            <a:r>
              <a:rPr lang="en-US" sz="2000" dirty="0"/>
              <a:t> </a:t>
            </a:r>
            <a:r>
              <a:rPr lang="en-US" sz="2000" dirty="0" err="1"/>
              <a:t>za</a:t>
            </a:r>
            <a:r>
              <a:rPr lang="en-US" sz="2000" dirty="0"/>
              <a:t> </a:t>
            </a:r>
            <a:r>
              <a:rPr lang="en-US" sz="2000" dirty="0" err="1" smtClean="0"/>
              <a:t>vreme</a:t>
            </a:r>
            <a:r>
              <a:rPr lang="en-US" sz="2000" dirty="0" smtClean="0"/>
              <a:t> </a:t>
            </a:r>
            <a:r>
              <a:rPr lang="en-US" sz="2000" dirty="0" err="1"/>
              <a:t>svog</a:t>
            </a:r>
            <a:r>
              <a:rPr lang="en-US" sz="2000" dirty="0"/>
              <a:t> </a:t>
            </a:r>
            <a:r>
              <a:rPr lang="en-US" sz="2000" dirty="0" err="1"/>
              <a:t>boravka</a:t>
            </a:r>
            <a:r>
              <a:rPr lang="en-US" sz="2000" dirty="0"/>
              <a:t>, </a:t>
            </a:r>
            <a:r>
              <a:rPr lang="en-US" sz="2000" dirty="0" err="1"/>
              <a:t>često</a:t>
            </a:r>
            <a:r>
              <a:rPr lang="en-US" sz="2000" dirty="0"/>
              <a:t> se u </a:t>
            </a:r>
            <a:r>
              <a:rPr lang="en-US" sz="2000" dirty="0" err="1"/>
              <a:t>dobrim</a:t>
            </a:r>
            <a:r>
              <a:rPr lang="en-US" sz="2000" dirty="0"/>
              <a:t> </a:t>
            </a:r>
            <a:r>
              <a:rPr lang="en-US" sz="2000" dirty="0" err="1"/>
              <a:t>aplikativnim</a:t>
            </a:r>
            <a:r>
              <a:rPr lang="en-US" sz="2000" dirty="0"/>
              <a:t> </a:t>
            </a:r>
            <a:r>
              <a:rPr lang="en-US" sz="2000" dirty="0" err="1" smtClean="0"/>
              <a:t>rešenjima</a:t>
            </a:r>
            <a:r>
              <a:rPr lang="en-US" sz="2000" dirty="0" smtClean="0"/>
              <a:t> </a:t>
            </a:r>
            <a:r>
              <a:rPr lang="en-US" sz="2000" dirty="0" err="1"/>
              <a:t>za</a:t>
            </a:r>
            <a:r>
              <a:rPr lang="en-US" sz="2000" dirty="0"/>
              <a:t> </a:t>
            </a:r>
            <a:r>
              <a:rPr lang="en-US" sz="2000" dirty="0" err="1"/>
              <a:t>recepcijsko</a:t>
            </a:r>
            <a:r>
              <a:rPr lang="en-US" sz="2000" dirty="0"/>
              <a:t> </a:t>
            </a:r>
            <a:r>
              <a:rPr lang="en-US" sz="2000" dirty="0" err="1" smtClean="0"/>
              <a:t>poslovanj</a:t>
            </a:r>
            <a:r>
              <a:rPr lang="sr-Latn-RS" sz="2000" dirty="0" smtClean="0"/>
              <a:t>e</a:t>
            </a:r>
            <a:r>
              <a:rPr lang="en-US" sz="2000" dirty="0" smtClean="0"/>
              <a:t>, </a:t>
            </a:r>
            <a:r>
              <a:rPr lang="en-US" sz="2000" dirty="0" err="1"/>
              <a:t>predviđa</a:t>
            </a:r>
            <a:r>
              <a:rPr lang="en-US" sz="2000" dirty="0"/>
              <a:t> </a:t>
            </a:r>
            <a:r>
              <a:rPr lang="en-US" sz="2000" dirty="0" err="1"/>
              <a:t>još</a:t>
            </a:r>
            <a:r>
              <a:rPr lang="en-US" sz="2000" dirty="0"/>
              <a:t> </a:t>
            </a:r>
            <a:r>
              <a:rPr lang="en-US" sz="2000" dirty="0" err="1"/>
              <a:t>nekoliko</a:t>
            </a:r>
            <a:r>
              <a:rPr lang="en-US" sz="2000" dirty="0"/>
              <a:t> </a:t>
            </a:r>
            <a:r>
              <a:rPr lang="en-US" sz="2000" dirty="0" err="1"/>
              <a:t>vrsta</a:t>
            </a:r>
            <a:r>
              <a:rPr lang="en-US" sz="2000" dirty="0"/>
              <a:t> </a:t>
            </a:r>
            <a:r>
              <a:rPr lang="en-US" sz="2000" dirty="0" err="1"/>
              <a:t>knjiženja</a:t>
            </a:r>
            <a:r>
              <a:rPr lang="en-US" sz="2000" dirty="0"/>
              <a:t> </a:t>
            </a:r>
            <a:r>
              <a:rPr lang="en-US" sz="2000" dirty="0" err="1" smtClean="0"/>
              <a:t>usluga</a:t>
            </a:r>
            <a:r>
              <a:rPr lang="en-US" sz="2000" dirty="0" smtClean="0"/>
              <a:t>: </a:t>
            </a:r>
            <a:endParaRPr lang="en-US" sz="2000" dirty="0"/>
          </a:p>
          <a:p>
            <a:pPr lvl="1"/>
            <a:r>
              <a:rPr lang="en-US" sz="1800" dirty="0" err="1" smtClean="0"/>
              <a:t>knjiženje</a:t>
            </a:r>
            <a:r>
              <a:rPr lang="en-US" sz="1800" dirty="0" smtClean="0"/>
              <a:t> </a:t>
            </a:r>
            <a:r>
              <a:rPr lang="en-US" sz="1800" dirty="0" err="1"/>
              <a:t>usluga</a:t>
            </a:r>
            <a:r>
              <a:rPr lang="en-US" sz="1800" dirty="0"/>
              <a:t> </a:t>
            </a:r>
            <a:r>
              <a:rPr lang="en-US" sz="1800" dirty="0" err="1"/>
              <a:t>za</a:t>
            </a:r>
            <a:r>
              <a:rPr lang="en-US" sz="1800" dirty="0"/>
              <a:t> </a:t>
            </a:r>
            <a:r>
              <a:rPr lang="en-US" sz="1800" dirty="0" err="1"/>
              <a:t>prolazne</a:t>
            </a:r>
            <a:r>
              <a:rPr lang="en-US" sz="1800" dirty="0"/>
              <a:t> </a:t>
            </a:r>
            <a:r>
              <a:rPr lang="en-US" sz="1800" dirty="0" err="1"/>
              <a:t>goste</a:t>
            </a:r>
            <a:r>
              <a:rPr lang="en-US" sz="1800" dirty="0"/>
              <a:t> (</a:t>
            </a:r>
            <a:r>
              <a:rPr lang="en-US" sz="1800" dirty="0" err="1"/>
              <a:t>knjiženje</a:t>
            </a:r>
            <a:r>
              <a:rPr lang="en-US" sz="1800" dirty="0"/>
              <a:t> </a:t>
            </a:r>
            <a:r>
              <a:rPr lang="en-US" sz="1800" dirty="0" err="1"/>
              <a:t>usluga</a:t>
            </a:r>
            <a:r>
              <a:rPr lang="en-US" sz="1800" dirty="0"/>
              <a:t> </a:t>
            </a:r>
            <a:r>
              <a:rPr lang="en-US" sz="1800" dirty="0" err="1"/>
              <a:t>za</a:t>
            </a:r>
            <a:r>
              <a:rPr lang="en-US" sz="1800" dirty="0"/>
              <a:t> </a:t>
            </a:r>
            <a:r>
              <a:rPr lang="en-US" sz="1800" dirty="0" err="1"/>
              <a:t>goste</a:t>
            </a:r>
            <a:r>
              <a:rPr lang="en-US" sz="1800" dirty="0"/>
              <a:t> </a:t>
            </a:r>
            <a:r>
              <a:rPr lang="en-US" sz="1800" dirty="0" err="1"/>
              <a:t>koji</a:t>
            </a:r>
            <a:r>
              <a:rPr lang="en-US" sz="1800" dirty="0"/>
              <a:t> </a:t>
            </a:r>
            <a:r>
              <a:rPr lang="en-US" sz="1800" dirty="0" err="1"/>
              <a:t>nisu</a:t>
            </a:r>
            <a:r>
              <a:rPr lang="en-US" sz="1800" dirty="0"/>
              <a:t> u </a:t>
            </a:r>
            <a:r>
              <a:rPr lang="en-US" sz="1800" dirty="0" err="1"/>
              <a:t>hotelu</a:t>
            </a:r>
            <a:r>
              <a:rPr lang="en-US" sz="1800" dirty="0"/>
              <a:t> </a:t>
            </a:r>
            <a:r>
              <a:rPr lang="en-US" sz="1800" dirty="0" err="1"/>
              <a:t>i</a:t>
            </a:r>
            <a:r>
              <a:rPr lang="en-US" sz="1800" dirty="0"/>
              <a:t> ne </a:t>
            </a:r>
            <a:r>
              <a:rPr lang="en-US" sz="1800" dirty="0" err="1"/>
              <a:t>koriste</a:t>
            </a:r>
            <a:r>
              <a:rPr lang="en-US" sz="1800" dirty="0"/>
              <a:t> </a:t>
            </a:r>
            <a:r>
              <a:rPr lang="en-US" sz="1800" dirty="0" err="1"/>
              <a:t>uslugu</a:t>
            </a:r>
            <a:r>
              <a:rPr lang="en-US" sz="1800" dirty="0"/>
              <a:t> </a:t>
            </a:r>
            <a:r>
              <a:rPr lang="en-US" sz="1800" dirty="0" err="1" smtClean="0"/>
              <a:t>smeštaja</a:t>
            </a:r>
            <a:r>
              <a:rPr lang="en-US" sz="1800" dirty="0"/>
              <a:t>, </a:t>
            </a:r>
            <a:r>
              <a:rPr lang="en-US" sz="1800" dirty="0" err="1"/>
              <a:t>odnosno</a:t>
            </a:r>
            <a:r>
              <a:rPr lang="en-US" sz="1800" dirty="0"/>
              <a:t> </a:t>
            </a:r>
            <a:r>
              <a:rPr lang="en-US" sz="1800" dirty="0" err="1" smtClean="0"/>
              <a:t>noćenj</a:t>
            </a:r>
            <a:r>
              <a:rPr lang="sr-Latn-RS" sz="1800" dirty="0"/>
              <a:t>a</a:t>
            </a:r>
            <a:r>
              <a:rPr lang="en-US" sz="1800" dirty="0" smtClean="0"/>
              <a:t>); </a:t>
            </a:r>
            <a:endParaRPr lang="en-US" sz="1800" dirty="0"/>
          </a:p>
          <a:p>
            <a:pPr lvl="1"/>
            <a:r>
              <a:rPr lang="en-US" sz="1800" dirty="0" err="1" smtClean="0"/>
              <a:t>knjiženje</a:t>
            </a:r>
            <a:r>
              <a:rPr lang="en-US" sz="1800" dirty="0" smtClean="0"/>
              <a:t> </a:t>
            </a:r>
            <a:r>
              <a:rPr lang="en-US" sz="1800" dirty="0" err="1"/>
              <a:t>otkaza</a:t>
            </a:r>
            <a:r>
              <a:rPr lang="en-US" sz="1800" dirty="0"/>
              <a:t> </a:t>
            </a:r>
            <a:r>
              <a:rPr lang="en-US" sz="1800" dirty="0" err="1"/>
              <a:t>glavnih</a:t>
            </a:r>
            <a:r>
              <a:rPr lang="en-US" sz="1800" dirty="0"/>
              <a:t> </a:t>
            </a:r>
            <a:r>
              <a:rPr lang="en-US" sz="1800" dirty="0" err="1" smtClean="0"/>
              <a:t>obroka</a:t>
            </a:r>
            <a:r>
              <a:rPr lang="en-US" sz="1800" dirty="0" smtClean="0"/>
              <a:t>; </a:t>
            </a:r>
            <a:endParaRPr lang="en-US" sz="1800" dirty="0"/>
          </a:p>
          <a:p>
            <a:pPr lvl="1"/>
            <a:r>
              <a:rPr lang="en-US" sz="1800" dirty="0" err="1" smtClean="0"/>
              <a:t>storno</a:t>
            </a:r>
            <a:r>
              <a:rPr lang="en-US" sz="1800" dirty="0" smtClean="0"/>
              <a:t> </a:t>
            </a:r>
            <a:r>
              <a:rPr lang="en-US" sz="1800" dirty="0" err="1"/>
              <a:t>aranžmana</a:t>
            </a:r>
            <a:r>
              <a:rPr lang="en-US" sz="1800" dirty="0"/>
              <a:t> (</a:t>
            </a:r>
            <a:r>
              <a:rPr lang="en-US" sz="1800" dirty="0" err="1" smtClean="0"/>
              <a:t>storniranje</a:t>
            </a:r>
            <a:r>
              <a:rPr lang="sr-Latn-RS" sz="1800" dirty="0" smtClean="0"/>
              <a:t> ili doknjiženje </a:t>
            </a:r>
            <a:r>
              <a:rPr lang="en-US" sz="1800" dirty="0" err="1" smtClean="0"/>
              <a:t>pansionskih</a:t>
            </a:r>
            <a:r>
              <a:rPr lang="en-US" sz="1800" dirty="0" smtClean="0"/>
              <a:t> </a:t>
            </a:r>
            <a:r>
              <a:rPr lang="en-US" sz="1800" dirty="0" err="1"/>
              <a:t>usluga</a:t>
            </a:r>
            <a:r>
              <a:rPr lang="en-US" sz="1800" dirty="0"/>
              <a:t> </a:t>
            </a:r>
            <a:r>
              <a:rPr lang="sr-Latn-RS" sz="1800" dirty="0" smtClean="0"/>
              <a:t>);</a:t>
            </a:r>
          </a:p>
          <a:p>
            <a:pPr lvl="1"/>
            <a:r>
              <a:rPr lang="en-US" sz="1800" dirty="0" err="1" smtClean="0"/>
              <a:t>knjiženje</a:t>
            </a:r>
            <a:r>
              <a:rPr lang="en-US" sz="1800" dirty="0" smtClean="0"/>
              <a:t> </a:t>
            </a:r>
            <a:r>
              <a:rPr lang="en-US" sz="1800" dirty="0" err="1"/>
              <a:t>na</a:t>
            </a:r>
            <a:r>
              <a:rPr lang="en-US" sz="1800" dirty="0"/>
              <a:t> </a:t>
            </a:r>
            <a:r>
              <a:rPr lang="en-US" sz="1800" dirty="0" err="1"/>
              <a:t>ekstra</a:t>
            </a:r>
            <a:r>
              <a:rPr lang="en-US" sz="1800" dirty="0"/>
              <a:t> </a:t>
            </a:r>
            <a:r>
              <a:rPr lang="en-US" sz="1800" dirty="0" err="1" smtClean="0"/>
              <a:t>račun</a:t>
            </a:r>
            <a:r>
              <a:rPr lang="en-US" sz="1800" dirty="0" smtClean="0"/>
              <a:t> </a:t>
            </a:r>
            <a:r>
              <a:rPr lang="en-US" sz="1800" dirty="0"/>
              <a:t>(</a:t>
            </a:r>
            <a:r>
              <a:rPr lang="en-US" sz="1800" dirty="0" err="1"/>
              <a:t>moguća</a:t>
            </a:r>
            <a:r>
              <a:rPr lang="en-US" sz="1800" dirty="0"/>
              <a:t> </a:t>
            </a:r>
            <a:r>
              <a:rPr lang="en-US" sz="1800" dirty="0" err="1"/>
              <a:t>su</a:t>
            </a:r>
            <a:r>
              <a:rPr lang="en-US" sz="1800" dirty="0"/>
              <a:t> </a:t>
            </a:r>
            <a:r>
              <a:rPr lang="en-US" sz="1800" dirty="0" err="1"/>
              <a:t>knjiženja</a:t>
            </a:r>
            <a:r>
              <a:rPr lang="en-US" sz="1800" dirty="0"/>
              <a:t> </a:t>
            </a:r>
            <a:r>
              <a:rPr lang="en-US" sz="1800" dirty="0" err="1"/>
              <a:t>nekih</a:t>
            </a:r>
            <a:r>
              <a:rPr lang="en-US" sz="1800" dirty="0"/>
              <a:t> </a:t>
            </a:r>
            <a:r>
              <a:rPr lang="en-US" sz="1800" dirty="0" err="1"/>
              <a:t>događaja</a:t>
            </a:r>
            <a:r>
              <a:rPr lang="en-US" sz="1800" dirty="0"/>
              <a:t> u </a:t>
            </a:r>
            <a:r>
              <a:rPr lang="en-US" sz="1800" dirty="0" err="1"/>
              <a:t>hotelu</a:t>
            </a:r>
            <a:r>
              <a:rPr lang="en-US" sz="1800" dirty="0"/>
              <a:t> </a:t>
            </a:r>
            <a:r>
              <a:rPr lang="en-US" sz="1800" dirty="0" err="1"/>
              <a:t>ili</a:t>
            </a:r>
            <a:r>
              <a:rPr lang="en-US" sz="1800" dirty="0"/>
              <a:t> </a:t>
            </a:r>
            <a:r>
              <a:rPr lang="en-US" sz="1800" dirty="0" err="1"/>
              <a:t>knjiženja</a:t>
            </a:r>
            <a:r>
              <a:rPr lang="en-US" sz="1800" dirty="0"/>
              <a:t> </a:t>
            </a:r>
            <a:r>
              <a:rPr lang="en-US" sz="1800" dirty="0" err="1"/>
              <a:t>koja</a:t>
            </a:r>
            <a:r>
              <a:rPr lang="en-US" sz="1800" dirty="0"/>
              <a:t> </a:t>
            </a:r>
            <a:r>
              <a:rPr lang="en-US" sz="1800" dirty="0" err="1"/>
              <a:t>će</a:t>
            </a:r>
            <a:r>
              <a:rPr lang="en-US" sz="1800" dirty="0"/>
              <a:t> </a:t>
            </a:r>
            <a:r>
              <a:rPr lang="en-US" sz="1800" dirty="0" err="1"/>
              <a:t>platiti</a:t>
            </a:r>
            <a:r>
              <a:rPr lang="en-US" sz="1800" dirty="0"/>
              <a:t> </a:t>
            </a:r>
            <a:r>
              <a:rPr lang="en-US" sz="1800" dirty="0" err="1"/>
              <a:t>jedan</a:t>
            </a:r>
            <a:r>
              <a:rPr lang="en-US" sz="1800" dirty="0"/>
              <a:t> </a:t>
            </a:r>
            <a:r>
              <a:rPr lang="en-US" sz="1800" dirty="0" err="1"/>
              <a:t>gost</a:t>
            </a:r>
            <a:r>
              <a:rPr lang="en-US" sz="1800" dirty="0"/>
              <a:t> </a:t>
            </a:r>
            <a:r>
              <a:rPr lang="en-US" sz="1800" dirty="0" err="1"/>
              <a:t>za</a:t>
            </a:r>
            <a:r>
              <a:rPr lang="en-US" sz="1800" dirty="0"/>
              <a:t> </a:t>
            </a:r>
            <a:r>
              <a:rPr lang="en-US" sz="1800" dirty="0" err="1"/>
              <a:t>više</a:t>
            </a:r>
            <a:r>
              <a:rPr lang="en-US" sz="1800" dirty="0"/>
              <a:t> </a:t>
            </a:r>
            <a:r>
              <a:rPr lang="en-US" sz="1800" dirty="0" err="1"/>
              <a:t>gostiju</a:t>
            </a:r>
            <a:r>
              <a:rPr lang="en-US" sz="1800" dirty="0"/>
              <a:t> </a:t>
            </a:r>
            <a:r>
              <a:rPr lang="en-US" sz="1800" dirty="0" err="1"/>
              <a:t>ili</a:t>
            </a:r>
            <a:r>
              <a:rPr lang="en-US" sz="1800" dirty="0"/>
              <a:t> je </a:t>
            </a:r>
            <a:r>
              <a:rPr lang="en-US" sz="1800" dirty="0" err="1"/>
              <a:t>gostu</a:t>
            </a:r>
            <a:r>
              <a:rPr lang="en-US" sz="1800" dirty="0"/>
              <a:t> </a:t>
            </a:r>
            <a:r>
              <a:rPr lang="en-US" sz="1800" dirty="0" err="1"/>
              <a:t>potreban</a:t>
            </a:r>
            <a:r>
              <a:rPr lang="en-US" sz="1800" dirty="0"/>
              <a:t> </a:t>
            </a:r>
            <a:r>
              <a:rPr lang="en-US" sz="1800" dirty="0" err="1"/>
              <a:t>poseban</a:t>
            </a:r>
            <a:r>
              <a:rPr lang="en-US" sz="1800" dirty="0"/>
              <a:t> </a:t>
            </a:r>
            <a:r>
              <a:rPr lang="en-US" sz="1800" dirty="0" err="1"/>
              <a:t>račun</a:t>
            </a:r>
            <a:r>
              <a:rPr lang="en-US" sz="1800" dirty="0"/>
              <a:t> </a:t>
            </a:r>
            <a:r>
              <a:rPr lang="en-US" sz="1800" dirty="0" err="1"/>
              <a:t>za</a:t>
            </a:r>
            <a:r>
              <a:rPr lang="en-US" sz="1800" dirty="0"/>
              <a:t> </a:t>
            </a:r>
            <a:r>
              <a:rPr lang="en-US" sz="1800" dirty="0" err="1"/>
              <a:t>dodatne</a:t>
            </a:r>
            <a:r>
              <a:rPr lang="en-US" sz="1800" dirty="0"/>
              <a:t> (</a:t>
            </a:r>
            <a:r>
              <a:rPr lang="en-US" sz="1800" dirty="0" err="1"/>
              <a:t>ekstra</a:t>
            </a:r>
            <a:r>
              <a:rPr lang="en-US" sz="1800" dirty="0"/>
              <a:t>) </a:t>
            </a:r>
            <a:r>
              <a:rPr lang="en-US" sz="1800" dirty="0" err="1"/>
              <a:t>usluge</a:t>
            </a:r>
            <a:r>
              <a:rPr lang="en-US" sz="1800" dirty="0"/>
              <a:t>); </a:t>
            </a:r>
          </a:p>
          <a:p>
            <a:pPr lvl="1"/>
            <a:r>
              <a:rPr lang="en-US" sz="1800" dirty="0" err="1" smtClean="0"/>
              <a:t>knjiženje</a:t>
            </a:r>
            <a:r>
              <a:rPr lang="en-US" sz="1800" dirty="0" smtClean="0"/>
              <a:t> </a:t>
            </a:r>
            <a:r>
              <a:rPr lang="en-US" sz="1800" dirty="0" err="1" smtClean="0"/>
              <a:t>akontacija</a:t>
            </a:r>
            <a:r>
              <a:rPr lang="sr-Latn-RS" sz="1800" dirty="0" smtClean="0"/>
              <a:t>.</a:t>
            </a:r>
            <a:endParaRPr lang="en-US" sz="1800" dirty="0"/>
          </a:p>
          <a:p>
            <a:endParaRPr lang="sr-Latn-RS" sz="2000" b="1" u="sng" dirty="0"/>
          </a:p>
        </p:txBody>
      </p:sp>
    </p:spTree>
    <p:extLst>
      <p:ext uri="{BB962C8B-B14F-4D97-AF65-F5344CB8AC3E}">
        <p14:creationId xmlns:p14="http://schemas.microsoft.com/office/powerpoint/2010/main" val="33129528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778934" y="1801091"/>
            <a:ext cx="8596668" cy="4664364"/>
          </a:xfrm>
        </p:spPr>
        <p:txBody>
          <a:bodyPr>
            <a:noAutofit/>
          </a:bodyPr>
          <a:lstStyle/>
          <a:p>
            <a:r>
              <a:rPr lang="sr-Latn-RS" sz="2000" b="1" u="sng" dirty="0" smtClean="0"/>
              <a:t>KNJIŽENJE USLUGA</a:t>
            </a:r>
          </a:p>
          <a:p>
            <a:endParaRPr lang="sr-Latn-RS" sz="2000" b="1" u="sng" dirty="0" smtClean="0"/>
          </a:p>
          <a:p>
            <a:r>
              <a:rPr lang="en-US" sz="2000" dirty="0" err="1"/>
              <a:t>Osim</a:t>
            </a:r>
            <a:r>
              <a:rPr lang="en-US" sz="2000" dirty="0"/>
              <a:t> </a:t>
            </a:r>
            <a:r>
              <a:rPr lang="en-US" sz="2000" dirty="0" err="1"/>
              <a:t>knjiženja</a:t>
            </a:r>
            <a:r>
              <a:rPr lang="en-US" sz="2000" dirty="0"/>
              <a:t> </a:t>
            </a:r>
            <a:r>
              <a:rPr lang="en-US" sz="2000" dirty="0" err="1"/>
              <a:t>usluga</a:t>
            </a:r>
            <a:r>
              <a:rPr lang="en-US" sz="2000" dirty="0"/>
              <a:t>, </a:t>
            </a:r>
            <a:r>
              <a:rPr lang="en-US" sz="2000" dirty="0" err="1"/>
              <a:t>programima</a:t>
            </a:r>
            <a:r>
              <a:rPr lang="en-US" sz="2000" dirty="0"/>
              <a:t> </a:t>
            </a:r>
            <a:r>
              <a:rPr lang="en-US" sz="2000" dirty="0" err="1"/>
              <a:t>koji</a:t>
            </a:r>
            <a:r>
              <a:rPr lang="en-US" sz="2000" dirty="0"/>
              <a:t> prate </a:t>
            </a:r>
            <a:r>
              <a:rPr lang="en-US" sz="2000" dirty="0" err="1"/>
              <a:t>recepcijsko</a:t>
            </a:r>
            <a:r>
              <a:rPr lang="en-US" sz="2000" dirty="0"/>
              <a:t> </a:t>
            </a:r>
            <a:r>
              <a:rPr lang="en-US" sz="2000" dirty="0" err="1"/>
              <a:t>poslovanje</a:t>
            </a:r>
            <a:r>
              <a:rPr lang="en-US" sz="2000" dirty="0"/>
              <a:t> u </a:t>
            </a:r>
            <a:r>
              <a:rPr lang="en-US" sz="2000" dirty="0" err="1" smtClean="0"/>
              <a:t>u</a:t>
            </a:r>
            <a:r>
              <a:rPr lang="sr-Latn-RS" sz="2000" dirty="0" smtClean="0"/>
              <a:t>slovi</a:t>
            </a:r>
            <a:r>
              <a:rPr lang="en-US" sz="2000" dirty="0" smtClean="0"/>
              <a:t>ma </a:t>
            </a:r>
            <a:r>
              <a:rPr lang="en-US" sz="2000" dirty="0" err="1"/>
              <a:t>informatizacije</a:t>
            </a:r>
            <a:r>
              <a:rPr lang="en-US" sz="2000" dirty="0"/>
              <a:t> toga </a:t>
            </a:r>
            <a:r>
              <a:rPr lang="en-US" sz="2000" dirty="0" err="1"/>
              <a:t>poslovanja</a:t>
            </a:r>
            <a:r>
              <a:rPr lang="en-US" sz="2000" dirty="0"/>
              <a:t>, </a:t>
            </a:r>
            <a:r>
              <a:rPr lang="en-US" sz="2000" dirty="0" err="1"/>
              <a:t>uobičajene</a:t>
            </a:r>
            <a:r>
              <a:rPr lang="en-US" sz="2000" dirty="0"/>
              <a:t> </a:t>
            </a:r>
            <a:r>
              <a:rPr lang="en-US" sz="2000" dirty="0" err="1"/>
              <a:t>su</a:t>
            </a:r>
            <a:r>
              <a:rPr lang="en-US" sz="2000" dirty="0"/>
              <a:t> </a:t>
            </a:r>
            <a:r>
              <a:rPr lang="en-US" sz="2000" dirty="0" err="1"/>
              <a:t>i</a:t>
            </a:r>
            <a:r>
              <a:rPr lang="en-US" sz="2000" dirty="0"/>
              <a:t> </a:t>
            </a:r>
            <a:r>
              <a:rPr lang="en-US" sz="2000" dirty="0" err="1" smtClean="0"/>
              <a:t>sledeće</a:t>
            </a:r>
            <a:r>
              <a:rPr lang="en-US" sz="2000" dirty="0" smtClean="0"/>
              <a:t> </a:t>
            </a:r>
            <a:r>
              <a:rPr lang="en-US" sz="2000" dirty="0" err="1"/>
              <a:t>operacije</a:t>
            </a:r>
            <a:r>
              <a:rPr lang="en-US" sz="2000" dirty="0"/>
              <a:t>: </a:t>
            </a:r>
          </a:p>
          <a:p>
            <a:r>
              <a:rPr lang="en-US" sz="2000" dirty="0" err="1" smtClean="0"/>
              <a:t>izmene</a:t>
            </a:r>
            <a:r>
              <a:rPr lang="en-US" sz="2000" dirty="0" smtClean="0"/>
              <a:t> </a:t>
            </a:r>
            <a:r>
              <a:rPr lang="en-US" sz="2000" dirty="0" err="1"/>
              <a:t>podataka</a:t>
            </a:r>
            <a:r>
              <a:rPr lang="en-US" sz="2000" dirty="0"/>
              <a:t> o </a:t>
            </a:r>
            <a:r>
              <a:rPr lang="en-US" sz="2000" dirty="0" err="1"/>
              <a:t>individualnim</a:t>
            </a:r>
            <a:r>
              <a:rPr lang="en-US" sz="2000" dirty="0"/>
              <a:t> </a:t>
            </a:r>
            <a:r>
              <a:rPr lang="en-US" sz="2000" dirty="0" err="1"/>
              <a:t>gostima</a:t>
            </a:r>
            <a:r>
              <a:rPr lang="en-US" sz="2000" dirty="0"/>
              <a:t> (</a:t>
            </a:r>
            <a:r>
              <a:rPr lang="en-US" sz="2000" dirty="0" err="1"/>
              <a:t>izmjene</a:t>
            </a:r>
            <a:r>
              <a:rPr lang="en-US" sz="2000" dirty="0"/>
              <a:t> </a:t>
            </a:r>
            <a:r>
              <a:rPr lang="en-US" sz="2000" dirty="0" err="1" smtClean="0"/>
              <a:t>finan</a:t>
            </a:r>
            <a:r>
              <a:rPr lang="sr-Latn-RS" sz="2000" dirty="0" smtClean="0"/>
              <a:t>s</a:t>
            </a:r>
            <a:r>
              <a:rPr lang="en-US" sz="2000" dirty="0" err="1" smtClean="0"/>
              <a:t>ijskih</a:t>
            </a:r>
            <a:r>
              <a:rPr lang="en-US" sz="2000" dirty="0" smtClean="0"/>
              <a:t> </a:t>
            </a:r>
            <a:r>
              <a:rPr lang="en-US" sz="2000" dirty="0" err="1"/>
              <a:t>podataka</a:t>
            </a:r>
            <a:r>
              <a:rPr lang="en-US" sz="2000" dirty="0"/>
              <a:t>, </a:t>
            </a:r>
            <a:r>
              <a:rPr lang="en-US" sz="2000" dirty="0" err="1" smtClean="0"/>
              <a:t>izmene</a:t>
            </a:r>
            <a:r>
              <a:rPr lang="en-US" sz="2000" dirty="0" smtClean="0"/>
              <a:t> op</a:t>
            </a:r>
            <a:r>
              <a:rPr lang="sr-Latn-RS" sz="2000" dirty="0" smtClean="0"/>
              <a:t>šti</a:t>
            </a:r>
            <a:r>
              <a:rPr lang="en-US" sz="2000" dirty="0" smtClean="0"/>
              <a:t>h </a:t>
            </a:r>
            <a:r>
              <a:rPr lang="en-US" sz="2000" dirty="0" err="1"/>
              <a:t>podataka</a:t>
            </a:r>
            <a:r>
              <a:rPr lang="en-US" sz="2000" dirty="0"/>
              <a:t>, </a:t>
            </a:r>
            <a:r>
              <a:rPr lang="en-US" sz="2000" dirty="0" err="1"/>
              <a:t>preseljenje</a:t>
            </a:r>
            <a:r>
              <a:rPr lang="en-US" sz="2000" dirty="0"/>
              <a:t>), </a:t>
            </a:r>
          </a:p>
          <a:p>
            <a:r>
              <a:rPr lang="en-US" sz="2000" dirty="0" err="1" smtClean="0"/>
              <a:t>izmene</a:t>
            </a:r>
            <a:r>
              <a:rPr lang="en-US" sz="2000" dirty="0" smtClean="0"/>
              <a:t> </a:t>
            </a:r>
            <a:r>
              <a:rPr lang="en-US" sz="2000" dirty="0" err="1"/>
              <a:t>podataka</a:t>
            </a:r>
            <a:r>
              <a:rPr lang="en-US" sz="2000" dirty="0"/>
              <a:t> o </a:t>
            </a:r>
            <a:r>
              <a:rPr lang="en-US" sz="2000" dirty="0" err="1"/>
              <a:t>gostima</a:t>
            </a:r>
            <a:r>
              <a:rPr lang="en-US" sz="2000" dirty="0"/>
              <a:t> u </a:t>
            </a:r>
            <a:r>
              <a:rPr lang="sr-Latn-RS" sz="2000" dirty="0" smtClean="0"/>
              <a:t>grup</a:t>
            </a:r>
            <a:r>
              <a:rPr lang="en-US" sz="2000" dirty="0" err="1" smtClean="0"/>
              <a:t>i</a:t>
            </a:r>
            <a:r>
              <a:rPr lang="en-US" sz="2000" dirty="0" smtClean="0"/>
              <a:t> </a:t>
            </a:r>
            <a:r>
              <a:rPr lang="en-US" sz="2000" dirty="0"/>
              <a:t>(</a:t>
            </a:r>
            <a:r>
              <a:rPr lang="en-US" sz="2000" dirty="0" err="1" smtClean="0"/>
              <a:t>ispravk</a:t>
            </a:r>
            <a:r>
              <a:rPr lang="sr-Latn-RS" sz="2000" dirty="0" smtClean="0"/>
              <a:t>a</a:t>
            </a:r>
            <a:r>
              <a:rPr lang="en-US" sz="2000" dirty="0" smtClean="0"/>
              <a:t> </a:t>
            </a:r>
            <a:r>
              <a:rPr lang="en-US" sz="2000" dirty="0" err="1"/>
              <a:t>datuma</a:t>
            </a:r>
            <a:r>
              <a:rPr lang="en-US" sz="2000" dirty="0"/>
              <a:t> </a:t>
            </a:r>
            <a:r>
              <a:rPr lang="en-US" sz="2000" dirty="0" err="1"/>
              <a:t>odlaska</a:t>
            </a:r>
            <a:r>
              <a:rPr lang="en-US" sz="2000" dirty="0"/>
              <a:t>, </a:t>
            </a:r>
            <a:r>
              <a:rPr lang="en-US" sz="2000" dirty="0" err="1"/>
              <a:t>ispravak</a:t>
            </a:r>
            <a:r>
              <a:rPr lang="en-US" sz="2000" dirty="0"/>
              <a:t> </a:t>
            </a:r>
            <a:r>
              <a:rPr lang="en-US" sz="2000" dirty="0" err="1"/>
              <a:t>vrste</a:t>
            </a:r>
            <a:r>
              <a:rPr lang="en-US" sz="2000" dirty="0"/>
              <a:t> </a:t>
            </a:r>
            <a:r>
              <a:rPr lang="en-US" sz="2000" dirty="0" err="1"/>
              <a:t>pansiona</a:t>
            </a:r>
            <a:r>
              <a:rPr lang="en-US" sz="2000" dirty="0"/>
              <a:t> </a:t>
            </a:r>
            <a:r>
              <a:rPr lang="en-US" sz="2000" dirty="0" err="1"/>
              <a:t>za</a:t>
            </a:r>
            <a:r>
              <a:rPr lang="en-US" sz="2000" dirty="0"/>
              <a:t> </a:t>
            </a:r>
            <a:r>
              <a:rPr lang="en-US" sz="2000" dirty="0" err="1" smtClean="0"/>
              <a:t>celu</a:t>
            </a:r>
            <a:r>
              <a:rPr lang="en-US" sz="2000" dirty="0" smtClean="0"/>
              <a:t> </a:t>
            </a:r>
            <a:r>
              <a:rPr lang="sr-Latn-RS" sz="2000" dirty="0" smtClean="0"/>
              <a:t>grup</a:t>
            </a:r>
            <a:r>
              <a:rPr lang="en-US" sz="2000" dirty="0" smtClean="0"/>
              <a:t>u</a:t>
            </a:r>
            <a:r>
              <a:rPr lang="en-US" sz="2000" dirty="0"/>
              <a:t>, </a:t>
            </a:r>
            <a:r>
              <a:rPr lang="en-US" sz="2000" dirty="0" err="1" smtClean="0"/>
              <a:t>ispravk</a:t>
            </a:r>
            <a:r>
              <a:rPr lang="sr-Latn-RS" sz="2000" dirty="0" smtClean="0"/>
              <a:t>a</a:t>
            </a:r>
            <a:r>
              <a:rPr lang="en-US" sz="2000" dirty="0" smtClean="0"/>
              <a:t> </a:t>
            </a:r>
            <a:r>
              <a:rPr lang="en-US" sz="2000" dirty="0" err="1" smtClean="0"/>
              <a:t>cena</a:t>
            </a:r>
            <a:r>
              <a:rPr lang="en-US" sz="2000" dirty="0" smtClean="0"/>
              <a:t> </a:t>
            </a:r>
            <a:r>
              <a:rPr lang="en-US" sz="2000" dirty="0" err="1"/>
              <a:t>za</a:t>
            </a:r>
            <a:r>
              <a:rPr lang="en-US" sz="2000" dirty="0"/>
              <a:t> </a:t>
            </a:r>
            <a:r>
              <a:rPr lang="en-US" sz="2000" dirty="0" err="1" smtClean="0"/>
              <a:t>celu</a:t>
            </a:r>
            <a:r>
              <a:rPr lang="en-US" sz="2000" dirty="0" smtClean="0"/>
              <a:t> </a:t>
            </a:r>
            <a:r>
              <a:rPr lang="sr-Latn-RS" sz="2000" dirty="0" smtClean="0"/>
              <a:t>grup</a:t>
            </a:r>
            <a:r>
              <a:rPr lang="en-US" sz="2000" dirty="0" smtClean="0"/>
              <a:t>u</a:t>
            </a:r>
            <a:r>
              <a:rPr lang="en-US" sz="2000" dirty="0"/>
              <a:t>, </a:t>
            </a:r>
            <a:r>
              <a:rPr lang="en-US" sz="2000" dirty="0" err="1" smtClean="0"/>
              <a:t>ispravk</a:t>
            </a:r>
            <a:r>
              <a:rPr lang="sr-Latn-RS" sz="2000" dirty="0" smtClean="0"/>
              <a:t>a</a:t>
            </a:r>
            <a:r>
              <a:rPr lang="en-US" sz="2000" dirty="0" smtClean="0"/>
              <a:t> </a:t>
            </a:r>
            <a:r>
              <a:rPr lang="en-US" sz="2000" dirty="0" err="1"/>
              <a:t>datuma</a:t>
            </a:r>
            <a:r>
              <a:rPr lang="en-US" sz="2000" dirty="0"/>
              <a:t> </a:t>
            </a:r>
            <a:r>
              <a:rPr lang="en-US" sz="2000" dirty="0" err="1"/>
              <a:t>knjiženja</a:t>
            </a:r>
            <a:r>
              <a:rPr lang="en-US" sz="2000" dirty="0"/>
              <a:t> </a:t>
            </a:r>
            <a:r>
              <a:rPr lang="en-US" sz="2000" dirty="0" err="1"/>
              <a:t>za</a:t>
            </a:r>
            <a:r>
              <a:rPr lang="en-US" sz="2000" dirty="0"/>
              <a:t> </a:t>
            </a:r>
            <a:r>
              <a:rPr lang="en-US" sz="2000" dirty="0" err="1" smtClean="0"/>
              <a:t>odjavljen</a:t>
            </a:r>
            <a:r>
              <a:rPr lang="sr-Latn-RS" sz="2000" dirty="0" smtClean="0"/>
              <a:t>e</a:t>
            </a:r>
            <a:r>
              <a:rPr lang="en-US" sz="2000" dirty="0" smtClean="0"/>
              <a:t> </a:t>
            </a:r>
            <a:r>
              <a:rPr lang="en-US" sz="2000" dirty="0" err="1"/>
              <a:t>goste</a:t>
            </a:r>
            <a:r>
              <a:rPr lang="en-US" sz="2000" dirty="0"/>
              <a:t> u </a:t>
            </a:r>
            <a:r>
              <a:rPr lang="sr-Latn-RS" sz="2000" dirty="0" smtClean="0"/>
              <a:t>grup</a:t>
            </a:r>
            <a:r>
              <a:rPr lang="en-US" sz="2000" dirty="0" err="1" smtClean="0"/>
              <a:t>i</a:t>
            </a:r>
            <a:r>
              <a:rPr lang="en-US" sz="2000" dirty="0"/>
              <a:t>). </a:t>
            </a:r>
          </a:p>
          <a:p>
            <a:endParaRPr lang="sr-Latn-RS" sz="2000" b="1" u="sng" dirty="0"/>
          </a:p>
        </p:txBody>
      </p:sp>
    </p:spTree>
    <p:extLst>
      <p:ext uri="{BB962C8B-B14F-4D97-AF65-F5344CB8AC3E}">
        <p14:creationId xmlns:p14="http://schemas.microsoft.com/office/powerpoint/2010/main" val="25620479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PREUZIMANJE I PREDAJA PORUKE</a:t>
            </a:r>
          </a:p>
          <a:p>
            <a:r>
              <a:rPr lang="en-US" sz="2000" dirty="0" err="1" smtClean="0"/>
              <a:t>Poruke</a:t>
            </a:r>
            <a:r>
              <a:rPr lang="en-US" sz="2000" dirty="0" smtClean="0"/>
              <a:t> </a:t>
            </a:r>
            <a:r>
              <a:rPr lang="en-US" sz="2000" dirty="0" err="1"/>
              <a:t>primaju</a:t>
            </a:r>
            <a:r>
              <a:rPr lang="en-US" sz="2000" dirty="0"/>
              <a:t> </a:t>
            </a:r>
            <a:r>
              <a:rPr lang="en-US" sz="2000" dirty="0" err="1"/>
              <a:t>portiri</a:t>
            </a:r>
            <a:r>
              <a:rPr lang="en-US" sz="2000" dirty="0"/>
              <a:t> </a:t>
            </a:r>
            <a:r>
              <a:rPr lang="en-US" sz="2000" dirty="0" err="1"/>
              <a:t>i</a:t>
            </a:r>
            <a:r>
              <a:rPr lang="en-US" sz="2000" dirty="0"/>
              <a:t> </a:t>
            </a:r>
            <a:r>
              <a:rPr lang="en-US" sz="2000" dirty="0" err="1" smtClean="0"/>
              <a:t>telefonisti</a:t>
            </a:r>
            <a:r>
              <a:rPr lang="en-US" sz="2000" dirty="0" smtClean="0"/>
              <a:t>. </a:t>
            </a:r>
            <a:endParaRPr lang="sr-Latn-RS" sz="2000" dirty="0" smtClean="0"/>
          </a:p>
          <a:p>
            <a:r>
              <a:rPr lang="en-US" sz="2000" dirty="0" err="1" smtClean="0"/>
              <a:t>Za</a:t>
            </a:r>
            <a:r>
              <a:rPr lang="en-US" sz="2000" dirty="0" smtClean="0"/>
              <a:t> </a:t>
            </a:r>
            <a:r>
              <a:rPr lang="en-US" sz="2000" dirty="0" err="1"/>
              <a:t>njihovo</a:t>
            </a:r>
            <a:r>
              <a:rPr lang="en-US" sz="2000" dirty="0"/>
              <a:t> </a:t>
            </a:r>
            <a:r>
              <a:rPr lang="en-US" sz="2000" dirty="0" err="1"/>
              <a:t>uručivanje</a:t>
            </a:r>
            <a:r>
              <a:rPr lang="en-US" sz="2000" dirty="0"/>
              <a:t> </a:t>
            </a:r>
            <a:r>
              <a:rPr lang="en-US" sz="2000" dirty="0" err="1"/>
              <a:t>odgovorni</a:t>
            </a:r>
            <a:r>
              <a:rPr lang="en-US" sz="2000" dirty="0"/>
              <a:t> </a:t>
            </a:r>
            <a:r>
              <a:rPr lang="en-US" sz="2000" dirty="0" err="1"/>
              <a:t>su</a:t>
            </a:r>
            <a:r>
              <a:rPr lang="en-US" sz="2000" dirty="0"/>
              <a:t> </a:t>
            </a:r>
            <a:r>
              <a:rPr lang="en-US" sz="2000" dirty="0" err="1"/>
              <a:t>portiri</a:t>
            </a:r>
            <a:r>
              <a:rPr lang="en-US" sz="2000" dirty="0"/>
              <a:t>, a </a:t>
            </a:r>
            <a:r>
              <a:rPr lang="en-US" sz="2000" dirty="0" err="1"/>
              <a:t>sve</a:t>
            </a:r>
            <a:r>
              <a:rPr lang="en-US" sz="2000" dirty="0"/>
              <a:t> se </a:t>
            </a:r>
            <a:r>
              <a:rPr lang="en-US" sz="2000" dirty="0" err="1"/>
              <a:t>poruke</a:t>
            </a:r>
            <a:r>
              <a:rPr lang="en-US" sz="2000" dirty="0"/>
              <a:t> </a:t>
            </a:r>
            <a:r>
              <a:rPr lang="en-US" sz="2000" dirty="0" err="1"/>
              <a:t>moraju</a:t>
            </a:r>
            <a:r>
              <a:rPr lang="en-US" sz="2000" dirty="0"/>
              <a:t> </a:t>
            </a:r>
            <a:r>
              <a:rPr lang="en-US" sz="2000" dirty="0" err="1"/>
              <a:t>evidentirati</a:t>
            </a:r>
            <a:r>
              <a:rPr lang="en-US" sz="2000" dirty="0"/>
              <a:t> </a:t>
            </a:r>
            <a:r>
              <a:rPr lang="en-US" sz="2000" dirty="0" err="1"/>
              <a:t>uz</a:t>
            </a:r>
            <a:r>
              <a:rPr lang="en-US" sz="2000" dirty="0"/>
              <a:t> </a:t>
            </a:r>
            <a:r>
              <a:rPr lang="en-US" sz="2000" dirty="0" err="1"/>
              <a:t>naznaku</a:t>
            </a:r>
            <a:r>
              <a:rPr lang="en-US" sz="2000" dirty="0"/>
              <a:t> </a:t>
            </a:r>
            <a:r>
              <a:rPr lang="en-US" sz="2000" dirty="0" err="1"/>
              <a:t>vremena</a:t>
            </a:r>
            <a:r>
              <a:rPr lang="en-US" sz="2000" dirty="0"/>
              <a:t> </a:t>
            </a:r>
            <a:r>
              <a:rPr lang="en-US" sz="2000" dirty="0" smtClean="0"/>
              <a:t>prim</a:t>
            </a:r>
            <a:r>
              <a:rPr lang="sr-Latn-RS" sz="2000" dirty="0" smtClean="0"/>
              <a:t>anja</a:t>
            </a:r>
            <a:r>
              <a:rPr lang="en-US" sz="2000" dirty="0" smtClean="0"/>
              <a:t>. </a:t>
            </a:r>
            <a:endParaRPr lang="en-US" sz="2000" dirty="0"/>
          </a:p>
          <a:p>
            <a:r>
              <a:rPr lang="en-US" sz="2000" dirty="0" err="1"/>
              <a:t>Portir</a:t>
            </a:r>
            <a:r>
              <a:rPr lang="en-US" sz="2000" dirty="0"/>
              <a:t> </a:t>
            </a:r>
            <a:r>
              <a:rPr lang="en-US" sz="2000" dirty="0" err="1"/>
              <a:t>gostu</a:t>
            </a:r>
            <a:r>
              <a:rPr lang="en-US" sz="2000" dirty="0"/>
              <a:t> </a:t>
            </a:r>
            <a:r>
              <a:rPr lang="en-US" sz="2000" dirty="0" err="1"/>
              <a:t>koji</a:t>
            </a:r>
            <a:r>
              <a:rPr lang="en-US" sz="2000" dirty="0"/>
              <a:t> </a:t>
            </a:r>
            <a:r>
              <a:rPr lang="sr-Latn-RS" sz="2000" dirty="0" smtClean="0"/>
              <a:t>direktno</a:t>
            </a:r>
            <a:r>
              <a:rPr lang="en-US" sz="2000" dirty="0" smtClean="0"/>
              <a:t> </a:t>
            </a:r>
            <a:r>
              <a:rPr lang="en-US" sz="2000" dirty="0" err="1"/>
              <a:t>želi</a:t>
            </a:r>
            <a:r>
              <a:rPr lang="en-US" sz="2000" dirty="0"/>
              <a:t> </a:t>
            </a:r>
            <a:r>
              <a:rPr lang="en-US" sz="2000" dirty="0" err="1"/>
              <a:t>ostaviti</a:t>
            </a:r>
            <a:r>
              <a:rPr lang="en-US" sz="2000" dirty="0"/>
              <a:t> </a:t>
            </a:r>
            <a:r>
              <a:rPr lang="en-US" sz="2000" dirty="0" err="1"/>
              <a:t>poruku</a:t>
            </a:r>
            <a:r>
              <a:rPr lang="en-US" sz="2000" dirty="0"/>
              <a:t> </a:t>
            </a:r>
            <a:r>
              <a:rPr lang="en-US" sz="2000" dirty="0" err="1"/>
              <a:t>uručuje</a:t>
            </a:r>
            <a:r>
              <a:rPr lang="en-US" sz="2000" dirty="0"/>
              <a:t> </a:t>
            </a:r>
            <a:r>
              <a:rPr lang="en-US" sz="2000" dirty="0" err="1" smtClean="0"/>
              <a:t>formular</a:t>
            </a:r>
            <a:r>
              <a:rPr lang="en-US" sz="2000" dirty="0" smtClean="0"/>
              <a:t> </a:t>
            </a:r>
            <a:r>
              <a:rPr lang="en-US" sz="2000" dirty="0" err="1"/>
              <a:t>za</a:t>
            </a:r>
            <a:r>
              <a:rPr lang="en-US" sz="2000" dirty="0"/>
              <a:t> </a:t>
            </a:r>
            <a:r>
              <a:rPr lang="en-US" sz="2000" dirty="0" err="1"/>
              <a:t>poruku</a:t>
            </a:r>
            <a:r>
              <a:rPr lang="en-US" sz="2000" dirty="0"/>
              <a:t>. </a:t>
            </a:r>
            <a:r>
              <a:rPr lang="en-US" sz="2000" dirty="0" err="1"/>
              <a:t>Dok</a:t>
            </a:r>
            <a:r>
              <a:rPr lang="en-US" sz="2000" dirty="0"/>
              <a:t> </a:t>
            </a:r>
            <a:r>
              <a:rPr lang="en-US" sz="2000" dirty="0" err="1"/>
              <a:t>gost</a:t>
            </a:r>
            <a:r>
              <a:rPr lang="en-US" sz="2000" dirty="0"/>
              <a:t> </a:t>
            </a:r>
            <a:r>
              <a:rPr lang="en-US" sz="2000" dirty="0" err="1"/>
              <a:t>ispisuje</a:t>
            </a:r>
            <a:r>
              <a:rPr lang="en-US" sz="2000" dirty="0"/>
              <a:t> </a:t>
            </a:r>
            <a:r>
              <a:rPr lang="en-US" sz="2000" dirty="0" err="1"/>
              <a:t>poruku</a:t>
            </a:r>
            <a:r>
              <a:rPr lang="en-US" sz="2000" dirty="0"/>
              <a:t>, </a:t>
            </a:r>
            <a:r>
              <a:rPr lang="en-US" sz="2000" dirty="0" err="1"/>
              <a:t>portir</a:t>
            </a:r>
            <a:r>
              <a:rPr lang="en-US" sz="2000" dirty="0"/>
              <a:t> se </a:t>
            </a:r>
            <a:r>
              <a:rPr lang="en-US" sz="2000" dirty="0" err="1"/>
              <a:t>ponaša</a:t>
            </a:r>
            <a:r>
              <a:rPr lang="en-US" sz="2000" dirty="0"/>
              <a:t> </a:t>
            </a:r>
            <a:r>
              <a:rPr lang="en-US" sz="2000" dirty="0" err="1"/>
              <a:t>diskretno</a:t>
            </a:r>
            <a:r>
              <a:rPr lang="en-US" sz="2000" dirty="0"/>
              <a:t> </a:t>
            </a:r>
            <a:r>
              <a:rPr lang="en-US" sz="2000" dirty="0" err="1"/>
              <a:t>i</a:t>
            </a:r>
            <a:r>
              <a:rPr lang="en-US" sz="2000" dirty="0"/>
              <a:t> </a:t>
            </a:r>
            <a:r>
              <a:rPr lang="en-US" sz="2000" dirty="0" err="1"/>
              <a:t>čeka</a:t>
            </a:r>
            <a:r>
              <a:rPr lang="en-US" sz="2000" dirty="0"/>
              <a:t>. </a:t>
            </a:r>
            <a:r>
              <a:rPr lang="en-US" sz="2000" dirty="0" err="1"/>
              <a:t>Gost</a:t>
            </a:r>
            <a:r>
              <a:rPr lang="en-US" sz="2000" dirty="0"/>
              <a:t> </a:t>
            </a:r>
            <a:r>
              <a:rPr lang="en-US" sz="2000" dirty="0" err="1"/>
              <a:t>predaje</a:t>
            </a:r>
            <a:r>
              <a:rPr lang="en-US" sz="2000" dirty="0"/>
              <a:t> </a:t>
            </a:r>
            <a:r>
              <a:rPr lang="en-US" sz="2000" dirty="0" err="1"/>
              <a:t>poruku</a:t>
            </a:r>
            <a:r>
              <a:rPr lang="en-US" sz="2000" dirty="0"/>
              <a:t> </a:t>
            </a:r>
            <a:r>
              <a:rPr lang="en-US" sz="2000" dirty="0" err="1"/>
              <a:t>portiru</a:t>
            </a:r>
            <a:r>
              <a:rPr lang="en-US" sz="2000" dirty="0"/>
              <a:t>, </a:t>
            </a:r>
            <a:r>
              <a:rPr lang="en-US" sz="2000" dirty="0" err="1"/>
              <a:t>koji</a:t>
            </a:r>
            <a:r>
              <a:rPr lang="en-US" sz="2000" dirty="0"/>
              <a:t> </a:t>
            </a:r>
            <a:r>
              <a:rPr lang="en-US" sz="2000" dirty="0" err="1"/>
              <a:t>nakon</a:t>
            </a:r>
            <a:r>
              <a:rPr lang="en-US" sz="2000" dirty="0"/>
              <a:t> </a:t>
            </a:r>
            <a:r>
              <a:rPr lang="en-US" sz="2000" dirty="0" err="1" smtClean="0"/>
              <a:t>provere</a:t>
            </a:r>
            <a:r>
              <a:rPr lang="en-US" sz="2000" dirty="0" smtClean="0"/>
              <a:t> </a:t>
            </a:r>
            <a:r>
              <a:rPr lang="en-US" sz="2000" dirty="0" err="1"/>
              <a:t>imena</a:t>
            </a:r>
            <a:r>
              <a:rPr lang="en-US" sz="2000" dirty="0"/>
              <a:t> </a:t>
            </a:r>
            <a:r>
              <a:rPr lang="en-US" sz="2000" dirty="0" err="1"/>
              <a:t>gosta</a:t>
            </a:r>
            <a:r>
              <a:rPr lang="en-US" sz="2000" dirty="0"/>
              <a:t>, </a:t>
            </a:r>
            <a:r>
              <a:rPr lang="en-US" sz="2000" dirty="0" err="1"/>
              <a:t>na</a:t>
            </a:r>
            <a:r>
              <a:rPr lang="en-US" sz="2000" dirty="0"/>
              <a:t> </a:t>
            </a:r>
            <a:r>
              <a:rPr lang="en-US" sz="2000" dirty="0" err="1"/>
              <a:t>poruku</a:t>
            </a:r>
            <a:r>
              <a:rPr lang="en-US" sz="2000" dirty="0"/>
              <a:t> </a:t>
            </a:r>
            <a:r>
              <a:rPr lang="en-US" sz="2000" dirty="0" err="1"/>
              <a:t>ispisuje</a:t>
            </a:r>
            <a:r>
              <a:rPr lang="en-US" sz="2000" dirty="0"/>
              <a:t> </a:t>
            </a:r>
            <a:r>
              <a:rPr lang="en-US" sz="2000" dirty="0" err="1"/>
              <a:t>broj</a:t>
            </a:r>
            <a:r>
              <a:rPr lang="en-US" sz="2000" dirty="0"/>
              <a:t> </a:t>
            </a:r>
            <a:r>
              <a:rPr lang="en-US" sz="2000" dirty="0" err="1"/>
              <a:t>sobe</a:t>
            </a:r>
            <a:r>
              <a:rPr lang="en-US" sz="2000" dirty="0"/>
              <a:t> </a:t>
            </a:r>
            <a:r>
              <a:rPr lang="en-US" sz="2000" dirty="0" err="1"/>
              <a:t>i</a:t>
            </a:r>
            <a:r>
              <a:rPr lang="en-US" sz="2000" dirty="0"/>
              <a:t> </a:t>
            </a:r>
            <a:r>
              <a:rPr lang="en-US" sz="2000" dirty="0" err="1"/>
              <a:t>svoje</a:t>
            </a:r>
            <a:r>
              <a:rPr lang="en-US" sz="2000" dirty="0"/>
              <a:t> </a:t>
            </a:r>
            <a:r>
              <a:rPr lang="en-US" sz="2000" dirty="0" err="1"/>
              <a:t>inicijale</a:t>
            </a:r>
            <a:r>
              <a:rPr lang="en-US" sz="2000" dirty="0"/>
              <a:t>. </a:t>
            </a:r>
          </a:p>
          <a:p>
            <a:r>
              <a:rPr lang="en-US" sz="2000" dirty="0" err="1"/>
              <a:t>Potom</a:t>
            </a:r>
            <a:r>
              <a:rPr lang="en-US" sz="2000" dirty="0"/>
              <a:t> </a:t>
            </a:r>
            <a:r>
              <a:rPr lang="en-US" sz="2000" dirty="0" err="1"/>
              <a:t>portir</a:t>
            </a:r>
            <a:r>
              <a:rPr lang="en-US" sz="2000" dirty="0"/>
              <a:t> </a:t>
            </a:r>
            <a:r>
              <a:rPr lang="en-US" sz="2000" dirty="0" err="1"/>
              <a:t>stavlja</a:t>
            </a:r>
            <a:r>
              <a:rPr lang="en-US" sz="2000" dirty="0"/>
              <a:t> </a:t>
            </a:r>
            <a:r>
              <a:rPr lang="en-US" sz="2000" dirty="0" err="1"/>
              <a:t>poruku</a:t>
            </a:r>
            <a:r>
              <a:rPr lang="en-US" sz="2000" dirty="0"/>
              <a:t> u </a:t>
            </a:r>
            <a:r>
              <a:rPr lang="en-US" sz="2000" dirty="0" err="1"/>
              <a:t>pretinac</a:t>
            </a:r>
            <a:r>
              <a:rPr lang="en-US" sz="2000" dirty="0"/>
              <a:t> </a:t>
            </a:r>
            <a:r>
              <a:rPr lang="en-US" sz="2000" dirty="0" err="1"/>
              <a:t>ključa</a:t>
            </a:r>
            <a:r>
              <a:rPr lang="en-US" sz="2000" dirty="0"/>
              <a:t> </a:t>
            </a:r>
            <a:r>
              <a:rPr lang="en-US" sz="2000" dirty="0" err="1"/>
              <a:t>sobe</a:t>
            </a:r>
            <a:r>
              <a:rPr lang="en-US" sz="2000" dirty="0"/>
              <a:t>, </a:t>
            </a:r>
            <a:r>
              <a:rPr lang="en-US" sz="2000" dirty="0" err="1"/>
              <a:t>samo</a:t>
            </a:r>
            <a:r>
              <a:rPr lang="en-US" sz="2000" dirty="0"/>
              <a:t> </a:t>
            </a:r>
            <a:r>
              <a:rPr lang="en-US" sz="2000" dirty="0" err="1"/>
              <a:t>ako</a:t>
            </a:r>
            <a:r>
              <a:rPr lang="en-US" sz="2000" dirty="0"/>
              <a:t> se u </a:t>
            </a:r>
            <a:r>
              <a:rPr lang="en-US" sz="2000" dirty="0" err="1"/>
              <a:t>pretincu</a:t>
            </a:r>
            <a:r>
              <a:rPr lang="en-US" sz="2000" dirty="0"/>
              <a:t> </a:t>
            </a:r>
            <a:r>
              <a:rPr lang="en-US" sz="2000" dirty="0" err="1"/>
              <a:t>nalazi</a:t>
            </a:r>
            <a:r>
              <a:rPr lang="en-US" sz="2000" dirty="0"/>
              <a:t> </a:t>
            </a:r>
            <a:r>
              <a:rPr lang="en-US" sz="2000" dirty="0" err="1"/>
              <a:t>ključ</a:t>
            </a:r>
            <a:r>
              <a:rPr lang="en-US" sz="2000" dirty="0"/>
              <a:t> </a:t>
            </a:r>
            <a:r>
              <a:rPr lang="en-US" sz="2000" dirty="0" err="1"/>
              <a:t>sobe</a:t>
            </a:r>
            <a:r>
              <a:rPr lang="en-US" sz="2000" dirty="0"/>
              <a:t>. </a:t>
            </a:r>
            <a:r>
              <a:rPr lang="en-US" sz="2000" dirty="0" err="1"/>
              <a:t>Ako</a:t>
            </a:r>
            <a:r>
              <a:rPr lang="en-US" sz="2000" dirty="0"/>
              <a:t> </a:t>
            </a:r>
            <a:r>
              <a:rPr lang="en-US" sz="2000" dirty="0" err="1"/>
              <a:t>nema</a:t>
            </a:r>
            <a:r>
              <a:rPr lang="en-US" sz="2000" dirty="0"/>
              <a:t> </a:t>
            </a:r>
            <a:r>
              <a:rPr lang="en-US" sz="2000" dirty="0" err="1"/>
              <a:t>ključa</a:t>
            </a:r>
            <a:r>
              <a:rPr lang="en-US" sz="2000" dirty="0"/>
              <a:t> </a:t>
            </a:r>
            <a:r>
              <a:rPr lang="en-US" sz="2000" dirty="0" err="1"/>
              <a:t>ili</a:t>
            </a:r>
            <a:r>
              <a:rPr lang="en-US" sz="2000" dirty="0"/>
              <a:t> </a:t>
            </a:r>
            <a:r>
              <a:rPr lang="en-US" sz="2000" dirty="0" err="1"/>
              <a:t>gost</a:t>
            </a:r>
            <a:r>
              <a:rPr lang="en-US" sz="2000" dirty="0"/>
              <a:t> </a:t>
            </a:r>
            <a:r>
              <a:rPr lang="en-US" sz="2000" dirty="0" err="1"/>
              <a:t>nije</a:t>
            </a:r>
            <a:r>
              <a:rPr lang="en-US" sz="2000" dirty="0"/>
              <a:t> u </a:t>
            </a:r>
            <a:r>
              <a:rPr lang="en-US" sz="2000" dirty="0" err="1"/>
              <a:t>sobi</a:t>
            </a:r>
            <a:r>
              <a:rPr lang="en-US" sz="2000" dirty="0"/>
              <a:t>, </a:t>
            </a:r>
            <a:r>
              <a:rPr lang="en-US" sz="2000" dirty="0" err="1"/>
              <a:t>poruku</a:t>
            </a:r>
            <a:r>
              <a:rPr lang="en-US" sz="2000" dirty="0"/>
              <a:t> u </a:t>
            </a:r>
            <a:r>
              <a:rPr lang="en-US" sz="2000" dirty="0" err="1"/>
              <a:t>omotnici</a:t>
            </a:r>
            <a:r>
              <a:rPr lang="en-US" sz="2000" dirty="0"/>
              <a:t> s </a:t>
            </a:r>
            <a:r>
              <a:rPr lang="en-US" sz="2000" dirty="0" err="1"/>
              <a:t>imenom</a:t>
            </a:r>
            <a:r>
              <a:rPr lang="en-US" sz="2000" dirty="0"/>
              <a:t> </a:t>
            </a:r>
            <a:r>
              <a:rPr lang="en-US" sz="2000" dirty="0" err="1"/>
              <a:t>gosta</a:t>
            </a:r>
            <a:r>
              <a:rPr lang="en-US" sz="2000" dirty="0"/>
              <a:t> </a:t>
            </a:r>
            <a:r>
              <a:rPr lang="en-US" sz="2000" dirty="0" err="1"/>
              <a:t>i</a:t>
            </a:r>
            <a:r>
              <a:rPr lang="en-US" sz="2000" dirty="0"/>
              <a:t> </a:t>
            </a:r>
            <a:r>
              <a:rPr lang="en-US" sz="2000" dirty="0" err="1"/>
              <a:t>brojem</a:t>
            </a:r>
            <a:r>
              <a:rPr lang="en-US" sz="2000" dirty="0"/>
              <a:t> </a:t>
            </a:r>
            <a:r>
              <a:rPr lang="en-US" sz="2000" dirty="0" err="1"/>
              <a:t>sobe</a:t>
            </a:r>
            <a:r>
              <a:rPr lang="en-US" sz="2000" dirty="0"/>
              <a:t>, </a:t>
            </a:r>
            <a:r>
              <a:rPr lang="en-US" sz="2000" dirty="0" err="1"/>
              <a:t>odmah</a:t>
            </a:r>
            <a:r>
              <a:rPr lang="en-US" sz="2000" dirty="0"/>
              <a:t> </a:t>
            </a:r>
            <a:r>
              <a:rPr lang="en-US" sz="2000" dirty="0" err="1"/>
              <a:t>odnosi</a:t>
            </a:r>
            <a:r>
              <a:rPr lang="en-US" sz="2000" dirty="0"/>
              <a:t> </a:t>
            </a:r>
            <a:r>
              <a:rPr lang="en-US" sz="2000" dirty="0" err="1"/>
              <a:t>nosač</a:t>
            </a:r>
            <a:r>
              <a:rPr lang="en-US" sz="2000" dirty="0"/>
              <a:t> </a:t>
            </a:r>
            <a:r>
              <a:rPr lang="en-US" sz="2000" dirty="0" err="1" smtClean="0"/>
              <a:t>prtljag</a:t>
            </a:r>
            <a:r>
              <a:rPr lang="sr-Latn-RS" sz="2000" dirty="0" smtClean="0"/>
              <a:t>a </a:t>
            </a:r>
            <a:r>
              <a:rPr lang="en-US" sz="2000" dirty="0" err="1" smtClean="0"/>
              <a:t>i</a:t>
            </a:r>
            <a:r>
              <a:rPr lang="en-US" sz="2000" dirty="0" smtClean="0"/>
              <a:t> </a:t>
            </a:r>
            <a:r>
              <a:rPr lang="sr-Latn-RS" sz="2000" dirty="0" smtClean="0"/>
              <a:t>stavlja</a:t>
            </a:r>
            <a:r>
              <a:rPr lang="en-US" sz="2000" dirty="0" smtClean="0"/>
              <a:t> </a:t>
            </a:r>
            <a:r>
              <a:rPr lang="en-US" sz="2000" dirty="0"/>
              <a:t>je u </a:t>
            </a:r>
            <a:r>
              <a:rPr lang="en-US" sz="2000" dirty="0" err="1"/>
              <a:t>sobu</a:t>
            </a:r>
            <a:r>
              <a:rPr lang="en-US" sz="2000" dirty="0"/>
              <a:t> </a:t>
            </a:r>
            <a:r>
              <a:rPr lang="en-US" sz="2000" dirty="0" err="1"/>
              <a:t>ispod</a:t>
            </a:r>
            <a:r>
              <a:rPr lang="en-US" sz="2000" dirty="0"/>
              <a:t> </a:t>
            </a:r>
            <a:r>
              <a:rPr lang="en-US" sz="2000" dirty="0" err="1"/>
              <a:t>vrata</a:t>
            </a:r>
            <a:r>
              <a:rPr lang="en-US" sz="2000" dirty="0"/>
              <a:t> </a:t>
            </a:r>
            <a:r>
              <a:rPr lang="en-US" sz="2000" dirty="0" err="1"/>
              <a:t>ili</a:t>
            </a:r>
            <a:r>
              <a:rPr lang="en-US" sz="2000" dirty="0"/>
              <a:t> je </a:t>
            </a:r>
            <a:r>
              <a:rPr lang="en-US" sz="2000" dirty="0" err="1"/>
              <a:t>ostavlja</a:t>
            </a:r>
            <a:r>
              <a:rPr lang="en-US" sz="2000" dirty="0"/>
              <a:t> </a:t>
            </a:r>
            <a:r>
              <a:rPr lang="en-US" sz="2000" dirty="0" err="1"/>
              <a:t>na</a:t>
            </a:r>
            <a:r>
              <a:rPr lang="en-US" sz="2000" dirty="0"/>
              <a:t> </a:t>
            </a:r>
            <a:r>
              <a:rPr lang="en-US" sz="2000" dirty="0" err="1" smtClean="0"/>
              <a:t>sto</a:t>
            </a:r>
            <a:r>
              <a:rPr lang="en-US" sz="2000" dirty="0" smtClean="0"/>
              <a:t> </a:t>
            </a:r>
            <a:r>
              <a:rPr lang="en-US" sz="2000" dirty="0"/>
              <a:t>u </a:t>
            </a:r>
            <a:r>
              <a:rPr lang="en-US" sz="2000" dirty="0" err="1"/>
              <a:t>sobi</a:t>
            </a:r>
            <a:r>
              <a:rPr lang="en-US" sz="2000" dirty="0"/>
              <a:t>. </a:t>
            </a:r>
            <a:endParaRPr lang="sr-Latn-RS" sz="2000" b="1" u="sng" dirty="0"/>
          </a:p>
        </p:txBody>
      </p:sp>
    </p:spTree>
    <p:extLst>
      <p:ext uri="{BB962C8B-B14F-4D97-AF65-F5344CB8AC3E}">
        <p14:creationId xmlns:p14="http://schemas.microsoft.com/office/powerpoint/2010/main" val="19292279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PREUZIMANJE I PREDAJA PORUKE</a:t>
            </a:r>
          </a:p>
          <a:p>
            <a:r>
              <a:rPr lang="en-US" sz="2000" dirty="0" err="1" smtClean="0"/>
              <a:t>Poruke</a:t>
            </a:r>
            <a:r>
              <a:rPr lang="en-US" sz="2000" dirty="0" smtClean="0"/>
              <a:t> </a:t>
            </a:r>
            <a:r>
              <a:rPr lang="en-US" sz="2000" dirty="0" err="1"/>
              <a:t>primaju</a:t>
            </a:r>
            <a:r>
              <a:rPr lang="en-US" sz="2000" dirty="0"/>
              <a:t> </a:t>
            </a:r>
            <a:r>
              <a:rPr lang="en-US" sz="2000" dirty="0" err="1"/>
              <a:t>portiri</a:t>
            </a:r>
            <a:r>
              <a:rPr lang="en-US" sz="2000" dirty="0"/>
              <a:t> </a:t>
            </a:r>
            <a:r>
              <a:rPr lang="en-US" sz="2000" dirty="0" err="1"/>
              <a:t>i</a:t>
            </a:r>
            <a:r>
              <a:rPr lang="en-US" sz="2000" dirty="0"/>
              <a:t> </a:t>
            </a:r>
            <a:r>
              <a:rPr lang="en-US" sz="2000" dirty="0" err="1" smtClean="0"/>
              <a:t>telefonisti</a:t>
            </a:r>
            <a:r>
              <a:rPr lang="en-US" sz="2000" dirty="0" smtClean="0"/>
              <a:t>. </a:t>
            </a:r>
            <a:endParaRPr lang="sr-Latn-RS" sz="2000" dirty="0" smtClean="0"/>
          </a:p>
          <a:p>
            <a:r>
              <a:rPr lang="en-US" sz="2000" dirty="0" err="1" smtClean="0"/>
              <a:t>Za</a:t>
            </a:r>
            <a:r>
              <a:rPr lang="en-US" sz="2000" dirty="0" smtClean="0"/>
              <a:t> </a:t>
            </a:r>
            <a:r>
              <a:rPr lang="en-US" sz="2000" dirty="0" err="1"/>
              <a:t>njihovo</a:t>
            </a:r>
            <a:r>
              <a:rPr lang="en-US" sz="2000" dirty="0"/>
              <a:t> </a:t>
            </a:r>
            <a:r>
              <a:rPr lang="en-US" sz="2000" dirty="0" err="1"/>
              <a:t>uručivanje</a:t>
            </a:r>
            <a:r>
              <a:rPr lang="en-US" sz="2000" dirty="0"/>
              <a:t> </a:t>
            </a:r>
            <a:r>
              <a:rPr lang="en-US" sz="2000" dirty="0" err="1"/>
              <a:t>odgovorni</a:t>
            </a:r>
            <a:r>
              <a:rPr lang="en-US" sz="2000" dirty="0"/>
              <a:t> </a:t>
            </a:r>
            <a:r>
              <a:rPr lang="en-US" sz="2000" dirty="0" err="1"/>
              <a:t>su</a:t>
            </a:r>
            <a:r>
              <a:rPr lang="en-US" sz="2000" dirty="0"/>
              <a:t> </a:t>
            </a:r>
            <a:r>
              <a:rPr lang="en-US" sz="2000" dirty="0" err="1"/>
              <a:t>portiri</a:t>
            </a:r>
            <a:r>
              <a:rPr lang="en-US" sz="2000" dirty="0"/>
              <a:t>, a </a:t>
            </a:r>
            <a:r>
              <a:rPr lang="en-US" sz="2000" dirty="0" err="1"/>
              <a:t>sve</a:t>
            </a:r>
            <a:r>
              <a:rPr lang="en-US" sz="2000" dirty="0"/>
              <a:t> se </a:t>
            </a:r>
            <a:r>
              <a:rPr lang="en-US" sz="2000" dirty="0" err="1"/>
              <a:t>poruke</a:t>
            </a:r>
            <a:r>
              <a:rPr lang="en-US" sz="2000" dirty="0"/>
              <a:t> </a:t>
            </a:r>
            <a:r>
              <a:rPr lang="en-US" sz="2000" dirty="0" err="1"/>
              <a:t>moraju</a:t>
            </a:r>
            <a:r>
              <a:rPr lang="en-US" sz="2000" dirty="0"/>
              <a:t> </a:t>
            </a:r>
            <a:r>
              <a:rPr lang="en-US" sz="2000" dirty="0" err="1"/>
              <a:t>evidentirati</a:t>
            </a:r>
            <a:r>
              <a:rPr lang="en-US" sz="2000" dirty="0"/>
              <a:t> </a:t>
            </a:r>
            <a:r>
              <a:rPr lang="en-US" sz="2000" dirty="0" err="1"/>
              <a:t>uz</a:t>
            </a:r>
            <a:r>
              <a:rPr lang="en-US" sz="2000" dirty="0"/>
              <a:t> </a:t>
            </a:r>
            <a:r>
              <a:rPr lang="en-US" sz="2000" dirty="0" err="1"/>
              <a:t>naznaku</a:t>
            </a:r>
            <a:r>
              <a:rPr lang="en-US" sz="2000" dirty="0"/>
              <a:t> </a:t>
            </a:r>
            <a:r>
              <a:rPr lang="en-US" sz="2000" dirty="0" err="1"/>
              <a:t>vremena</a:t>
            </a:r>
            <a:r>
              <a:rPr lang="en-US" sz="2000" dirty="0"/>
              <a:t> </a:t>
            </a:r>
            <a:r>
              <a:rPr lang="en-US" sz="2000" dirty="0" smtClean="0"/>
              <a:t>prim</a:t>
            </a:r>
            <a:r>
              <a:rPr lang="sr-Latn-RS" sz="2000" dirty="0" smtClean="0"/>
              <a:t>anja</a:t>
            </a:r>
            <a:r>
              <a:rPr lang="en-US" sz="2000" dirty="0" smtClean="0"/>
              <a:t>. </a:t>
            </a:r>
            <a:endParaRPr lang="en-US" sz="2000" dirty="0"/>
          </a:p>
          <a:p>
            <a:r>
              <a:rPr lang="en-US" sz="2000" dirty="0" err="1"/>
              <a:t>Portir</a:t>
            </a:r>
            <a:r>
              <a:rPr lang="en-US" sz="2000" dirty="0"/>
              <a:t> </a:t>
            </a:r>
            <a:r>
              <a:rPr lang="en-US" sz="2000" dirty="0" err="1"/>
              <a:t>gostu</a:t>
            </a:r>
            <a:r>
              <a:rPr lang="en-US" sz="2000" dirty="0"/>
              <a:t> </a:t>
            </a:r>
            <a:r>
              <a:rPr lang="en-US" sz="2000" dirty="0" err="1"/>
              <a:t>koji</a:t>
            </a:r>
            <a:r>
              <a:rPr lang="en-US" sz="2000" dirty="0"/>
              <a:t> </a:t>
            </a:r>
            <a:r>
              <a:rPr lang="sr-Latn-RS" sz="2000" dirty="0" smtClean="0"/>
              <a:t>direktno</a:t>
            </a:r>
            <a:r>
              <a:rPr lang="en-US" sz="2000" dirty="0" smtClean="0"/>
              <a:t> </a:t>
            </a:r>
            <a:r>
              <a:rPr lang="en-US" sz="2000" dirty="0" err="1"/>
              <a:t>želi</a:t>
            </a:r>
            <a:r>
              <a:rPr lang="en-US" sz="2000" dirty="0"/>
              <a:t> </a:t>
            </a:r>
            <a:r>
              <a:rPr lang="en-US" sz="2000" dirty="0" err="1"/>
              <a:t>ostaviti</a:t>
            </a:r>
            <a:r>
              <a:rPr lang="en-US" sz="2000" dirty="0"/>
              <a:t> </a:t>
            </a:r>
            <a:r>
              <a:rPr lang="en-US" sz="2000" dirty="0" err="1"/>
              <a:t>poruku</a:t>
            </a:r>
            <a:r>
              <a:rPr lang="en-US" sz="2000" dirty="0"/>
              <a:t> </a:t>
            </a:r>
            <a:r>
              <a:rPr lang="en-US" sz="2000" dirty="0" err="1"/>
              <a:t>uručuje</a:t>
            </a:r>
            <a:r>
              <a:rPr lang="en-US" sz="2000" dirty="0"/>
              <a:t> </a:t>
            </a:r>
            <a:r>
              <a:rPr lang="en-US" sz="2000" dirty="0" err="1" smtClean="0"/>
              <a:t>formular</a:t>
            </a:r>
            <a:r>
              <a:rPr lang="en-US" sz="2000" dirty="0" smtClean="0"/>
              <a:t> </a:t>
            </a:r>
            <a:r>
              <a:rPr lang="en-US" sz="2000" dirty="0" err="1"/>
              <a:t>za</a:t>
            </a:r>
            <a:r>
              <a:rPr lang="en-US" sz="2000" dirty="0"/>
              <a:t> </a:t>
            </a:r>
            <a:r>
              <a:rPr lang="en-US" sz="2000" dirty="0" err="1"/>
              <a:t>poruku</a:t>
            </a:r>
            <a:r>
              <a:rPr lang="en-US" sz="2000" dirty="0"/>
              <a:t>. </a:t>
            </a:r>
            <a:r>
              <a:rPr lang="en-US" sz="2000" dirty="0" err="1"/>
              <a:t>Dok</a:t>
            </a:r>
            <a:r>
              <a:rPr lang="en-US" sz="2000" dirty="0"/>
              <a:t> </a:t>
            </a:r>
            <a:r>
              <a:rPr lang="en-US" sz="2000" dirty="0" err="1"/>
              <a:t>gost</a:t>
            </a:r>
            <a:r>
              <a:rPr lang="en-US" sz="2000" dirty="0"/>
              <a:t> </a:t>
            </a:r>
            <a:r>
              <a:rPr lang="en-US" sz="2000" dirty="0" err="1"/>
              <a:t>ispisuje</a:t>
            </a:r>
            <a:r>
              <a:rPr lang="en-US" sz="2000" dirty="0"/>
              <a:t> </a:t>
            </a:r>
            <a:r>
              <a:rPr lang="en-US" sz="2000" dirty="0" err="1"/>
              <a:t>poruku</a:t>
            </a:r>
            <a:r>
              <a:rPr lang="en-US" sz="2000" dirty="0"/>
              <a:t>, </a:t>
            </a:r>
            <a:r>
              <a:rPr lang="en-US" sz="2000" dirty="0" err="1"/>
              <a:t>portir</a:t>
            </a:r>
            <a:r>
              <a:rPr lang="en-US" sz="2000" dirty="0"/>
              <a:t> se </a:t>
            </a:r>
            <a:r>
              <a:rPr lang="en-US" sz="2000" dirty="0" err="1"/>
              <a:t>ponaša</a:t>
            </a:r>
            <a:r>
              <a:rPr lang="en-US" sz="2000" dirty="0"/>
              <a:t> </a:t>
            </a:r>
            <a:r>
              <a:rPr lang="en-US" sz="2000" dirty="0" err="1"/>
              <a:t>diskretno</a:t>
            </a:r>
            <a:r>
              <a:rPr lang="en-US" sz="2000" dirty="0"/>
              <a:t> </a:t>
            </a:r>
            <a:r>
              <a:rPr lang="en-US" sz="2000" dirty="0" err="1"/>
              <a:t>i</a:t>
            </a:r>
            <a:r>
              <a:rPr lang="en-US" sz="2000" dirty="0"/>
              <a:t> </a:t>
            </a:r>
            <a:r>
              <a:rPr lang="en-US" sz="2000" dirty="0" err="1"/>
              <a:t>čeka</a:t>
            </a:r>
            <a:r>
              <a:rPr lang="en-US" sz="2000" dirty="0"/>
              <a:t>. </a:t>
            </a:r>
            <a:r>
              <a:rPr lang="en-US" sz="2000" dirty="0" err="1"/>
              <a:t>Gost</a:t>
            </a:r>
            <a:r>
              <a:rPr lang="en-US" sz="2000" dirty="0"/>
              <a:t> </a:t>
            </a:r>
            <a:r>
              <a:rPr lang="en-US" sz="2000" dirty="0" err="1"/>
              <a:t>predaje</a:t>
            </a:r>
            <a:r>
              <a:rPr lang="en-US" sz="2000" dirty="0"/>
              <a:t> </a:t>
            </a:r>
            <a:r>
              <a:rPr lang="en-US" sz="2000" dirty="0" err="1"/>
              <a:t>poruku</a:t>
            </a:r>
            <a:r>
              <a:rPr lang="en-US" sz="2000" dirty="0"/>
              <a:t> </a:t>
            </a:r>
            <a:r>
              <a:rPr lang="en-US" sz="2000" dirty="0" err="1"/>
              <a:t>portiru</a:t>
            </a:r>
            <a:r>
              <a:rPr lang="en-US" sz="2000" dirty="0"/>
              <a:t>, </a:t>
            </a:r>
            <a:r>
              <a:rPr lang="en-US" sz="2000" dirty="0" err="1"/>
              <a:t>koji</a:t>
            </a:r>
            <a:r>
              <a:rPr lang="en-US" sz="2000" dirty="0"/>
              <a:t> </a:t>
            </a:r>
            <a:r>
              <a:rPr lang="en-US" sz="2000" dirty="0" err="1"/>
              <a:t>nakon</a:t>
            </a:r>
            <a:r>
              <a:rPr lang="en-US" sz="2000" dirty="0"/>
              <a:t> </a:t>
            </a:r>
            <a:r>
              <a:rPr lang="en-US" sz="2000" dirty="0" err="1" smtClean="0"/>
              <a:t>provere</a:t>
            </a:r>
            <a:r>
              <a:rPr lang="en-US" sz="2000" dirty="0" smtClean="0"/>
              <a:t> </a:t>
            </a:r>
            <a:r>
              <a:rPr lang="en-US" sz="2000" dirty="0" err="1"/>
              <a:t>imena</a:t>
            </a:r>
            <a:r>
              <a:rPr lang="en-US" sz="2000" dirty="0"/>
              <a:t> </a:t>
            </a:r>
            <a:r>
              <a:rPr lang="en-US" sz="2000" dirty="0" err="1"/>
              <a:t>gosta</a:t>
            </a:r>
            <a:r>
              <a:rPr lang="en-US" sz="2000" dirty="0"/>
              <a:t>, </a:t>
            </a:r>
            <a:r>
              <a:rPr lang="en-US" sz="2000" dirty="0" err="1"/>
              <a:t>na</a:t>
            </a:r>
            <a:r>
              <a:rPr lang="en-US" sz="2000" dirty="0"/>
              <a:t> </a:t>
            </a:r>
            <a:r>
              <a:rPr lang="en-US" sz="2000" dirty="0" err="1"/>
              <a:t>poruku</a:t>
            </a:r>
            <a:r>
              <a:rPr lang="en-US" sz="2000" dirty="0"/>
              <a:t> </a:t>
            </a:r>
            <a:r>
              <a:rPr lang="en-US" sz="2000" dirty="0" err="1"/>
              <a:t>ispisuje</a:t>
            </a:r>
            <a:r>
              <a:rPr lang="en-US" sz="2000" dirty="0"/>
              <a:t> </a:t>
            </a:r>
            <a:r>
              <a:rPr lang="en-US" sz="2000" dirty="0" err="1"/>
              <a:t>broj</a:t>
            </a:r>
            <a:r>
              <a:rPr lang="en-US" sz="2000" dirty="0"/>
              <a:t> </a:t>
            </a:r>
            <a:r>
              <a:rPr lang="en-US" sz="2000" dirty="0" err="1"/>
              <a:t>sobe</a:t>
            </a:r>
            <a:r>
              <a:rPr lang="en-US" sz="2000" dirty="0"/>
              <a:t> </a:t>
            </a:r>
            <a:r>
              <a:rPr lang="en-US" sz="2000" dirty="0" err="1"/>
              <a:t>i</a:t>
            </a:r>
            <a:r>
              <a:rPr lang="en-US" sz="2000" dirty="0"/>
              <a:t> </a:t>
            </a:r>
            <a:r>
              <a:rPr lang="en-US" sz="2000" dirty="0" err="1"/>
              <a:t>svoje</a:t>
            </a:r>
            <a:r>
              <a:rPr lang="en-US" sz="2000" dirty="0"/>
              <a:t> </a:t>
            </a:r>
            <a:r>
              <a:rPr lang="en-US" sz="2000" dirty="0" err="1"/>
              <a:t>inicijale</a:t>
            </a:r>
            <a:r>
              <a:rPr lang="en-US" sz="2000" dirty="0"/>
              <a:t>. </a:t>
            </a:r>
          </a:p>
          <a:p>
            <a:r>
              <a:rPr lang="en-US" sz="2000" dirty="0" err="1"/>
              <a:t>Potom</a:t>
            </a:r>
            <a:r>
              <a:rPr lang="en-US" sz="2000" dirty="0"/>
              <a:t> </a:t>
            </a:r>
            <a:r>
              <a:rPr lang="en-US" sz="2000" dirty="0" err="1"/>
              <a:t>portir</a:t>
            </a:r>
            <a:r>
              <a:rPr lang="en-US" sz="2000" dirty="0"/>
              <a:t> </a:t>
            </a:r>
            <a:r>
              <a:rPr lang="en-US" sz="2000" dirty="0" err="1"/>
              <a:t>stavlja</a:t>
            </a:r>
            <a:r>
              <a:rPr lang="en-US" sz="2000" dirty="0"/>
              <a:t> </a:t>
            </a:r>
            <a:r>
              <a:rPr lang="en-US" sz="2000" dirty="0" err="1"/>
              <a:t>poruku</a:t>
            </a:r>
            <a:r>
              <a:rPr lang="en-US" sz="2000" dirty="0"/>
              <a:t> u </a:t>
            </a:r>
            <a:r>
              <a:rPr lang="en-US" sz="2000" dirty="0" err="1"/>
              <a:t>pretinac</a:t>
            </a:r>
            <a:r>
              <a:rPr lang="en-US" sz="2000" dirty="0"/>
              <a:t> </a:t>
            </a:r>
            <a:r>
              <a:rPr lang="en-US" sz="2000" dirty="0" err="1"/>
              <a:t>ključa</a:t>
            </a:r>
            <a:r>
              <a:rPr lang="en-US" sz="2000" dirty="0"/>
              <a:t> </a:t>
            </a:r>
            <a:r>
              <a:rPr lang="en-US" sz="2000" dirty="0" err="1"/>
              <a:t>sobe</a:t>
            </a:r>
            <a:r>
              <a:rPr lang="en-US" sz="2000" dirty="0"/>
              <a:t>, </a:t>
            </a:r>
            <a:r>
              <a:rPr lang="en-US" sz="2000" dirty="0" err="1"/>
              <a:t>samo</a:t>
            </a:r>
            <a:r>
              <a:rPr lang="en-US" sz="2000" dirty="0"/>
              <a:t> </a:t>
            </a:r>
            <a:r>
              <a:rPr lang="en-US" sz="2000" dirty="0" err="1"/>
              <a:t>ako</a:t>
            </a:r>
            <a:r>
              <a:rPr lang="en-US" sz="2000" dirty="0"/>
              <a:t> se u </a:t>
            </a:r>
            <a:r>
              <a:rPr lang="en-US" sz="2000" dirty="0" err="1"/>
              <a:t>pretincu</a:t>
            </a:r>
            <a:r>
              <a:rPr lang="en-US" sz="2000" dirty="0"/>
              <a:t> </a:t>
            </a:r>
            <a:r>
              <a:rPr lang="en-US" sz="2000" dirty="0" err="1"/>
              <a:t>nalazi</a:t>
            </a:r>
            <a:r>
              <a:rPr lang="en-US" sz="2000" dirty="0"/>
              <a:t> </a:t>
            </a:r>
            <a:r>
              <a:rPr lang="en-US" sz="2000" dirty="0" err="1"/>
              <a:t>ključ</a:t>
            </a:r>
            <a:r>
              <a:rPr lang="en-US" sz="2000" dirty="0"/>
              <a:t> </a:t>
            </a:r>
            <a:r>
              <a:rPr lang="en-US" sz="2000" dirty="0" err="1"/>
              <a:t>sobe</a:t>
            </a:r>
            <a:r>
              <a:rPr lang="en-US" sz="2000" dirty="0"/>
              <a:t>. </a:t>
            </a:r>
            <a:r>
              <a:rPr lang="en-US" sz="2000" dirty="0" err="1"/>
              <a:t>Ako</a:t>
            </a:r>
            <a:r>
              <a:rPr lang="en-US" sz="2000" dirty="0"/>
              <a:t> </a:t>
            </a:r>
            <a:r>
              <a:rPr lang="en-US" sz="2000" dirty="0" err="1"/>
              <a:t>nema</a:t>
            </a:r>
            <a:r>
              <a:rPr lang="en-US" sz="2000" dirty="0"/>
              <a:t> </a:t>
            </a:r>
            <a:r>
              <a:rPr lang="en-US" sz="2000" dirty="0" err="1"/>
              <a:t>ključa</a:t>
            </a:r>
            <a:r>
              <a:rPr lang="en-US" sz="2000" dirty="0"/>
              <a:t> </a:t>
            </a:r>
            <a:r>
              <a:rPr lang="en-US" sz="2000" dirty="0" err="1"/>
              <a:t>ili</a:t>
            </a:r>
            <a:r>
              <a:rPr lang="en-US" sz="2000" dirty="0"/>
              <a:t> </a:t>
            </a:r>
            <a:r>
              <a:rPr lang="en-US" sz="2000" dirty="0" err="1"/>
              <a:t>gost</a:t>
            </a:r>
            <a:r>
              <a:rPr lang="en-US" sz="2000" dirty="0"/>
              <a:t> </a:t>
            </a:r>
            <a:r>
              <a:rPr lang="en-US" sz="2000" dirty="0" err="1"/>
              <a:t>nije</a:t>
            </a:r>
            <a:r>
              <a:rPr lang="en-US" sz="2000" dirty="0"/>
              <a:t> u </a:t>
            </a:r>
            <a:r>
              <a:rPr lang="en-US" sz="2000" dirty="0" err="1"/>
              <a:t>sobi</a:t>
            </a:r>
            <a:r>
              <a:rPr lang="en-US" sz="2000" dirty="0"/>
              <a:t>, </a:t>
            </a:r>
            <a:r>
              <a:rPr lang="en-US" sz="2000" dirty="0" err="1"/>
              <a:t>poruku</a:t>
            </a:r>
            <a:r>
              <a:rPr lang="en-US" sz="2000" dirty="0"/>
              <a:t> u </a:t>
            </a:r>
            <a:r>
              <a:rPr lang="en-US" sz="2000" dirty="0" err="1"/>
              <a:t>omotnici</a:t>
            </a:r>
            <a:r>
              <a:rPr lang="en-US" sz="2000" dirty="0"/>
              <a:t> s </a:t>
            </a:r>
            <a:r>
              <a:rPr lang="en-US" sz="2000" dirty="0" err="1"/>
              <a:t>imenom</a:t>
            </a:r>
            <a:r>
              <a:rPr lang="en-US" sz="2000" dirty="0"/>
              <a:t> </a:t>
            </a:r>
            <a:r>
              <a:rPr lang="en-US" sz="2000" dirty="0" err="1"/>
              <a:t>gosta</a:t>
            </a:r>
            <a:r>
              <a:rPr lang="en-US" sz="2000" dirty="0"/>
              <a:t> </a:t>
            </a:r>
            <a:r>
              <a:rPr lang="en-US" sz="2000" dirty="0" err="1"/>
              <a:t>i</a:t>
            </a:r>
            <a:r>
              <a:rPr lang="en-US" sz="2000" dirty="0"/>
              <a:t> </a:t>
            </a:r>
            <a:r>
              <a:rPr lang="en-US" sz="2000" dirty="0" err="1"/>
              <a:t>brojem</a:t>
            </a:r>
            <a:r>
              <a:rPr lang="en-US" sz="2000" dirty="0"/>
              <a:t> </a:t>
            </a:r>
            <a:r>
              <a:rPr lang="en-US" sz="2000" dirty="0" err="1"/>
              <a:t>sobe</a:t>
            </a:r>
            <a:r>
              <a:rPr lang="en-US" sz="2000" dirty="0"/>
              <a:t>, </a:t>
            </a:r>
            <a:r>
              <a:rPr lang="en-US" sz="2000" dirty="0" err="1"/>
              <a:t>odmah</a:t>
            </a:r>
            <a:r>
              <a:rPr lang="en-US" sz="2000" dirty="0"/>
              <a:t> </a:t>
            </a:r>
            <a:r>
              <a:rPr lang="en-US" sz="2000" dirty="0" err="1"/>
              <a:t>odnosi</a:t>
            </a:r>
            <a:r>
              <a:rPr lang="en-US" sz="2000" dirty="0"/>
              <a:t> </a:t>
            </a:r>
            <a:r>
              <a:rPr lang="en-US" sz="2000" dirty="0" err="1"/>
              <a:t>nosač</a:t>
            </a:r>
            <a:r>
              <a:rPr lang="en-US" sz="2000" dirty="0"/>
              <a:t> </a:t>
            </a:r>
            <a:r>
              <a:rPr lang="en-US" sz="2000" dirty="0" err="1" smtClean="0"/>
              <a:t>prtljag</a:t>
            </a:r>
            <a:r>
              <a:rPr lang="sr-Latn-RS" sz="2000" dirty="0" smtClean="0"/>
              <a:t>a </a:t>
            </a:r>
            <a:r>
              <a:rPr lang="en-US" sz="2000" dirty="0" err="1" smtClean="0"/>
              <a:t>i</a:t>
            </a:r>
            <a:r>
              <a:rPr lang="en-US" sz="2000" dirty="0" smtClean="0"/>
              <a:t> </a:t>
            </a:r>
            <a:r>
              <a:rPr lang="sr-Latn-RS" sz="2000" dirty="0" smtClean="0"/>
              <a:t>stavlja</a:t>
            </a:r>
            <a:r>
              <a:rPr lang="en-US" sz="2000" dirty="0" smtClean="0"/>
              <a:t> </a:t>
            </a:r>
            <a:r>
              <a:rPr lang="en-US" sz="2000" dirty="0"/>
              <a:t>je u </a:t>
            </a:r>
            <a:r>
              <a:rPr lang="en-US" sz="2000" dirty="0" err="1"/>
              <a:t>sobu</a:t>
            </a:r>
            <a:r>
              <a:rPr lang="en-US" sz="2000" dirty="0"/>
              <a:t> </a:t>
            </a:r>
            <a:r>
              <a:rPr lang="en-US" sz="2000" dirty="0" err="1"/>
              <a:t>ispod</a:t>
            </a:r>
            <a:r>
              <a:rPr lang="en-US" sz="2000" dirty="0"/>
              <a:t> </a:t>
            </a:r>
            <a:r>
              <a:rPr lang="en-US" sz="2000" dirty="0" err="1"/>
              <a:t>vrata</a:t>
            </a:r>
            <a:r>
              <a:rPr lang="en-US" sz="2000" dirty="0"/>
              <a:t> </a:t>
            </a:r>
            <a:r>
              <a:rPr lang="en-US" sz="2000" dirty="0" err="1"/>
              <a:t>ili</a:t>
            </a:r>
            <a:r>
              <a:rPr lang="en-US" sz="2000" dirty="0"/>
              <a:t> je </a:t>
            </a:r>
            <a:r>
              <a:rPr lang="en-US" sz="2000" dirty="0" err="1"/>
              <a:t>ostavlja</a:t>
            </a:r>
            <a:r>
              <a:rPr lang="en-US" sz="2000" dirty="0"/>
              <a:t> </a:t>
            </a:r>
            <a:r>
              <a:rPr lang="en-US" sz="2000" dirty="0" err="1"/>
              <a:t>na</a:t>
            </a:r>
            <a:r>
              <a:rPr lang="en-US" sz="2000" dirty="0"/>
              <a:t> </a:t>
            </a:r>
            <a:r>
              <a:rPr lang="en-US" sz="2000" dirty="0" err="1" smtClean="0"/>
              <a:t>sto</a:t>
            </a:r>
            <a:r>
              <a:rPr lang="en-US" sz="2000" dirty="0" smtClean="0"/>
              <a:t> </a:t>
            </a:r>
            <a:r>
              <a:rPr lang="en-US" sz="2000" dirty="0"/>
              <a:t>u </a:t>
            </a:r>
            <a:r>
              <a:rPr lang="en-US" sz="2000" dirty="0" err="1"/>
              <a:t>sobi</a:t>
            </a:r>
            <a:r>
              <a:rPr lang="en-US" sz="2000" dirty="0"/>
              <a:t>. </a:t>
            </a:r>
            <a:endParaRPr lang="sr-Latn-RS" sz="2000" b="1" u="sng" dirty="0"/>
          </a:p>
        </p:txBody>
      </p:sp>
    </p:spTree>
    <p:extLst>
      <p:ext uri="{BB962C8B-B14F-4D97-AF65-F5344CB8AC3E}">
        <p14:creationId xmlns:p14="http://schemas.microsoft.com/office/powerpoint/2010/main" val="22763807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PREUZIMANJE I PREDAJA PORUKE</a:t>
            </a:r>
          </a:p>
          <a:p>
            <a:endParaRPr lang="sr-Latn-RS" dirty="0" smtClean="0"/>
          </a:p>
          <a:p>
            <a:r>
              <a:rPr lang="en-US" sz="2000" dirty="0" err="1" smtClean="0"/>
              <a:t>Portiri</a:t>
            </a:r>
            <a:r>
              <a:rPr lang="en-US" sz="2000" dirty="0" smtClean="0"/>
              <a:t> </a:t>
            </a:r>
            <a:r>
              <a:rPr lang="en-US" sz="2000" dirty="0"/>
              <a:t>se </a:t>
            </a:r>
            <a:r>
              <a:rPr lang="en-US" sz="2000" dirty="0" err="1" smtClean="0"/>
              <a:t>uvek</a:t>
            </a:r>
            <a:r>
              <a:rPr lang="en-US" sz="2000" dirty="0" smtClean="0"/>
              <a:t> </a:t>
            </a:r>
            <a:r>
              <a:rPr lang="en-US" sz="2000" dirty="0" err="1"/>
              <a:t>i</a:t>
            </a:r>
            <a:r>
              <a:rPr lang="en-US" sz="2000" dirty="0"/>
              <a:t> </a:t>
            </a:r>
            <a:r>
              <a:rPr lang="en-US" sz="2000" dirty="0" err="1"/>
              <a:t>odmah</a:t>
            </a:r>
            <a:r>
              <a:rPr lang="en-US" sz="2000" dirty="0"/>
              <a:t> </a:t>
            </a:r>
            <a:r>
              <a:rPr lang="en-US" sz="2000" dirty="0" err="1"/>
              <a:t>po</a:t>
            </a:r>
            <a:r>
              <a:rPr lang="en-US" sz="2000" dirty="0"/>
              <a:t> </a:t>
            </a:r>
            <a:r>
              <a:rPr lang="en-US" sz="2000" dirty="0" err="1"/>
              <a:t>dolasku</a:t>
            </a:r>
            <a:r>
              <a:rPr lang="en-US" sz="2000" dirty="0"/>
              <a:t> u </a:t>
            </a:r>
            <a:r>
              <a:rPr lang="en-US" sz="2000" dirty="0" err="1" smtClean="0"/>
              <a:t>smenu</a:t>
            </a:r>
            <a:r>
              <a:rPr lang="en-US" sz="2000" dirty="0"/>
              <a:t>, </a:t>
            </a:r>
            <a:r>
              <a:rPr lang="en-US" sz="2000" dirty="0" err="1"/>
              <a:t>brinu</a:t>
            </a:r>
            <a:r>
              <a:rPr lang="en-US" sz="2000" dirty="0"/>
              <a:t> da se </a:t>
            </a:r>
            <a:r>
              <a:rPr lang="en-US" sz="2000" dirty="0" err="1"/>
              <a:t>sve</a:t>
            </a:r>
            <a:r>
              <a:rPr lang="en-US" sz="2000" dirty="0"/>
              <a:t> </a:t>
            </a:r>
            <a:r>
              <a:rPr lang="en-US" sz="2000" dirty="0" err="1"/>
              <a:t>eventualno</a:t>
            </a:r>
            <a:r>
              <a:rPr lang="en-US" sz="2000" dirty="0"/>
              <a:t> «</a:t>
            </a:r>
            <a:r>
              <a:rPr lang="en-US" sz="2000" dirty="0" err="1"/>
              <a:t>zaboravljene</a:t>
            </a:r>
            <a:r>
              <a:rPr lang="en-US" sz="2000" dirty="0"/>
              <a:t>» </a:t>
            </a:r>
            <a:r>
              <a:rPr lang="en-US" sz="2000" dirty="0" err="1"/>
              <a:t>poruke</a:t>
            </a:r>
            <a:r>
              <a:rPr lang="en-US" sz="2000" dirty="0"/>
              <a:t> u </a:t>
            </a:r>
            <a:r>
              <a:rPr lang="en-US" sz="2000" dirty="0" err="1"/>
              <a:t>pretincima</a:t>
            </a:r>
            <a:r>
              <a:rPr lang="en-US" sz="2000" dirty="0"/>
              <a:t> </a:t>
            </a:r>
            <a:r>
              <a:rPr lang="en-US" sz="2000" dirty="0" err="1"/>
              <a:t>hitno</a:t>
            </a:r>
            <a:r>
              <a:rPr lang="en-US" sz="2000" dirty="0"/>
              <a:t> </a:t>
            </a:r>
            <a:r>
              <a:rPr lang="en-US" sz="2000" dirty="0" err="1"/>
              <a:t>dostave</a:t>
            </a:r>
            <a:r>
              <a:rPr lang="en-US" sz="2000" dirty="0"/>
              <a:t> u </a:t>
            </a:r>
            <a:r>
              <a:rPr lang="en-US" sz="2000" dirty="0" err="1"/>
              <a:t>sobe</a:t>
            </a:r>
            <a:r>
              <a:rPr lang="en-US" sz="2000" dirty="0"/>
              <a:t>. </a:t>
            </a:r>
          </a:p>
          <a:p>
            <a:r>
              <a:rPr lang="en-US" sz="2000" dirty="0" err="1"/>
              <a:t>Ako</a:t>
            </a:r>
            <a:r>
              <a:rPr lang="en-US" sz="2000" dirty="0"/>
              <a:t> </a:t>
            </a:r>
            <a:r>
              <a:rPr lang="en-US" sz="2000" dirty="0" err="1" smtClean="0"/>
              <a:t>umesto</a:t>
            </a:r>
            <a:r>
              <a:rPr lang="en-US" sz="2000" dirty="0" smtClean="0"/>
              <a:t> </a:t>
            </a:r>
            <a:r>
              <a:rPr lang="en-US" sz="2000" dirty="0" err="1"/>
              <a:t>klasičnih</a:t>
            </a:r>
            <a:r>
              <a:rPr lang="en-US" sz="2000" dirty="0"/>
              <a:t> </a:t>
            </a:r>
            <a:r>
              <a:rPr lang="en-US" sz="2000" dirty="0" err="1"/>
              <a:t>ključeva</a:t>
            </a:r>
            <a:r>
              <a:rPr lang="en-US" sz="2000" dirty="0"/>
              <a:t> </a:t>
            </a:r>
            <a:r>
              <a:rPr lang="en-US" sz="2000" dirty="0" err="1"/>
              <a:t>postoje</a:t>
            </a:r>
            <a:r>
              <a:rPr lang="en-US" sz="2000" dirty="0"/>
              <a:t> </a:t>
            </a:r>
            <a:r>
              <a:rPr lang="en-US" sz="2000" dirty="0" err="1" smtClean="0"/>
              <a:t>elektron</a:t>
            </a:r>
            <a:r>
              <a:rPr lang="sr-Latn-RS" sz="2000" dirty="0" smtClean="0"/>
              <a:t>s</a:t>
            </a:r>
            <a:r>
              <a:rPr lang="en-US" sz="2000" dirty="0" err="1" smtClean="0"/>
              <a:t>ke</a:t>
            </a:r>
            <a:r>
              <a:rPr lang="en-US" sz="2000" dirty="0" smtClean="0"/>
              <a:t> </a:t>
            </a:r>
            <a:r>
              <a:rPr lang="en-US" sz="2000" dirty="0" err="1"/>
              <a:t>kartice</a:t>
            </a:r>
            <a:r>
              <a:rPr lang="en-US" sz="2000" dirty="0"/>
              <a:t> </a:t>
            </a:r>
            <a:r>
              <a:rPr lang="en-US" sz="2000" dirty="0" err="1"/>
              <a:t>poruke</a:t>
            </a:r>
            <a:r>
              <a:rPr lang="en-US" sz="2000" dirty="0"/>
              <a:t> se ne </a:t>
            </a:r>
            <a:r>
              <a:rPr lang="en-US" sz="2000" dirty="0" err="1"/>
              <a:t>odlažu</a:t>
            </a:r>
            <a:r>
              <a:rPr lang="en-US" sz="2000" dirty="0"/>
              <a:t> u </a:t>
            </a:r>
            <a:r>
              <a:rPr lang="en-US" sz="2000" dirty="0" err="1"/>
              <a:t>pretince</a:t>
            </a:r>
            <a:r>
              <a:rPr lang="en-US" sz="2000" dirty="0"/>
              <a:t> </a:t>
            </a:r>
            <a:r>
              <a:rPr lang="en-US" sz="2000" dirty="0" err="1" smtClean="0"/>
              <a:t>nego</a:t>
            </a:r>
            <a:r>
              <a:rPr lang="en-US" sz="2000" dirty="0" smtClean="0"/>
              <a:t> </a:t>
            </a:r>
            <a:r>
              <a:rPr lang="en-US" sz="2000" dirty="0"/>
              <a:t>se </a:t>
            </a:r>
            <a:r>
              <a:rPr lang="en-US" sz="2000" dirty="0" err="1"/>
              <a:t>odmah</a:t>
            </a:r>
            <a:r>
              <a:rPr lang="en-US" sz="2000" dirty="0"/>
              <a:t> </a:t>
            </a:r>
            <a:r>
              <a:rPr lang="en-US" sz="2000" dirty="0" err="1"/>
              <a:t>dostavljaju</a:t>
            </a:r>
            <a:r>
              <a:rPr lang="en-US" sz="2000" dirty="0"/>
              <a:t> u </a:t>
            </a:r>
            <a:r>
              <a:rPr lang="en-US" sz="2000" dirty="0" err="1"/>
              <a:t>sobe</a:t>
            </a:r>
            <a:r>
              <a:rPr lang="en-US" sz="2000" dirty="0"/>
              <a:t>. </a:t>
            </a:r>
            <a:endParaRPr lang="sr-Latn-RS" sz="2000" dirty="0" smtClean="0"/>
          </a:p>
          <a:p>
            <a:r>
              <a:rPr lang="en-US" sz="2000" dirty="0"/>
              <a:t>U </a:t>
            </a:r>
            <a:r>
              <a:rPr lang="en-US" sz="2000" dirty="0" smtClean="0"/>
              <a:t>s</a:t>
            </a:r>
            <a:r>
              <a:rPr lang="sr-Latn-RS" sz="2000" dirty="0" smtClean="0"/>
              <a:t>a</a:t>
            </a:r>
            <a:r>
              <a:rPr lang="en-US" sz="2000" dirty="0" err="1" smtClean="0"/>
              <a:t>vremenim</a:t>
            </a:r>
            <a:r>
              <a:rPr lang="en-US" sz="2000" dirty="0" smtClean="0"/>
              <a:t> </a:t>
            </a:r>
            <a:r>
              <a:rPr lang="en-US" sz="2000" dirty="0"/>
              <a:t>se </a:t>
            </a:r>
            <a:r>
              <a:rPr lang="en-US" sz="2000" dirty="0" err="1"/>
              <a:t>hotelima</a:t>
            </a:r>
            <a:r>
              <a:rPr lang="en-US" sz="2000" dirty="0"/>
              <a:t> </a:t>
            </a:r>
            <a:r>
              <a:rPr lang="en-US" sz="2000" dirty="0" err="1"/>
              <a:t>ugrađuje</a:t>
            </a:r>
            <a:r>
              <a:rPr lang="en-US" sz="2000" dirty="0"/>
              <a:t> </a:t>
            </a:r>
            <a:r>
              <a:rPr lang="en-US" sz="2000" dirty="0" err="1"/>
              <a:t>sustav</a:t>
            </a:r>
            <a:r>
              <a:rPr lang="en-US" sz="2000" dirty="0"/>
              <a:t> </a:t>
            </a:r>
            <a:r>
              <a:rPr lang="en-US" sz="2000" i="1" dirty="0"/>
              <a:t>In-Room-TV, </a:t>
            </a:r>
            <a:r>
              <a:rPr lang="en-US" sz="2000" dirty="0" err="1"/>
              <a:t>pomoću</a:t>
            </a:r>
            <a:r>
              <a:rPr lang="en-US" sz="2000" dirty="0"/>
              <a:t> </a:t>
            </a:r>
            <a:r>
              <a:rPr lang="en-US" sz="2000" dirty="0" err="1" smtClean="0"/>
              <a:t>kojeg</a:t>
            </a:r>
            <a:r>
              <a:rPr lang="en-US" sz="2000" dirty="0" smtClean="0"/>
              <a:t> </a:t>
            </a:r>
            <a:r>
              <a:rPr lang="en-US" sz="2000" dirty="0" err="1"/>
              <a:t>gosti</a:t>
            </a:r>
            <a:r>
              <a:rPr lang="en-US" sz="2000" dirty="0"/>
              <a:t> </a:t>
            </a:r>
            <a:r>
              <a:rPr lang="en-US" sz="2000" dirty="0" err="1"/>
              <a:t>mogu</a:t>
            </a:r>
            <a:r>
              <a:rPr lang="en-US" sz="2000" dirty="0"/>
              <a:t> </a:t>
            </a:r>
            <a:r>
              <a:rPr lang="en-US" sz="2000" dirty="0" err="1"/>
              <a:t>pročitati</a:t>
            </a:r>
            <a:r>
              <a:rPr lang="en-US" sz="2000" dirty="0"/>
              <a:t> </a:t>
            </a:r>
            <a:r>
              <a:rPr lang="en-US" sz="2000" dirty="0" err="1" smtClean="0"/>
              <a:t>poruk</a:t>
            </a:r>
            <a:r>
              <a:rPr lang="sr-Latn-RS" sz="2000" dirty="0" smtClean="0"/>
              <a:t>u</a:t>
            </a:r>
            <a:r>
              <a:rPr lang="en-US" sz="2000" dirty="0" smtClean="0"/>
              <a:t> </a:t>
            </a:r>
            <a:r>
              <a:rPr lang="en-US" sz="2000" dirty="0" err="1"/>
              <a:t>na</a:t>
            </a:r>
            <a:r>
              <a:rPr lang="en-US" sz="2000" dirty="0"/>
              <a:t> </a:t>
            </a:r>
            <a:r>
              <a:rPr lang="en-US" sz="2000" dirty="0" err="1"/>
              <a:t>ekranu</a:t>
            </a:r>
            <a:r>
              <a:rPr lang="en-US" sz="2000" dirty="0"/>
              <a:t> </a:t>
            </a:r>
            <a:r>
              <a:rPr lang="en-US" sz="2000" dirty="0" err="1"/>
              <a:t>televizijskog</a:t>
            </a:r>
            <a:r>
              <a:rPr lang="en-US" sz="2000" dirty="0"/>
              <a:t> </a:t>
            </a:r>
            <a:r>
              <a:rPr lang="en-US" sz="2000" dirty="0" err="1" smtClean="0"/>
              <a:t>prij</a:t>
            </a:r>
            <a:r>
              <a:rPr lang="sr-Latn-RS" sz="2000" dirty="0" smtClean="0"/>
              <a:t>e</a:t>
            </a:r>
            <a:r>
              <a:rPr lang="en-US" sz="2000" dirty="0" err="1" smtClean="0"/>
              <a:t>mnika</a:t>
            </a:r>
            <a:r>
              <a:rPr lang="en-US" sz="2000" dirty="0" smtClean="0"/>
              <a:t> </a:t>
            </a:r>
            <a:r>
              <a:rPr lang="en-US" sz="2000" dirty="0"/>
              <a:t>u </a:t>
            </a:r>
            <a:r>
              <a:rPr lang="en-US" sz="2000" dirty="0" err="1"/>
              <a:t>svojoj</a:t>
            </a:r>
            <a:r>
              <a:rPr lang="en-US" sz="2000" dirty="0"/>
              <a:t> </a:t>
            </a:r>
            <a:r>
              <a:rPr lang="en-US" sz="2000" dirty="0" err="1"/>
              <a:t>sobi</a:t>
            </a:r>
            <a:r>
              <a:rPr lang="en-US" sz="2000" dirty="0"/>
              <a:t>. </a:t>
            </a:r>
            <a:endParaRPr lang="sr-Latn-RS" sz="2000" dirty="0" smtClean="0"/>
          </a:p>
          <a:p>
            <a:r>
              <a:rPr lang="en-US" sz="2000" dirty="0" err="1"/>
              <a:t>Postoje</a:t>
            </a:r>
            <a:r>
              <a:rPr lang="en-US" sz="2000" dirty="0"/>
              <a:t> </a:t>
            </a:r>
            <a:r>
              <a:rPr lang="en-US" sz="2000" dirty="0" err="1"/>
              <a:t>i</a:t>
            </a:r>
            <a:r>
              <a:rPr lang="en-US" sz="2000" dirty="0"/>
              <a:t> </a:t>
            </a:r>
            <a:r>
              <a:rPr lang="en-US" sz="2000" dirty="0" err="1"/>
              <a:t>uređaji</a:t>
            </a:r>
            <a:r>
              <a:rPr lang="en-US" sz="2000" dirty="0"/>
              <a:t> </a:t>
            </a:r>
            <a:r>
              <a:rPr lang="en-US" sz="2000" dirty="0" err="1"/>
              <a:t>za</a:t>
            </a:r>
            <a:r>
              <a:rPr lang="en-US" sz="2000" dirty="0"/>
              <a:t> </a:t>
            </a:r>
            <a:r>
              <a:rPr lang="en-US" sz="2000" dirty="0" err="1"/>
              <a:t>zvučni</a:t>
            </a:r>
            <a:r>
              <a:rPr lang="en-US" sz="2000" dirty="0"/>
              <a:t> </a:t>
            </a:r>
            <a:r>
              <a:rPr lang="en-US" sz="2000" dirty="0" err="1"/>
              <a:t>prenos</a:t>
            </a:r>
            <a:r>
              <a:rPr lang="en-US" sz="2000" dirty="0"/>
              <a:t> </a:t>
            </a:r>
            <a:r>
              <a:rPr lang="en-US" sz="2000" dirty="0" err="1"/>
              <a:t>poruke</a:t>
            </a:r>
            <a:r>
              <a:rPr lang="en-US" sz="2000" dirty="0"/>
              <a:t>, </a:t>
            </a:r>
            <a:r>
              <a:rPr lang="en-US" sz="2000" i="1" dirty="0"/>
              <a:t>Voice Mailbox</a:t>
            </a:r>
            <a:r>
              <a:rPr lang="en-US" sz="2000" dirty="0"/>
              <a:t>. </a:t>
            </a:r>
            <a:r>
              <a:rPr lang="en-US" sz="2000" dirty="0" err="1" smtClean="0"/>
              <a:t>Poruka</a:t>
            </a:r>
            <a:r>
              <a:rPr lang="en-US" sz="2000" dirty="0" smtClean="0"/>
              <a:t> </a:t>
            </a:r>
            <a:r>
              <a:rPr lang="en-US" sz="2000" dirty="0"/>
              <a:t>se </a:t>
            </a:r>
            <a:r>
              <a:rPr lang="en-US" sz="2000" dirty="0" err="1"/>
              <a:t>jednostavno</a:t>
            </a:r>
            <a:r>
              <a:rPr lang="en-US" sz="2000" dirty="0"/>
              <a:t> </a:t>
            </a:r>
            <a:r>
              <a:rPr lang="en-US" sz="2000" dirty="0" err="1"/>
              <a:t>govori</a:t>
            </a:r>
            <a:r>
              <a:rPr lang="en-US" sz="2000" dirty="0"/>
              <a:t> u </a:t>
            </a:r>
            <a:r>
              <a:rPr lang="en-US" sz="2000" dirty="0" err="1"/>
              <a:t>mikrofon</a:t>
            </a:r>
            <a:r>
              <a:rPr lang="en-US" sz="2000" dirty="0"/>
              <a:t> </a:t>
            </a:r>
            <a:r>
              <a:rPr lang="en-US" sz="2000" dirty="0" err="1"/>
              <a:t>i</a:t>
            </a:r>
            <a:r>
              <a:rPr lang="en-US" sz="2000" dirty="0"/>
              <a:t> </a:t>
            </a:r>
            <a:r>
              <a:rPr lang="en-US" sz="2000" dirty="0" err="1"/>
              <a:t>snimi</a:t>
            </a:r>
            <a:r>
              <a:rPr lang="en-US" sz="2000" dirty="0"/>
              <a:t> se </a:t>
            </a:r>
            <a:r>
              <a:rPr lang="en-US" sz="2000" dirty="0" err="1"/>
              <a:t>na</a:t>
            </a:r>
            <a:r>
              <a:rPr lang="en-US" sz="2000" dirty="0"/>
              <a:t> </a:t>
            </a:r>
            <a:r>
              <a:rPr lang="en-US" sz="2000" dirty="0" err="1"/>
              <a:t>uređaj</a:t>
            </a:r>
            <a:r>
              <a:rPr lang="en-US" sz="2000" dirty="0"/>
              <a:t>, </a:t>
            </a:r>
            <a:r>
              <a:rPr lang="en-US" sz="2000" dirty="0" err="1"/>
              <a:t>sličan</a:t>
            </a:r>
            <a:r>
              <a:rPr lang="en-US" sz="2000" dirty="0"/>
              <a:t> </a:t>
            </a:r>
            <a:r>
              <a:rPr lang="en-US" sz="2000" dirty="0" err="1"/>
              <a:t>tzv</a:t>
            </a:r>
            <a:r>
              <a:rPr lang="en-US" sz="2000" dirty="0"/>
              <a:t>. «</a:t>
            </a:r>
            <a:r>
              <a:rPr lang="en-US" sz="2000" dirty="0" err="1"/>
              <a:t>sekretarici</a:t>
            </a:r>
            <a:r>
              <a:rPr lang="en-US" sz="2000" dirty="0"/>
              <a:t>». </a:t>
            </a:r>
            <a:r>
              <a:rPr lang="en-US" sz="2000" dirty="0" err="1"/>
              <a:t>Biranjem</a:t>
            </a:r>
            <a:r>
              <a:rPr lang="en-US" sz="2000" dirty="0"/>
              <a:t> </a:t>
            </a:r>
            <a:r>
              <a:rPr lang="en-US" sz="2000" dirty="0" err="1"/>
              <a:t>karakteristično</a:t>
            </a:r>
            <a:r>
              <a:rPr lang="sr-Latn-RS" sz="2000" dirty="0"/>
              <a:t>g</a:t>
            </a:r>
            <a:r>
              <a:rPr lang="en-US" sz="2000" dirty="0"/>
              <a:t> </a:t>
            </a:r>
            <a:r>
              <a:rPr lang="en-US" sz="2000" dirty="0" err="1"/>
              <a:t>broja</a:t>
            </a:r>
            <a:r>
              <a:rPr lang="en-US" sz="2000" dirty="0"/>
              <a:t> </a:t>
            </a:r>
            <a:r>
              <a:rPr lang="en-US" sz="2000" dirty="0" err="1"/>
              <a:t>na</a:t>
            </a:r>
            <a:r>
              <a:rPr lang="en-US" sz="2000" dirty="0"/>
              <a:t> «</a:t>
            </a:r>
            <a:r>
              <a:rPr lang="en-US" sz="2000" dirty="0" err="1"/>
              <a:t>sekretarici</a:t>
            </a:r>
            <a:r>
              <a:rPr lang="en-US" sz="2000" dirty="0"/>
              <a:t>», </a:t>
            </a:r>
            <a:r>
              <a:rPr lang="en-US" sz="2000" dirty="0" err="1"/>
              <a:t>gost</a:t>
            </a:r>
            <a:r>
              <a:rPr lang="en-US" sz="2000" dirty="0"/>
              <a:t> </a:t>
            </a:r>
            <a:r>
              <a:rPr lang="en-US" sz="2000" dirty="0" err="1"/>
              <a:t>sluša</a:t>
            </a:r>
            <a:r>
              <a:rPr lang="en-US" sz="2000" dirty="0"/>
              <a:t> </a:t>
            </a:r>
            <a:r>
              <a:rPr lang="en-US" sz="2000" dirty="0" err="1"/>
              <a:t>ostavljenu</a:t>
            </a:r>
            <a:r>
              <a:rPr lang="en-US" sz="2000" dirty="0"/>
              <a:t> </a:t>
            </a:r>
            <a:r>
              <a:rPr lang="en-US" sz="2000" dirty="0" err="1"/>
              <a:t>poruku</a:t>
            </a:r>
            <a:r>
              <a:rPr lang="en-US" sz="2000" dirty="0"/>
              <a:t>. </a:t>
            </a:r>
            <a:endParaRPr lang="sr-Latn-RS" sz="2000" dirty="0"/>
          </a:p>
          <a:p>
            <a:endParaRPr lang="sr-Latn-RS" sz="2000" b="1" u="sng" dirty="0"/>
          </a:p>
        </p:txBody>
      </p:sp>
    </p:spTree>
    <p:extLst>
      <p:ext uri="{BB962C8B-B14F-4D97-AF65-F5344CB8AC3E}">
        <p14:creationId xmlns:p14="http://schemas.microsoft.com/office/powerpoint/2010/main" val="20545895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PREUZIMANJE I PREDAJA PORUKE</a:t>
            </a:r>
          </a:p>
          <a:p>
            <a:endParaRPr lang="sr-Latn-RS" dirty="0" smtClean="0"/>
          </a:p>
          <a:p>
            <a:r>
              <a:rPr lang="en-US" sz="2000" dirty="0" err="1" smtClean="0"/>
              <a:t>Telefonisti</a:t>
            </a:r>
            <a:r>
              <a:rPr lang="en-US" sz="2000" dirty="0" smtClean="0"/>
              <a:t> </a:t>
            </a:r>
            <a:r>
              <a:rPr lang="en-US" sz="2000" dirty="0" err="1" smtClean="0"/>
              <a:t>popunjavaju</a:t>
            </a:r>
            <a:r>
              <a:rPr lang="en-US" sz="2000" dirty="0" smtClean="0"/>
              <a:t> </a:t>
            </a:r>
            <a:r>
              <a:rPr lang="en-US" sz="2000" dirty="0" err="1" smtClean="0"/>
              <a:t>poruke</a:t>
            </a:r>
            <a:r>
              <a:rPr lang="en-US" sz="2000" dirty="0" smtClean="0"/>
              <a:t> </a:t>
            </a:r>
            <a:r>
              <a:rPr lang="en-US" sz="2000" dirty="0" err="1" smtClean="0"/>
              <a:t>primljene</a:t>
            </a:r>
            <a:r>
              <a:rPr lang="en-US" sz="2000" dirty="0" smtClean="0"/>
              <a:t> </a:t>
            </a:r>
            <a:r>
              <a:rPr lang="en-US" sz="2000" dirty="0" err="1" smtClean="0"/>
              <a:t>telefonom</a:t>
            </a:r>
            <a:r>
              <a:rPr lang="en-US" sz="2000" dirty="0" smtClean="0"/>
              <a:t> </a:t>
            </a:r>
            <a:r>
              <a:rPr lang="en-US" sz="2000" dirty="0" err="1" smtClean="0"/>
              <a:t>na</a:t>
            </a:r>
            <a:r>
              <a:rPr lang="en-US" sz="2000" dirty="0" smtClean="0"/>
              <a:t> </a:t>
            </a:r>
            <a:r>
              <a:rPr lang="en-US" sz="2000" dirty="0" err="1" smtClean="0"/>
              <a:t>isti</a:t>
            </a:r>
            <a:r>
              <a:rPr lang="en-US" sz="2000" dirty="0" smtClean="0"/>
              <a:t> </a:t>
            </a:r>
            <a:r>
              <a:rPr lang="en-US" sz="2000" dirty="0" err="1" smtClean="0"/>
              <a:t>način</a:t>
            </a:r>
            <a:r>
              <a:rPr lang="en-US" sz="2000" dirty="0" smtClean="0"/>
              <a:t> </a:t>
            </a:r>
            <a:r>
              <a:rPr lang="en-US" sz="2000" dirty="0" err="1" smtClean="0"/>
              <a:t>kao</a:t>
            </a:r>
            <a:r>
              <a:rPr lang="en-US" sz="2000" dirty="0" smtClean="0"/>
              <a:t> </a:t>
            </a:r>
            <a:r>
              <a:rPr lang="en-US" sz="2000" dirty="0" err="1" smtClean="0"/>
              <a:t>i</a:t>
            </a:r>
            <a:r>
              <a:rPr lang="en-US" sz="2000" dirty="0" smtClean="0"/>
              <a:t> </a:t>
            </a:r>
            <a:r>
              <a:rPr lang="en-US" sz="2000" dirty="0" err="1" smtClean="0"/>
              <a:t>portir</a:t>
            </a:r>
            <a:r>
              <a:rPr lang="en-US" sz="2000" dirty="0" smtClean="0"/>
              <a:t>.</a:t>
            </a:r>
            <a:endParaRPr lang="sr-Latn-RS" sz="2000" dirty="0" smtClean="0"/>
          </a:p>
          <a:p>
            <a:r>
              <a:rPr lang="en-US" sz="2000" dirty="0" err="1" smtClean="0"/>
              <a:t>Poruku</a:t>
            </a:r>
            <a:r>
              <a:rPr lang="en-US" sz="2000" dirty="0" smtClean="0"/>
              <a:t> </a:t>
            </a:r>
            <a:r>
              <a:rPr lang="en-US" sz="2000" dirty="0" err="1" smtClean="0"/>
              <a:t>odmah</a:t>
            </a:r>
            <a:r>
              <a:rPr lang="en-US" sz="2000" dirty="0" smtClean="0"/>
              <a:t> </a:t>
            </a:r>
            <a:r>
              <a:rPr lang="en-US" sz="2000" dirty="0" err="1" smtClean="0"/>
              <a:t>uručuju</a:t>
            </a:r>
            <a:r>
              <a:rPr lang="en-US" sz="2000" dirty="0" smtClean="0"/>
              <a:t> </a:t>
            </a:r>
            <a:r>
              <a:rPr lang="en-US" sz="2000" dirty="0" err="1" smtClean="0"/>
              <a:t>portiru</a:t>
            </a:r>
            <a:r>
              <a:rPr lang="en-US" sz="2000" dirty="0" smtClean="0"/>
              <a:t>, </a:t>
            </a:r>
            <a:r>
              <a:rPr lang="en-US" sz="2000" dirty="0" err="1" smtClean="0"/>
              <a:t>koji</a:t>
            </a:r>
            <a:r>
              <a:rPr lang="en-US" sz="2000" dirty="0" smtClean="0"/>
              <a:t> </a:t>
            </a:r>
            <a:r>
              <a:rPr lang="en-US" sz="2000" dirty="0" err="1" smtClean="0"/>
              <a:t>još</a:t>
            </a:r>
            <a:r>
              <a:rPr lang="en-US" sz="2000" dirty="0" smtClean="0"/>
              <a:t> </a:t>
            </a:r>
            <a:r>
              <a:rPr lang="en-US" sz="2000" dirty="0" err="1" smtClean="0"/>
              <a:t>jednom</a:t>
            </a:r>
            <a:r>
              <a:rPr lang="en-US" sz="2000" dirty="0" smtClean="0"/>
              <a:t> </a:t>
            </a:r>
            <a:r>
              <a:rPr lang="en-US" sz="2000" dirty="0" err="1" smtClean="0"/>
              <a:t>kontroli</a:t>
            </a:r>
            <a:r>
              <a:rPr lang="sr-Latn-RS" sz="2000" dirty="0" smtClean="0"/>
              <a:t>še</a:t>
            </a:r>
            <a:r>
              <a:rPr lang="en-US" sz="2000" dirty="0" smtClean="0"/>
              <a:t> </a:t>
            </a:r>
            <a:r>
              <a:rPr lang="en-US" sz="2000" dirty="0" err="1" smtClean="0"/>
              <a:t>ime</a:t>
            </a:r>
            <a:r>
              <a:rPr lang="en-US" sz="2000" dirty="0" smtClean="0"/>
              <a:t> </a:t>
            </a:r>
            <a:r>
              <a:rPr lang="en-US" sz="2000" dirty="0" err="1" smtClean="0"/>
              <a:t>i</a:t>
            </a:r>
            <a:r>
              <a:rPr lang="en-US" sz="2000" dirty="0" smtClean="0"/>
              <a:t> </a:t>
            </a:r>
            <a:r>
              <a:rPr lang="en-US" sz="2000" dirty="0" err="1" smtClean="0"/>
              <a:t>broj</a:t>
            </a:r>
            <a:r>
              <a:rPr lang="en-US" sz="2000" dirty="0" smtClean="0"/>
              <a:t> </a:t>
            </a:r>
            <a:r>
              <a:rPr lang="en-US" sz="2000" dirty="0" err="1" smtClean="0"/>
              <a:t>sobe</a:t>
            </a:r>
            <a:r>
              <a:rPr lang="en-US" sz="2000" dirty="0" smtClean="0"/>
              <a:t> </a:t>
            </a:r>
            <a:r>
              <a:rPr lang="en-US" sz="2000" dirty="0" err="1" smtClean="0"/>
              <a:t>gosta</a:t>
            </a:r>
            <a:r>
              <a:rPr lang="en-US" sz="2000" dirty="0" smtClean="0"/>
              <a:t> </a:t>
            </a:r>
            <a:r>
              <a:rPr lang="en-US" sz="2000" dirty="0" err="1" smtClean="0"/>
              <a:t>i</a:t>
            </a:r>
            <a:r>
              <a:rPr lang="en-US" sz="2000" dirty="0" smtClean="0"/>
              <a:t> </a:t>
            </a:r>
            <a:r>
              <a:rPr lang="en-US" sz="2000" dirty="0" err="1" smtClean="0"/>
              <a:t>preuzima</a:t>
            </a:r>
            <a:r>
              <a:rPr lang="en-US" sz="2000" dirty="0" smtClean="0"/>
              <a:t> </a:t>
            </a:r>
            <a:r>
              <a:rPr lang="en-US" sz="2000" dirty="0" err="1" smtClean="0"/>
              <a:t>dalju</a:t>
            </a:r>
            <a:r>
              <a:rPr lang="en-US" sz="2000" dirty="0" smtClean="0"/>
              <a:t> </a:t>
            </a:r>
            <a:r>
              <a:rPr lang="en-US" sz="2000" dirty="0" err="1" smtClean="0"/>
              <a:t>brigu</a:t>
            </a:r>
            <a:r>
              <a:rPr lang="en-US" sz="2000" dirty="0" smtClean="0"/>
              <a:t> o </a:t>
            </a:r>
            <a:r>
              <a:rPr lang="en-US" sz="2000" dirty="0" err="1" smtClean="0"/>
              <a:t>predaji</a:t>
            </a:r>
            <a:r>
              <a:rPr lang="en-US" sz="2000" dirty="0" smtClean="0"/>
              <a:t> </a:t>
            </a:r>
            <a:r>
              <a:rPr lang="en-US" sz="2000" dirty="0" err="1" smtClean="0"/>
              <a:t>poruke</a:t>
            </a:r>
            <a:r>
              <a:rPr lang="en-US" sz="2000" dirty="0" smtClean="0"/>
              <a:t>. </a:t>
            </a:r>
            <a:r>
              <a:rPr lang="en-US" sz="2000" dirty="0" err="1" smtClean="0"/>
              <a:t>Kopija</a:t>
            </a:r>
            <a:r>
              <a:rPr lang="en-US" sz="2000" dirty="0" smtClean="0"/>
              <a:t> </a:t>
            </a:r>
            <a:r>
              <a:rPr lang="en-US" sz="2000" dirty="0" err="1" smtClean="0"/>
              <a:t>formulara</a:t>
            </a:r>
            <a:r>
              <a:rPr lang="en-US" sz="2000" dirty="0" smtClean="0"/>
              <a:t> </a:t>
            </a:r>
            <a:r>
              <a:rPr lang="en-US" sz="2000" dirty="0" err="1" smtClean="0"/>
              <a:t>poruke</a:t>
            </a:r>
            <a:r>
              <a:rPr lang="en-US" sz="2000" dirty="0" smtClean="0"/>
              <a:t> </a:t>
            </a:r>
            <a:r>
              <a:rPr lang="en-US" sz="2000" dirty="0" err="1" smtClean="0"/>
              <a:t>čuva</a:t>
            </a:r>
            <a:r>
              <a:rPr lang="en-US" sz="2000" dirty="0" smtClean="0"/>
              <a:t> </a:t>
            </a:r>
            <a:r>
              <a:rPr lang="en-US" sz="2000" dirty="0" err="1" smtClean="0"/>
              <a:t>dok</a:t>
            </a:r>
            <a:r>
              <a:rPr lang="en-US" sz="2000" dirty="0" smtClean="0"/>
              <a:t> se </a:t>
            </a:r>
            <a:r>
              <a:rPr lang="en-US" sz="2000" dirty="0" err="1" smtClean="0"/>
              <a:t>poruka</a:t>
            </a:r>
            <a:r>
              <a:rPr lang="en-US" sz="2000" dirty="0" smtClean="0"/>
              <a:t> ne </a:t>
            </a:r>
            <a:r>
              <a:rPr lang="en-US" sz="2000" dirty="0" err="1" smtClean="0"/>
              <a:t>uruči</a:t>
            </a:r>
            <a:r>
              <a:rPr lang="en-US" sz="2000" dirty="0" smtClean="0"/>
              <a:t> </a:t>
            </a:r>
            <a:r>
              <a:rPr lang="en-US" sz="2000" dirty="0" err="1" smtClean="0"/>
              <a:t>gostu</a:t>
            </a:r>
            <a:r>
              <a:rPr lang="en-US" sz="2000" dirty="0" smtClean="0"/>
              <a:t>. </a:t>
            </a:r>
          </a:p>
          <a:p>
            <a:r>
              <a:rPr lang="en-US" sz="2000" dirty="0" smtClean="0"/>
              <a:t>Od </a:t>
            </a:r>
            <a:r>
              <a:rPr lang="sr-Latn-RS" sz="2000" dirty="0" smtClean="0"/>
              <a:t>izuzetne</a:t>
            </a:r>
            <a:r>
              <a:rPr lang="en-US" sz="2000" dirty="0" smtClean="0"/>
              <a:t> je </a:t>
            </a:r>
            <a:r>
              <a:rPr lang="en-US" sz="2000" dirty="0" err="1" smtClean="0"/>
              <a:t>važnosti</a:t>
            </a:r>
            <a:r>
              <a:rPr lang="en-US" sz="2000" dirty="0" smtClean="0"/>
              <a:t> </a:t>
            </a:r>
            <a:r>
              <a:rPr lang="en-US" sz="2000" dirty="0" err="1" smtClean="0"/>
              <a:t>žurno</a:t>
            </a:r>
            <a:r>
              <a:rPr lang="en-US" sz="2000" dirty="0" smtClean="0"/>
              <a:t> </a:t>
            </a:r>
            <a:r>
              <a:rPr lang="en-US" sz="2000" dirty="0" err="1" smtClean="0"/>
              <a:t>uručivanje</a:t>
            </a:r>
            <a:r>
              <a:rPr lang="en-US" sz="2000" dirty="0" smtClean="0"/>
              <a:t> </a:t>
            </a:r>
            <a:r>
              <a:rPr lang="en-US" sz="2000" dirty="0" err="1" smtClean="0"/>
              <a:t>poruka</a:t>
            </a:r>
            <a:r>
              <a:rPr lang="en-US" sz="2000" dirty="0" smtClean="0"/>
              <a:t> </a:t>
            </a:r>
            <a:r>
              <a:rPr lang="en-US" sz="2000" dirty="0" err="1" smtClean="0"/>
              <a:t>pristiglih</a:t>
            </a:r>
            <a:r>
              <a:rPr lang="en-US" sz="2000" dirty="0" smtClean="0"/>
              <a:t> </a:t>
            </a:r>
            <a:r>
              <a:rPr lang="en-US" sz="2000" dirty="0" err="1" smtClean="0"/>
              <a:t>telefaksom</a:t>
            </a:r>
            <a:r>
              <a:rPr lang="en-US" sz="2000" dirty="0" smtClean="0"/>
              <a:t> </a:t>
            </a:r>
            <a:r>
              <a:rPr lang="en-US" sz="2000" dirty="0" err="1" smtClean="0"/>
              <a:t>ili</a:t>
            </a:r>
            <a:r>
              <a:rPr lang="en-US" sz="2000" dirty="0" smtClean="0"/>
              <a:t> </a:t>
            </a:r>
            <a:r>
              <a:rPr lang="en-US" sz="2000" dirty="0" err="1" smtClean="0"/>
              <a:t>elektron</a:t>
            </a:r>
            <a:r>
              <a:rPr lang="sr-Latn-RS" sz="2000" dirty="0" smtClean="0"/>
              <a:t>s</a:t>
            </a:r>
            <a:r>
              <a:rPr lang="en-US" sz="2000" dirty="0" err="1" smtClean="0"/>
              <a:t>kom</a:t>
            </a:r>
            <a:r>
              <a:rPr lang="en-US" sz="2000" dirty="0" smtClean="0"/>
              <a:t> </a:t>
            </a:r>
            <a:r>
              <a:rPr lang="en-US" sz="2000" dirty="0" err="1" smtClean="0"/>
              <a:t>poštom</a:t>
            </a:r>
            <a:r>
              <a:rPr lang="en-US" sz="2000" dirty="0" smtClean="0"/>
              <a:t>. </a:t>
            </a:r>
            <a:r>
              <a:rPr lang="en-US" sz="2000" dirty="0" err="1" smtClean="0"/>
              <a:t>Ako</a:t>
            </a:r>
            <a:r>
              <a:rPr lang="en-US" sz="2000" dirty="0" smtClean="0"/>
              <a:t> se ova </a:t>
            </a:r>
            <a:r>
              <a:rPr lang="en-US" sz="2000" dirty="0" err="1" smtClean="0"/>
              <a:t>pomagala</a:t>
            </a:r>
            <a:r>
              <a:rPr lang="en-US" sz="2000" dirty="0" smtClean="0"/>
              <a:t> </a:t>
            </a:r>
            <a:r>
              <a:rPr lang="en-US" sz="2000" dirty="0" err="1" smtClean="0"/>
              <a:t>nalaze</a:t>
            </a:r>
            <a:r>
              <a:rPr lang="en-US" sz="2000" dirty="0" smtClean="0"/>
              <a:t> u </a:t>
            </a:r>
            <a:r>
              <a:rPr lang="en-US" sz="2000" dirty="0" err="1" smtClean="0"/>
              <a:t>uredu</a:t>
            </a:r>
            <a:r>
              <a:rPr lang="en-US" sz="2000" dirty="0" smtClean="0"/>
              <a:t> </a:t>
            </a:r>
            <a:r>
              <a:rPr lang="en-US" sz="2000" dirty="0" err="1" smtClean="0"/>
              <a:t>za</a:t>
            </a:r>
            <a:r>
              <a:rPr lang="en-US" sz="2000" dirty="0" smtClean="0"/>
              <a:t> </a:t>
            </a:r>
            <a:r>
              <a:rPr lang="en-US" sz="2000" dirty="0" err="1" smtClean="0"/>
              <a:t>rezervacije</a:t>
            </a:r>
            <a:r>
              <a:rPr lang="en-US" sz="2000" dirty="0" smtClean="0"/>
              <a:t>, </a:t>
            </a:r>
            <a:r>
              <a:rPr lang="sr-Latn-RS" sz="2000" dirty="0" smtClean="0"/>
              <a:t>zaposlen</a:t>
            </a:r>
            <a:r>
              <a:rPr lang="en-US" sz="2000" dirty="0" err="1" smtClean="0"/>
              <a:t>i</a:t>
            </a:r>
            <a:r>
              <a:rPr lang="en-US" sz="2000" dirty="0" smtClean="0"/>
              <a:t> u tom </a:t>
            </a:r>
            <a:r>
              <a:rPr lang="en-US" sz="2000" dirty="0" err="1" smtClean="0"/>
              <a:t>uredu</a:t>
            </a:r>
            <a:r>
              <a:rPr lang="en-US" sz="2000" dirty="0" smtClean="0"/>
              <a:t> se </a:t>
            </a:r>
            <a:r>
              <a:rPr lang="en-US" sz="2000" dirty="0" err="1" smtClean="0"/>
              <a:t>brinu</a:t>
            </a:r>
            <a:r>
              <a:rPr lang="en-US" sz="2000" dirty="0" smtClean="0"/>
              <a:t> o </a:t>
            </a:r>
            <a:r>
              <a:rPr lang="en-US" sz="2000" dirty="0" err="1" smtClean="0"/>
              <a:t>predaji</a:t>
            </a:r>
            <a:r>
              <a:rPr lang="en-US" sz="2000" dirty="0" smtClean="0"/>
              <a:t> </a:t>
            </a:r>
            <a:r>
              <a:rPr lang="en-US" sz="2000" dirty="0" err="1" smtClean="0"/>
              <a:t>poruke</a:t>
            </a:r>
            <a:r>
              <a:rPr lang="en-US" sz="2000" dirty="0" smtClean="0"/>
              <a:t>. </a:t>
            </a:r>
          </a:p>
          <a:p>
            <a:r>
              <a:rPr lang="en-US" sz="2000" dirty="0" smtClean="0"/>
              <a:t>I </a:t>
            </a:r>
            <a:r>
              <a:rPr lang="en-US" sz="2000" dirty="0" err="1" smtClean="0"/>
              <a:t>ove</a:t>
            </a:r>
            <a:r>
              <a:rPr lang="en-US" sz="2000" dirty="0" smtClean="0"/>
              <a:t> </a:t>
            </a:r>
            <a:r>
              <a:rPr lang="en-US" sz="2000" dirty="0" err="1" smtClean="0"/>
              <a:t>poruke</a:t>
            </a:r>
            <a:r>
              <a:rPr lang="en-US" sz="2000" dirty="0" smtClean="0"/>
              <a:t> se </a:t>
            </a:r>
            <a:r>
              <a:rPr lang="en-US" sz="2000" dirty="0" err="1" smtClean="0"/>
              <a:t>mogu</a:t>
            </a:r>
            <a:r>
              <a:rPr lang="en-US" sz="2000" dirty="0" smtClean="0"/>
              <a:t> </a:t>
            </a:r>
            <a:r>
              <a:rPr lang="en-US" sz="2000" dirty="0" err="1" smtClean="0"/>
              <a:t>predati</a:t>
            </a:r>
            <a:r>
              <a:rPr lang="en-US" sz="2000" dirty="0" smtClean="0"/>
              <a:t> </a:t>
            </a:r>
            <a:r>
              <a:rPr lang="en-US" sz="2000" dirty="0" err="1" smtClean="0"/>
              <a:t>portiru</a:t>
            </a:r>
            <a:r>
              <a:rPr lang="en-US" sz="2000" dirty="0" smtClean="0"/>
              <a:t> </a:t>
            </a:r>
            <a:r>
              <a:rPr lang="en-US" sz="2000" dirty="0" err="1" smtClean="0"/>
              <a:t>koji</a:t>
            </a:r>
            <a:r>
              <a:rPr lang="en-US" sz="2000" dirty="0" smtClean="0"/>
              <a:t> </a:t>
            </a:r>
            <a:r>
              <a:rPr lang="en-US" sz="2000" dirty="0" err="1" smtClean="0"/>
              <a:t>organizira</a:t>
            </a:r>
            <a:r>
              <a:rPr lang="en-US" sz="2000" dirty="0" smtClean="0"/>
              <a:t> </a:t>
            </a:r>
            <a:r>
              <a:rPr lang="en-US" sz="2000" dirty="0" err="1" smtClean="0"/>
              <a:t>uručenje</a:t>
            </a:r>
            <a:r>
              <a:rPr lang="en-US" sz="2000" dirty="0" smtClean="0"/>
              <a:t> </a:t>
            </a:r>
            <a:r>
              <a:rPr lang="en-US" sz="2000" dirty="0" err="1" smtClean="0"/>
              <a:t>poruka</a:t>
            </a:r>
            <a:r>
              <a:rPr lang="en-US" sz="2000" dirty="0" smtClean="0"/>
              <a:t> </a:t>
            </a:r>
            <a:r>
              <a:rPr lang="en-US" sz="2000" dirty="0" err="1" smtClean="0"/>
              <a:t>gostima</a:t>
            </a:r>
            <a:r>
              <a:rPr lang="en-US" sz="2000" dirty="0" smtClean="0"/>
              <a:t> u </a:t>
            </a:r>
            <a:r>
              <a:rPr lang="en-US" sz="2000" dirty="0" err="1" smtClean="0"/>
              <a:t>što</a:t>
            </a:r>
            <a:r>
              <a:rPr lang="en-US" sz="2000" dirty="0" smtClean="0"/>
              <a:t> </a:t>
            </a:r>
            <a:r>
              <a:rPr lang="en-US" sz="2000" dirty="0" err="1" smtClean="0"/>
              <a:t>kraćem</a:t>
            </a:r>
            <a:r>
              <a:rPr lang="en-US" sz="2000" dirty="0" smtClean="0"/>
              <a:t> </a:t>
            </a:r>
            <a:r>
              <a:rPr lang="en-US" sz="2000" dirty="0" err="1" smtClean="0"/>
              <a:t>vremenu</a:t>
            </a:r>
            <a:r>
              <a:rPr lang="en-US" sz="2000" dirty="0" smtClean="0"/>
              <a:t>. </a:t>
            </a:r>
            <a:endParaRPr lang="sr-Latn-RS" sz="2000" dirty="0" smtClean="0"/>
          </a:p>
        </p:txBody>
      </p:sp>
    </p:spTree>
    <p:extLst>
      <p:ext uri="{BB962C8B-B14F-4D97-AF65-F5344CB8AC3E}">
        <p14:creationId xmlns:p14="http://schemas.microsoft.com/office/powerpoint/2010/main" val="26752873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PREUZIMANJE I PREDAJA PORUKE</a:t>
            </a:r>
          </a:p>
          <a:p>
            <a:endParaRPr lang="sr-Latn-RS" sz="2000" b="1" u="sng" dirty="0" smtClean="0"/>
          </a:p>
          <a:p>
            <a:r>
              <a:rPr lang="en-US" dirty="0" err="1"/>
              <a:t>Poruke</a:t>
            </a:r>
            <a:r>
              <a:rPr lang="en-US" dirty="0"/>
              <a:t> se </a:t>
            </a:r>
            <a:r>
              <a:rPr lang="en-US" dirty="0" err="1"/>
              <a:t>primaju</a:t>
            </a:r>
            <a:r>
              <a:rPr lang="en-US" dirty="0"/>
              <a:t> </a:t>
            </a:r>
            <a:r>
              <a:rPr lang="en-US" dirty="0" err="1"/>
              <a:t>i</a:t>
            </a:r>
            <a:r>
              <a:rPr lang="en-US" dirty="0"/>
              <a:t> </a:t>
            </a:r>
            <a:r>
              <a:rPr lang="en-US" dirty="0" err="1"/>
              <a:t>za</a:t>
            </a:r>
            <a:r>
              <a:rPr lang="en-US" dirty="0"/>
              <a:t> </a:t>
            </a:r>
            <a:r>
              <a:rPr lang="en-US" dirty="0" err="1"/>
              <a:t>goste</a:t>
            </a:r>
            <a:r>
              <a:rPr lang="en-US" dirty="0"/>
              <a:t> </a:t>
            </a:r>
            <a:r>
              <a:rPr lang="en-US" dirty="0" err="1"/>
              <a:t>koji</a:t>
            </a:r>
            <a:r>
              <a:rPr lang="en-US" dirty="0"/>
              <a:t> se </a:t>
            </a:r>
            <a:r>
              <a:rPr lang="en-US" dirty="0" err="1"/>
              <a:t>očekuju</a:t>
            </a:r>
            <a:r>
              <a:rPr lang="en-US" dirty="0"/>
              <a:t>, </a:t>
            </a:r>
            <a:r>
              <a:rPr lang="en-US" dirty="0" err="1"/>
              <a:t>ali</a:t>
            </a:r>
            <a:r>
              <a:rPr lang="en-US" dirty="0"/>
              <a:t> </a:t>
            </a:r>
            <a:r>
              <a:rPr lang="en-US" dirty="0" err="1"/>
              <a:t>još</a:t>
            </a:r>
            <a:r>
              <a:rPr lang="en-US" dirty="0"/>
              <a:t> </a:t>
            </a:r>
            <a:r>
              <a:rPr lang="en-US" dirty="0" err="1"/>
              <a:t>nisu</a:t>
            </a:r>
            <a:r>
              <a:rPr lang="en-US" dirty="0"/>
              <a:t> </a:t>
            </a:r>
            <a:r>
              <a:rPr lang="en-US" dirty="0" err="1"/>
              <a:t>stigli</a:t>
            </a:r>
            <a:r>
              <a:rPr lang="en-US" dirty="0"/>
              <a:t> u hotel. </a:t>
            </a:r>
            <a:endParaRPr lang="sr-Latn-RS" dirty="0" smtClean="0"/>
          </a:p>
          <a:p>
            <a:r>
              <a:rPr lang="en-US" dirty="0" err="1" smtClean="0"/>
              <a:t>Kada</a:t>
            </a:r>
            <a:r>
              <a:rPr lang="en-US" dirty="0" smtClean="0"/>
              <a:t> </a:t>
            </a:r>
            <a:r>
              <a:rPr lang="en-US" dirty="0" err="1"/>
              <a:t>portir</a:t>
            </a:r>
            <a:r>
              <a:rPr lang="en-US" dirty="0"/>
              <a:t> </a:t>
            </a:r>
            <a:r>
              <a:rPr lang="en-US" dirty="0" err="1"/>
              <a:t>primi</a:t>
            </a:r>
            <a:r>
              <a:rPr lang="en-US" dirty="0"/>
              <a:t> </a:t>
            </a:r>
            <a:r>
              <a:rPr lang="en-US" dirty="0" err="1"/>
              <a:t>jednu</a:t>
            </a:r>
            <a:r>
              <a:rPr lang="en-US" dirty="0"/>
              <a:t> </a:t>
            </a:r>
            <a:r>
              <a:rPr lang="en-US" dirty="0" err="1"/>
              <a:t>takvu</a:t>
            </a:r>
            <a:r>
              <a:rPr lang="en-US" dirty="0"/>
              <a:t> </a:t>
            </a:r>
            <a:r>
              <a:rPr lang="en-US" dirty="0" err="1"/>
              <a:t>poruku</a:t>
            </a:r>
            <a:r>
              <a:rPr lang="en-US" dirty="0"/>
              <a:t>, </a:t>
            </a:r>
            <a:r>
              <a:rPr lang="en-US" dirty="0" err="1"/>
              <a:t>posebnim</a:t>
            </a:r>
            <a:r>
              <a:rPr lang="en-US" dirty="0"/>
              <a:t> </a:t>
            </a:r>
            <a:r>
              <a:rPr lang="en-US" dirty="0" err="1"/>
              <a:t>znakom</a:t>
            </a:r>
            <a:r>
              <a:rPr lang="en-US" dirty="0"/>
              <a:t> </a:t>
            </a:r>
            <a:r>
              <a:rPr lang="en-US" dirty="0" err="1"/>
              <a:t>uz</a:t>
            </a:r>
            <a:r>
              <a:rPr lang="en-US" dirty="0"/>
              <a:t> </a:t>
            </a:r>
            <a:r>
              <a:rPr lang="en-US" dirty="0" err="1"/>
              <a:t>rezervaciju</a:t>
            </a:r>
            <a:r>
              <a:rPr lang="en-US" dirty="0"/>
              <a:t> </a:t>
            </a:r>
            <a:r>
              <a:rPr lang="en-US" dirty="0" err="1"/>
              <a:t>ili</a:t>
            </a:r>
            <a:r>
              <a:rPr lang="en-US" dirty="0"/>
              <a:t> </a:t>
            </a:r>
            <a:r>
              <a:rPr lang="en-US" dirty="0" err="1"/>
              <a:t>na</a:t>
            </a:r>
            <a:r>
              <a:rPr lang="en-US" dirty="0"/>
              <a:t> </a:t>
            </a:r>
            <a:r>
              <a:rPr lang="en-US" dirty="0" err="1"/>
              <a:t>listi</a:t>
            </a:r>
            <a:r>
              <a:rPr lang="en-US" dirty="0"/>
              <a:t> </a:t>
            </a:r>
            <a:r>
              <a:rPr lang="en-US" dirty="0" err="1"/>
              <a:t>rezervacije</a:t>
            </a:r>
            <a:r>
              <a:rPr lang="en-US" dirty="0"/>
              <a:t> </a:t>
            </a:r>
            <a:r>
              <a:rPr lang="en-US" dirty="0" err="1"/>
              <a:t>ili</a:t>
            </a:r>
            <a:r>
              <a:rPr lang="en-US" dirty="0"/>
              <a:t> u </a:t>
            </a:r>
            <a:r>
              <a:rPr lang="en-US" dirty="0" err="1" smtClean="0"/>
              <a:t>računa</a:t>
            </a:r>
            <a:r>
              <a:rPr lang="sr-Latn-RS" dirty="0" smtClean="0"/>
              <a:t>r</a:t>
            </a:r>
            <a:r>
              <a:rPr lang="en-US" dirty="0" smtClean="0"/>
              <a:t>u </a:t>
            </a:r>
            <a:r>
              <a:rPr lang="en-US" dirty="0" err="1"/>
              <a:t>uz</a:t>
            </a:r>
            <a:r>
              <a:rPr lang="en-US" dirty="0"/>
              <a:t> </a:t>
            </a:r>
            <a:r>
              <a:rPr lang="en-US" dirty="0" err="1"/>
              <a:t>rezervaciju</a:t>
            </a:r>
            <a:r>
              <a:rPr lang="en-US" dirty="0"/>
              <a:t>, </a:t>
            </a:r>
            <a:r>
              <a:rPr lang="sr-Latn-RS" dirty="0" smtClean="0"/>
              <a:t>zavisno</a:t>
            </a:r>
            <a:r>
              <a:rPr lang="en-US" dirty="0" smtClean="0"/>
              <a:t> o</a:t>
            </a:r>
            <a:r>
              <a:rPr lang="sr-Latn-RS" dirty="0" smtClean="0"/>
              <a:t>d </a:t>
            </a:r>
            <a:r>
              <a:rPr lang="en-US" dirty="0" err="1" smtClean="0"/>
              <a:t>metod</a:t>
            </a:r>
            <a:r>
              <a:rPr lang="sr-Latn-RS" dirty="0" smtClean="0"/>
              <a:t>e</a:t>
            </a:r>
            <a:r>
              <a:rPr lang="en-US" dirty="0" smtClean="0"/>
              <a:t> </a:t>
            </a:r>
            <a:r>
              <a:rPr lang="en-US" dirty="0" err="1"/>
              <a:t>rada</a:t>
            </a:r>
            <a:r>
              <a:rPr lang="en-US" dirty="0"/>
              <a:t>, </a:t>
            </a:r>
            <a:r>
              <a:rPr lang="en-US" dirty="0" err="1"/>
              <a:t>upozorava</a:t>
            </a:r>
            <a:r>
              <a:rPr lang="en-US" dirty="0"/>
              <a:t> se </a:t>
            </a:r>
            <a:r>
              <a:rPr lang="en-US" dirty="0" err="1"/>
              <a:t>recepcionar</a:t>
            </a:r>
            <a:r>
              <a:rPr lang="en-US" dirty="0"/>
              <a:t> </a:t>
            </a:r>
            <a:r>
              <a:rPr lang="en-US" dirty="0" err="1"/>
              <a:t>kako</a:t>
            </a:r>
            <a:r>
              <a:rPr lang="en-US" dirty="0"/>
              <a:t> bi se </a:t>
            </a:r>
            <a:r>
              <a:rPr lang="en-US" dirty="0" err="1"/>
              <a:t>poruka</a:t>
            </a:r>
            <a:r>
              <a:rPr lang="en-US" dirty="0"/>
              <a:t> </a:t>
            </a:r>
            <a:r>
              <a:rPr lang="en-US" dirty="0" err="1"/>
              <a:t>predala</a:t>
            </a:r>
            <a:r>
              <a:rPr lang="en-US" dirty="0"/>
              <a:t> </a:t>
            </a:r>
            <a:r>
              <a:rPr lang="en-US" dirty="0" err="1"/>
              <a:t>gostu</a:t>
            </a:r>
            <a:r>
              <a:rPr lang="en-US" dirty="0"/>
              <a:t> </a:t>
            </a:r>
            <a:r>
              <a:rPr lang="en-US" dirty="0" err="1"/>
              <a:t>odmah</a:t>
            </a:r>
            <a:r>
              <a:rPr lang="en-US" dirty="0"/>
              <a:t> </a:t>
            </a:r>
            <a:r>
              <a:rPr lang="en-US" dirty="0" err="1"/>
              <a:t>pri</a:t>
            </a:r>
            <a:r>
              <a:rPr lang="en-US" dirty="0"/>
              <a:t> </a:t>
            </a:r>
            <a:r>
              <a:rPr lang="en-US" dirty="0" err="1"/>
              <a:t>dolasku</a:t>
            </a:r>
            <a:r>
              <a:rPr lang="en-US" dirty="0"/>
              <a:t> u hotel. </a:t>
            </a:r>
          </a:p>
          <a:p>
            <a:r>
              <a:rPr lang="en-US" dirty="0" err="1"/>
              <a:t>Takve</a:t>
            </a:r>
            <a:r>
              <a:rPr lang="en-US" dirty="0"/>
              <a:t> </a:t>
            </a:r>
            <a:r>
              <a:rPr lang="en-US" dirty="0" err="1"/>
              <a:t>poruke</a:t>
            </a:r>
            <a:r>
              <a:rPr lang="en-US" dirty="0"/>
              <a:t> se </a:t>
            </a:r>
            <a:r>
              <a:rPr lang="en-US" dirty="0" err="1"/>
              <a:t>ostavljaju</a:t>
            </a:r>
            <a:r>
              <a:rPr lang="en-US" dirty="0"/>
              <a:t> u </a:t>
            </a:r>
            <a:r>
              <a:rPr lang="en-US" dirty="0" err="1"/>
              <a:t>pretincu</a:t>
            </a:r>
            <a:r>
              <a:rPr lang="en-US" dirty="0"/>
              <a:t> </a:t>
            </a:r>
            <a:r>
              <a:rPr lang="en-US" dirty="0" err="1"/>
              <a:t>za</a:t>
            </a:r>
            <a:r>
              <a:rPr lang="en-US" dirty="0"/>
              <a:t> «</a:t>
            </a:r>
            <a:r>
              <a:rPr lang="en-US" dirty="0" err="1"/>
              <a:t>poštu</a:t>
            </a:r>
            <a:r>
              <a:rPr lang="en-US" dirty="0"/>
              <a:t> u </a:t>
            </a:r>
            <a:r>
              <a:rPr lang="en-US" dirty="0" err="1"/>
              <a:t>čekanju</a:t>
            </a:r>
            <a:r>
              <a:rPr lang="en-US" dirty="0"/>
              <a:t>», </a:t>
            </a:r>
            <a:r>
              <a:rPr lang="en-US" dirty="0" err="1"/>
              <a:t>po</a:t>
            </a:r>
            <a:r>
              <a:rPr lang="en-US" dirty="0"/>
              <a:t> </a:t>
            </a:r>
            <a:r>
              <a:rPr lang="en-US" dirty="0" err="1"/>
              <a:t>abecednom</a:t>
            </a:r>
            <a:r>
              <a:rPr lang="en-US" dirty="0"/>
              <a:t> </a:t>
            </a:r>
            <a:r>
              <a:rPr lang="en-US" dirty="0" err="1"/>
              <a:t>redu</a:t>
            </a:r>
            <a:r>
              <a:rPr lang="en-US" dirty="0"/>
              <a:t>. </a:t>
            </a:r>
            <a:r>
              <a:rPr lang="en-US" dirty="0" err="1"/>
              <a:t>Ako</a:t>
            </a:r>
            <a:r>
              <a:rPr lang="en-US" dirty="0"/>
              <a:t> </a:t>
            </a:r>
            <a:r>
              <a:rPr lang="en-US" dirty="0" err="1"/>
              <a:t>portir</a:t>
            </a:r>
            <a:r>
              <a:rPr lang="en-US" dirty="0"/>
              <a:t> ne </a:t>
            </a:r>
            <a:r>
              <a:rPr lang="en-US" dirty="0" err="1"/>
              <a:t>nađe</a:t>
            </a:r>
            <a:r>
              <a:rPr lang="en-US" dirty="0"/>
              <a:t> </a:t>
            </a:r>
            <a:r>
              <a:rPr lang="en-US" dirty="0" err="1"/>
              <a:t>rezervaciju</a:t>
            </a:r>
            <a:r>
              <a:rPr lang="en-US" dirty="0"/>
              <a:t>, </a:t>
            </a:r>
            <a:r>
              <a:rPr lang="en-US" dirty="0" err="1"/>
              <a:t>poruka</a:t>
            </a:r>
            <a:r>
              <a:rPr lang="en-US" dirty="0"/>
              <a:t> se u </a:t>
            </a:r>
            <a:r>
              <a:rPr lang="en-US" dirty="0" err="1"/>
              <a:t>pretincu</a:t>
            </a:r>
            <a:r>
              <a:rPr lang="en-US" dirty="0"/>
              <a:t> </a:t>
            </a:r>
            <a:r>
              <a:rPr lang="en-US" dirty="0" err="1"/>
              <a:t>za</a:t>
            </a:r>
            <a:r>
              <a:rPr lang="en-US" dirty="0"/>
              <a:t> «</a:t>
            </a:r>
            <a:r>
              <a:rPr lang="en-US" dirty="0" err="1"/>
              <a:t>poštu</a:t>
            </a:r>
            <a:r>
              <a:rPr lang="en-US" dirty="0"/>
              <a:t> u </a:t>
            </a:r>
            <a:r>
              <a:rPr lang="en-US" dirty="0" err="1"/>
              <a:t>čekanju</a:t>
            </a:r>
            <a:r>
              <a:rPr lang="en-US" dirty="0"/>
              <a:t>» </a:t>
            </a:r>
            <a:r>
              <a:rPr lang="en-US" dirty="0" err="1"/>
              <a:t>čuva</a:t>
            </a:r>
            <a:r>
              <a:rPr lang="en-US" dirty="0"/>
              <a:t> 15 dana. </a:t>
            </a:r>
            <a:endParaRPr lang="sr-Latn-RS" dirty="0" smtClean="0"/>
          </a:p>
          <a:p>
            <a:r>
              <a:rPr lang="en-US" dirty="0" err="1" smtClean="0"/>
              <a:t>Posle</a:t>
            </a:r>
            <a:r>
              <a:rPr lang="en-US" dirty="0" smtClean="0"/>
              <a:t> </a:t>
            </a:r>
            <a:r>
              <a:rPr lang="en-US" dirty="0"/>
              <a:t>15. dana </a:t>
            </a:r>
            <a:r>
              <a:rPr lang="en-US" dirty="0" err="1"/>
              <a:t>šef</a:t>
            </a:r>
            <a:r>
              <a:rPr lang="en-US" dirty="0"/>
              <a:t> </a:t>
            </a:r>
            <a:r>
              <a:rPr lang="en-US" dirty="0" err="1"/>
              <a:t>recepcije</a:t>
            </a:r>
            <a:r>
              <a:rPr lang="en-US" dirty="0"/>
              <a:t> </a:t>
            </a:r>
            <a:r>
              <a:rPr lang="en-US" dirty="0" err="1"/>
              <a:t>odlučuje</a:t>
            </a:r>
            <a:r>
              <a:rPr lang="en-US" dirty="0"/>
              <a:t>, </a:t>
            </a:r>
            <a:r>
              <a:rPr lang="sr-Latn-RS" dirty="0" smtClean="0"/>
              <a:t>za</a:t>
            </a:r>
            <a:r>
              <a:rPr lang="en-US" dirty="0" err="1" smtClean="0"/>
              <a:t>visno</a:t>
            </a:r>
            <a:r>
              <a:rPr lang="en-US" dirty="0" smtClean="0"/>
              <a:t> o</a:t>
            </a:r>
            <a:r>
              <a:rPr lang="sr-Latn-RS" dirty="0" smtClean="0"/>
              <a:t>d</a:t>
            </a:r>
            <a:r>
              <a:rPr lang="en-US" dirty="0" smtClean="0"/>
              <a:t> </a:t>
            </a:r>
            <a:r>
              <a:rPr lang="en-US" dirty="0" err="1" smtClean="0"/>
              <a:t>sadržaj</a:t>
            </a:r>
            <a:r>
              <a:rPr lang="sr-Latn-RS" dirty="0" smtClean="0"/>
              <a:t>a</a:t>
            </a:r>
            <a:r>
              <a:rPr lang="en-US" dirty="0" smtClean="0"/>
              <a:t> </a:t>
            </a:r>
            <a:r>
              <a:rPr lang="en-US" dirty="0" err="1"/>
              <a:t>poruke</a:t>
            </a:r>
            <a:r>
              <a:rPr lang="en-US" dirty="0"/>
              <a:t>, </a:t>
            </a:r>
            <a:r>
              <a:rPr lang="en-US" dirty="0" err="1"/>
              <a:t>hoće</a:t>
            </a:r>
            <a:r>
              <a:rPr lang="en-US" dirty="0"/>
              <a:t> li se </a:t>
            </a:r>
            <a:r>
              <a:rPr lang="en-US" dirty="0" err="1"/>
              <a:t>poruka</a:t>
            </a:r>
            <a:r>
              <a:rPr lang="en-US" dirty="0"/>
              <a:t> </a:t>
            </a:r>
            <a:r>
              <a:rPr lang="en-US" dirty="0" err="1"/>
              <a:t>čuvati</a:t>
            </a:r>
            <a:r>
              <a:rPr lang="en-US" dirty="0"/>
              <a:t> </a:t>
            </a:r>
            <a:r>
              <a:rPr lang="en-US" dirty="0" err="1"/>
              <a:t>ili</a:t>
            </a:r>
            <a:r>
              <a:rPr lang="en-US" dirty="0"/>
              <a:t> </a:t>
            </a:r>
            <a:r>
              <a:rPr lang="en-US" dirty="0" err="1"/>
              <a:t>baciti</a:t>
            </a:r>
            <a:r>
              <a:rPr lang="en-US" dirty="0"/>
              <a:t>. </a:t>
            </a:r>
            <a:endParaRPr lang="sr-Latn-RS" dirty="0" smtClean="0"/>
          </a:p>
        </p:txBody>
      </p:sp>
    </p:spTree>
    <p:extLst>
      <p:ext uri="{BB962C8B-B14F-4D97-AF65-F5344CB8AC3E}">
        <p14:creationId xmlns:p14="http://schemas.microsoft.com/office/powerpoint/2010/main" val="30625627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RASPODELA POŠTANSKIH POŠILJAKA </a:t>
            </a:r>
          </a:p>
          <a:p>
            <a:endParaRPr lang="sr-Latn-RS" sz="2000" b="1" u="sng" dirty="0"/>
          </a:p>
          <a:p>
            <a:r>
              <a:rPr lang="en-US" sz="2000" dirty="0" err="1"/>
              <a:t>Portiri</a:t>
            </a:r>
            <a:r>
              <a:rPr lang="en-US" sz="2000" dirty="0"/>
              <a:t> </a:t>
            </a:r>
            <a:r>
              <a:rPr lang="en-US" sz="2000" dirty="0" err="1"/>
              <a:t>su</a:t>
            </a:r>
            <a:r>
              <a:rPr lang="en-US" sz="2000" dirty="0"/>
              <a:t> </a:t>
            </a:r>
            <a:r>
              <a:rPr lang="en-US" sz="2000" dirty="0" err="1"/>
              <a:t>odgovorni</a:t>
            </a:r>
            <a:r>
              <a:rPr lang="en-US" sz="2000" dirty="0"/>
              <a:t> </a:t>
            </a:r>
            <a:r>
              <a:rPr lang="en-US" sz="2000" dirty="0" err="1"/>
              <a:t>za</a:t>
            </a:r>
            <a:r>
              <a:rPr lang="en-US" sz="2000" dirty="0"/>
              <a:t> </a:t>
            </a:r>
            <a:r>
              <a:rPr lang="en-US" sz="2000" dirty="0" err="1"/>
              <a:t>sve</a:t>
            </a:r>
            <a:r>
              <a:rPr lang="en-US" sz="2000" dirty="0"/>
              <a:t> </a:t>
            </a:r>
            <a:r>
              <a:rPr lang="en-US" sz="2000" dirty="0" err="1"/>
              <a:t>poštanske</a:t>
            </a:r>
            <a:r>
              <a:rPr lang="en-US" sz="2000" dirty="0"/>
              <a:t> </a:t>
            </a:r>
            <a:r>
              <a:rPr lang="en-US" sz="2000" dirty="0" err="1"/>
              <a:t>pošiljke</a:t>
            </a:r>
            <a:r>
              <a:rPr lang="en-US" sz="2000" dirty="0"/>
              <a:t> </a:t>
            </a:r>
            <a:r>
              <a:rPr lang="en-US" sz="2000" dirty="0" err="1"/>
              <a:t>koje</a:t>
            </a:r>
            <a:r>
              <a:rPr lang="en-US" sz="2000" dirty="0"/>
              <a:t> se </a:t>
            </a:r>
            <a:r>
              <a:rPr lang="en-US" sz="2000" dirty="0" err="1"/>
              <a:t>dostave</a:t>
            </a:r>
            <a:r>
              <a:rPr lang="en-US" sz="2000" dirty="0"/>
              <a:t> </a:t>
            </a:r>
            <a:r>
              <a:rPr lang="en-US" sz="2000" dirty="0" err="1" smtClean="0"/>
              <a:t>portirnici</a:t>
            </a:r>
            <a:r>
              <a:rPr lang="en-US" sz="2000" dirty="0" smtClean="0"/>
              <a:t>.</a:t>
            </a:r>
            <a:r>
              <a:rPr lang="sr-Latn-RS" sz="2000" dirty="0" smtClean="0"/>
              <a:t> P</a:t>
            </a:r>
            <a:r>
              <a:rPr lang="en-US" sz="2000" dirty="0" err="1" smtClean="0"/>
              <a:t>ošiljke</a:t>
            </a:r>
            <a:r>
              <a:rPr lang="en-US" sz="2000" dirty="0" smtClean="0"/>
              <a:t> </a:t>
            </a:r>
            <a:r>
              <a:rPr lang="en-US" sz="2000" dirty="0"/>
              <a:t>se </a:t>
            </a:r>
            <a:r>
              <a:rPr lang="en-US" sz="2000" dirty="0" err="1" smtClean="0"/>
              <a:t>najpre</a:t>
            </a:r>
            <a:r>
              <a:rPr lang="en-US" sz="2000" dirty="0" smtClean="0"/>
              <a:t> </a:t>
            </a:r>
            <a:r>
              <a:rPr lang="en-US" sz="2000" dirty="0" err="1"/>
              <a:t>svrstavaju</a:t>
            </a:r>
            <a:r>
              <a:rPr lang="en-US" sz="2000" dirty="0"/>
              <a:t> </a:t>
            </a:r>
            <a:r>
              <a:rPr lang="en-US" sz="2000" dirty="0" err="1"/>
              <a:t>za</a:t>
            </a:r>
            <a:r>
              <a:rPr lang="en-US" sz="2000" dirty="0"/>
              <a:t>: </a:t>
            </a:r>
            <a:endParaRPr lang="sr-Latn-RS" sz="2000" dirty="0" smtClean="0"/>
          </a:p>
          <a:p>
            <a:endParaRPr lang="en-US" sz="2000" dirty="0"/>
          </a:p>
          <a:p>
            <a:pPr lvl="2">
              <a:buFont typeface="+mj-lt"/>
              <a:buAutoNum type="arabicPeriod"/>
            </a:pPr>
            <a:r>
              <a:rPr lang="en-US" sz="2000" dirty="0" err="1" smtClean="0"/>
              <a:t>goste</a:t>
            </a:r>
            <a:r>
              <a:rPr lang="en-US" sz="2000" dirty="0" smtClean="0"/>
              <a:t> </a:t>
            </a:r>
            <a:r>
              <a:rPr lang="en-US" sz="2000" dirty="0" err="1"/>
              <a:t>hotela</a:t>
            </a:r>
            <a:r>
              <a:rPr lang="en-US" sz="2000" dirty="0"/>
              <a:t>, </a:t>
            </a:r>
          </a:p>
          <a:p>
            <a:pPr lvl="2">
              <a:buFont typeface="+mj-lt"/>
              <a:buAutoNum type="arabicPeriod"/>
            </a:pPr>
            <a:r>
              <a:rPr lang="en-US" sz="2000" dirty="0" err="1" smtClean="0"/>
              <a:t>administraciju</a:t>
            </a:r>
            <a:r>
              <a:rPr lang="en-US" sz="2000" dirty="0"/>
              <a:t>, </a:t>
            </a:r>
          </a:p>
          <a:p>
            <a:pPr lvl="2">
              <a:buFont typeface="+mj-lt"/>
              <a:buAutoNum type="arabicPeriod"/>
            </a:pPr>
            <a:r>
              <a:rPr lang="en-US" sz="2000" dirty="0" err="1" smtClean="0"/>
              <a:t>osoblje</a:t>
            </a:r>
            <a:r>
              <a:rPr lang="en-US" sz="2000" dirty="0"/>
              <a:t>. </a:t>
            </a:r>
          </a:p>
          <a:p>
            <a:endParaRPr lang="sr-Latn-RS" sz="2000" b="1" u="sng" dirty="0" smtClean="0"/>
          </a:p>
          <a:p>
            <a:endParaRPr lang="sr-Latn-RS" sz="2000" b="1" u="sng" dirty="0" smtClean="0"/>
          </a:p>
        </p:txBody>
      </p:sp>
    </p:spTree>
    <p:extLst>
      <p:ext uri="{BB962C8B-B14F-4D97-AF65-F5344CB8AC3E}">
        <p14:creationId xmlns:p14="http://schemas.microsoft.com/office/powerpoint/2010/main" val="7746570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RASPODELA POŠTANSKIH POŠILJAKA </a:t>
            </a:r>
          </a:p>
          <a:p>
            <a:endParaRPr lang="sr-Latn-RS" sz="2000" dirty="0" smtClean="0"/>
          </a:p>
          <a:p>
            <a:r>
              <a:rPr lang="en-US" sz="2000" dirty="0" err="1" smtClean="0"/>
              <a:t>Posebnim</a:t>
            </a:r>
            <a:r>
              <a:rPr lang="en-US" sz="2000" dirty="0" smtClean="0"/>
              <a:t> </a:t>
            </a:r>
            <a:r>
              <a:rPr lang="en-US" sz="2000" dirty="0" err="1"/>
              <a:t>industrijskim</a:t>
            </a:r>
            <a:r>
              <a:rPr lang="en-US" sz="2000" dirty="0"/>
              <a:t> </a:t>
            </a:r>
            <a:r>
              <a:rPr lang="en-US" sz="2000" dirty="0" err="1"/>
              <a:t>satom</a:t>
            </a:r>
            <a:r>
              <a:rPr lang="en-US" sz="2000" dirty="0"/>
              <a:t> «</a:t>
            </a:r>
            <a:r>
              <a:rPr lang="en-US" sz="2000" dirty="0" err="1"/>
              <a:t>pečatira</a:t>
            </a:r>
            <a:r>
              <a:rPr lang="en-US" sz="2000" dirty="0"/>
              <a:t>» se datum </a:t>
            </a:r>
            <a:r>
              <a:rPr lang="en-US" sz="2000" dirty="0" err="1"/>
              <a:t>i</a:t>
            </a:r>
            <a:r>
              <a:rPr lang="en-US" sz="2000" dirty="0"/>
              <a:t> </a:t>
            </a:r>
            <a:r>
              <a:rPr lang="en-US" sz="2000" dirty="0" err="1" smtClean="0"/>
              <a:t>vreme</a:t>
            </a:r>
            <a:r>
              <a:rPr lang="en-US" sz="2000" dirty="0" smtClean="0"/>
              <a:t> </a:t>
            </a:r>
            <a:r>
              <a:rPr lang="en-US" sz="2000" dirty="0" err="1" smtClean="0"/>
              <a:t>pri</a:t>
            </a:r>
            <a:r>
              <a:rPr lang="sr-Latn-RS" sz="2000" dirty="0" smtClean="0"/>
              <a:t>jema</a:t>
            </a:r>
            <a:r>
              <a:rPr lang="en-US" sz="2000" dirty="0" smtClean="0"/>
              <a:t> </a:t>
            </a:r>
            <a:r>
              <a:rPr lang="en-US" sz="2000" dirty="0" err="1"/>
              <a:t>pošiljke</a:t>
            </a:r>
            <a:r>
              <a:rPr lang="en-US" sz="2000" dirty="0"/>
              <a:t>. </a:t>
            </a:r>
            <a:endParaRPr lang="sr-Latn-RS" sz="2000" dirty="0" smtClean="0"/>
          </a:p>
          <a:p>
            <a:r>
              <a:rPr lang="sr-Latn-RS" sz="2000" dirty="0" smtClean="0"/>
              <a:t>P</a:t>
            </a:r>
            <a:r>
              <a:rPr lang="en-US" sz="2000" dirty="0" err="1" smtClean="0"/>
              <a:t>oštu</a:t>
            </a:r>
            <a:r>
              <a:rPr lang="en-US" sz="2000" dirty="0" smtClean="0"/>
              <a:t> </a:t>
            </a:r>
            <a:r>
              <a:rPr lang="en-US" sz="2000" dirty="0" err="1"/>
              <a:t>za</a:t>
            </a:r>
            <a:r>
              <a:rPr lang="en-US" sz="2000" dirty="0"/>
              <a:t> </a:t>
            </a:r>
            <a:r>
              <a:rPr lang="en-US" sz="2000" dirty="0" err="1"/>
              <a:t>goste</a:t>
            </a:r>
            <a:r>
              <a:rPr lang="en-US" sz="2000" dirty="0"/>
              <a:t> </a:t>
            </a:r>
            <a:r>
              <a:rPr lang="en-US" sz="2000" dirty="0" err="1"/>
              <a:t>razvrstava</a:t>
            </a:r>
            <a:r>
              <a:rPr lang="en-US" sz="2000" dirty="0"/>
              <a:t> </a:t>
            </a:r>
            <a:r>
              <a:rPr lang="en-US" sz="2000" dirty="0" err="1"/>
              <a:t>portir</a:t>
            </a:r>
            <a:r>
              <a:rPr lang="en-US" sz="2000" dirty="0"/>
              <a:t> </a:t>
            </a:r>
            <a:r>
              <a:rPr lang="en-US" sz="2000" dirty="0" err="1"/>
              <a:t>za</a:t>
            </a:r>
            <a:r>
              <a:rPr lang="en-US" sz="2000" dirty="0"/>
              <a:t> </a:t>
            </a:r>
            <a:r>
              <a:rPr lang="en-US" sz="2000" dirty="0" err="1"/>
              <a:t>goste</a:t>
            </a:r>
            <a:r>
              <a:rPr lang="en-US" sz="2000" dirty="0"/>
              <a:t>: </a:t>
            </a:r>
          </a:p>
          <a:p>
            <a:pPr lvl="2"/>
            <a:r>
              <a:rPr lang="nl-NL" sz="2000" dirty="0" smtClean="0"/>
              <a:t>koji </a:t>
            </a:r>
            <a:r>
              <a:rPr lang="nl-NL" sz="2000" dirty="0"/>
              <a:t>će stići u hotel, </a:t>
            </a:r>
          </a:p>
          <a:p>
            <a:pPr lvl="2"/>
            <a:r>
              <a:rPr lang="pl-PL" sz="2000" dirty="0" smtClean="0"/>
              <a:t>koji </a:t>
            </a:r>
            <a:r>
              <a:rPr lang="pl-PL" sz="2000" dirty="0"/>
              <a:t>borave u hotelu, </a:t>
            </a:r>
          </a:p>
          <a:p>
            <a:pPr lvl="2"/>
            <a:r>
              <a:rPr lang="fi-FI" sz="2000" dirty="0" smtClean="0"/>
              <a:t>koji </a:t>
            </a:r>
            <a:r>
              <a:rPr lang="fi-FI" sz="2000" dirty="0"/>
              <a:t>su napustili hotel. </a:t>
            </a:r>
          </a:p>
          <a:p>
            <a:endParaRPr lang="sr-Latn-RS" sz="2000" b="1" u="sng" dirty="0"/>
          </a:p>
          <a:p>
            <a:endParaRPr lang="sr-Latn-RS" sz="2000" b="1" u="sng" dirty="0" smtClean="0"/>
          </a:p>
          <a:p>
            <a:endParaRPr lang="sr-Latn-RS" sz="2000" b="1" u="sng" dirty="0" smtClean="0"/>
          </a:p>
        </p:txBody>
      </p:sp>
    </p:spTree>
    <p:extLst>
      <p:ext uri="{BB962C8B-B14F-4D97-AF65-F5344CB8AC3E}">
        <p14:creationId xmlns:p14="http://schemas.microsoft.com/office/powerpoint/2010/main" val="20287468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RASPODELA POŠTANSKIH POŠILJAKA </a:t>
            </a:r>
          </a:p>
          <a:p>
            <a:endParaRPr lang="sr-Latn-RS" sz="2000" dirty="0" smtClean="0"/>
          </a:p>
          <a:p>
            <a:r>
              <a:rPr lang="en-US" dirty="0" err="1"/>
              <a:t>Svaka</a:t>
            </a:r>
            <a:r>
              <a:rPr lang="en-US" dirty="0"/>
              <a:t> </a:t>
            </a:r>
            <a:r>
              <a:rPr lang="en-US" dirty="0" err="1"/>
              <a:t>preporučena</a:t>
            </a:r>
            <a:r>
              <a:rPr lang="en-US" dirty="0"/>
              <a:t> </a:t>
            </a:r>
            <a:r>
              <a:rPr lang="en-US" dirty="0" err="1"/>
              <a:t>pošiljka</a:t>
            </a:r>
            <a:r>
              <a:rPr lang="en-US" dirty="0"/>
              <a:t> </a:t>
            </a:r>
            <a:r>
              <a:rPr lang="en-US" dirty="0" err="1"/>
              <a:t>evidentira</a:t>
            </a:r>
            <a:r>
              <a:rPr lang="en-US" dirty="0"/>
              <a:t> se u </a:t>
            </a:r>
            <a:r>
              <a:rPr lang="en-US" dirty="0" err="1"/>
              <a:t>knjizi</a:t>
            </a:r>
            <a:r>
              <a:rPr lang="en-US" dirty="0"/>
              <a:t> «</a:t>
            </a:r>
            <a:r>
              <a:rPr lang="en-US" dirty="0" err="1"/>
              <a:t>preporučenih</a:t>
            </a:r>
            <a:r>
              <a:rPr lang="en-US" dirty="0"/>
              <a:t> </a:t>
            </a:r>
            <a:r>
              <a:rPr lang="en-US" dirty="0" err="1"/>
              <a:t>pošiljaka</a:t>
            </a:r>
            <a:r>
              <a:rPr lang="en-US" dirty="0"/>
              <a:t>» a </a:t>
            </a:r>
            <a:r>
              <a:rPr lang="en-US" dirty="0" err="1"/>
              <a:t>primopredaja</a:t>
            </a:r>
            <a:r>
              <a:rPr lang="en-US" dirty="0"/>
              <a:t> se </a:t>
            </a:r>
            <a:r>
              <a:rPr lang="en-US" dirty="0" err="1"/>
              <a:t>vrši</a:t>
            </a:r>
            <a:r>
              <a:rPr lang="en-US" dirty="0"/>
              <a:t> </a:t>
            </a:r>
            <a:r>
              <a:rPr lang="en-US" dirty="0" err="1"/>
              <a:t>potpisivanjem</a:t>
            </a:r>
            <a:r>
              <a:rPr lang="en-US" dirty="0"/>
              <a:t>. </a:t>
            </a:r>
            <a:endParaRPr lang="sr-Latn-RS" dirty="0" smtClean="0"/>
          </a:p>
          <a:p>
            <a:r>
              <a:rPr lang="en-US" dirty="0" err="1"/>
              <a:t>Ako</a:t>
            </a:r>
            <a:r>
              <a:rPr lang="en-US" dirty="0"/>
              <a:t> je </a:t>
            </a:r>
            <a:r>
              <a:rPr lang="en-US" dirty="0" err="1"/>
              <a:t>gost</a:t>
            </a:r>
            <a:r>
              <a:rPr lang="en-US" dirty="0"/>
              <a:t> u </a:t>
            </a:r>
            <a:r>
              <a:rPr lang="en-US" dirty="0" err="1"/>
              <a:t>sobi</a:t>
            </a:r>
            <a:r>
              <a:rPr lang="en-US" dirty="0"/>
              <a:t>, </a:t>
            </a:r>
            <a:r>
              <a:rPr lang="en-US" dirty="0" err="1"/>
              <a:t>obično</a:t>
            </a:r>
            <a:r>
              <a:rPr lang="en-US" dirty="0"/>
              <a:t> </a:t>
            </a:r>
            <a:r>
              <a:rPr lang="en-US" dirty="0" err="1"/>
              <a:t>pismonoša</a:t>
            </a:r>
            <a:r>
              <a:rPr lang="en-US" dirty="0"/>
              <a:t> </a:t>
            </a:r>
            <a:r>
              <a:rPr lang="sr-Latn-RS" dirty="0" smtClean="0"/>
              <a:t>lično</a:t>
            </a:r>
            <a:r>
              <a:rPr lang="en-US" dirty="0" smtClean="0"/>
              <a:t> </a:t>
            </a:r>
            <a:r>
              <a:rPr lang="en-US" dirty="0" err="1"/>
              <a:t>uručuje</a:t>
            </a:r>
            <a:r>
              <a:rPr lang="en-US" dirty="0"/>
              <a:t> </a:t>
            </a:r>
            <a:r>
              <a:rPr lang="en-US" dirty="0" err="1"/>
              <a:t>gostu</a:t>
            </a:r>
            <a:r>
              <a:rPr lang="en-US" dirty="0"/>
              <a:t> </a:t>
            </a:r>
            <a:r>
              <a:rPr lang="en-US" dirty="0" err="1"/>
              <a:t>preporučenu</a:t>
            </a:r>
            <a:r>
              <a:rPr lang="en-US" dirty="0"/>
              <a:t> </a:t>
            </a:r>
            <a:r>
              <a:rPr lang="en-US" dirty="0" err="1"/>
              <a:t>pošiljku</a:t>
            </a:r>
            <a:r>
              <a:rPr lang="en-US" dirty="0"/>
              <a:t>. </a:t>
            </a:r>
            <a:endParaRPr lang="sr-Latn-RS" dirty="0" smtClean="0"/>
          </a:p>
          <a:p>
            <a:r>
              <a:rPr lang="en-US" dirty="0" err="1" smtClean="0"/>
              <a:t>Sve</a:t>
            </a:r>
            <a:r>
              <a:rPr lang="en-US" dirty="0" smtClean="0"/>
              <a:t> </a:t>
            </a:r>
            <a:r>
              <a:rPr lang="en-US" dirty="0" err="1"/>
              <a:t>neuručene</a:t>
            </a:r>
            <a:r>
              <a:rPr lang="en-US" dirty="0"/>
              <a:t> </a:t>
            </a:r>
            <a:r>
              <a:rPr lang="en-US" dirty="0" err="1"/>
              <a:t>preporučene</a:t>
            </a:r>
            <a:r>
              <a:rPr lang="en-US" dirty="0"/>
              <a:t> </a:t>
            </a:r>
            <a:r>
              <a:rPr lang="en-US" dirty="0" err="1"/>
              <a:t>pošiljke</a:t>
            </a:r>
            <a:r>
              <a:rPr lang="en-US" dirty="0"/>
              <a:t> </a:t>
            </a:r>
            <a:r>
              <a:rPr lang="en-US" dirty="0" err="1"/>
              <a:t>čuvaju</a:t>
            </a:r>
            <a:r>
              <a:rPr lang="en-US" dirty="0"/>
              <a:t> se u </a:t>
            </a:r>
            <a:r>
              <a:rPr lang="en-US" dirty="0" err="1"/>
              <a:t>knjizi</a:t>
            </a:r>
            <a:r>
              <a:rPr lang="en-US" dirty="0"/>
              <a:t> u </a:t>
            </a:r>
            <a:r>
              <a:rPr lang="en-US" dirty="0" err="1"/>
              <a:t>zaključanoj</a:t>
            </a:r>
            <a:r>
              <a:rPr lang="en-US" dirty="0"/>
              <a:t> </a:t>
            </a:r>
            <a:r>
              <a:rPr lang="sr-Latn-RS" dirty="0" smtClean="0"/>
              <a:t>fioci</a:t>
            </a:r>
            <a:r>
              <a:rPr lang="en-US" dirty="0" smtClean="0"/>
              <a:t>. </a:t>
            </a:r>
            <a:endParaRPr lang="sr-Latn-RS" dirty="0" smtClean="0"/>
          </a:p>
          <a:p>
            <a:r>
              <a:rPr lang="en-US" dirty="0" err="1"/>
              <a:t>Preporučena</a:t>
            </a:r>
            <a:r>
              <a:rPr lang="en-US" dirty="0"/>
              <a:t> </a:t>
            </a:r>
            <a:r>
              <a:rPr lang="en-US" dirty="0" err="1"/>
              <a:t>pošiljka</a:t>
            </a:r>
            <a:r>
              <a:rPr lang="en-US" dirty="0"/>
              <a:t> </a:t>
            </a:r>
            <a:r>
              <a:rPr lang="en-US" dirty="0" err="1"/>
              <a:t>za</a:t>
            </a:r>
            <a:r>
              <a:rPr lang="en-US" dirty="0"/>
              <a:t> </a:t>
            </a:r>
            <a:r>
              <a:rPr lang="en-US" dirty="0" err="1"/>
              <a:t>gosta</a:t>
            </a:r>
            <a:r>
              <a:rPr lang="en-US" dirty="0"/>
              <a:t> </a:t>
            </a:r>
            <a:r>
              <a:rPr lang="en-US" dirty="0" err="1"/>
              <a:t>koji</a:t>
            </a:r>
            <a:r>
              <a:rPr lang="en-US" dirty="0"/>
              <a:t> </a:t>
            </a:r>
            <a:r>
              <a:rPr lang="en-US" dirty="0" err="1"/>
              <a:t>još</a:t>
            </a:r>
            <a:r>
              <a:rPr lang="en-US" dirty="0"/>
              <a:t> </a:t>
            </a:r>
            <a:r>
              <a:rPr lang="en-US" dirty="0" err="1"/>
              <a:t>nije</a:t>
            </a:r>
            <a:r>
              <a:rPr lang="en-US" dirty="0"/>
              <a:t> </a:t>
            </a:r>
            <a:r>
              <a:rPr lang="en-US" dirty="0" err="1"/>
              <a:t>stigao</a:t>
            </a:r>
            <a:r>
              <a:rPr lang="en-US" dirty="0"/>
              <a:t> u hotel </a:t>
            </a:r>
            <a:r>
              <a:rPr lang="en-US" dirty="0" err="1"/>
              <a:t>može</a:t>
            </a:r>
            <a:r>
              <a:rPr lang="en-US" dirty="0"/>
              <a:t> se </a:t>
            </a:r>
            <a:r>
              <a:rPr lang="en-US" dirty="0" err="1"/>
              <a:t>primiti</a:t>
            </a:r>
            <a:r>
              <a:rPr lang="en-US" dirty="0"/>
              <a:t> </a:t>
            </a:r>
            <a:r>
              <a:rPr lang="en-US" dirty="0" err="1"/>
              <a:t>samo</a:t>
            </a:r>
            <a:r>
              <a:rPr lang="en-US" dirty="0"/>
              <a:t> </a:t>
            </a:r>
            <a:r>
              <a:rPr lang="en-US" dirty="0" err="1"/>
              <a:t>kad</a:t>
            </a:r>
            <a:r>
              <a:rPr lang="en-US" dirty="0"/>
              <a:t> </a:t>
            </a:r>
            <a:r>
              <a:rPr lang="en-US" dirty="0" err="1"/>
              <a:t>gost</a:t>
            </a:r>
            <a:r>
              <a:rPr lang="en-US" dirty="0"/>
              <a:t> </a:t>
            </a:r>
            <a:r>
              <a:rPr lang="en-US" dirty="0" err="1"/>
              <a:t>ima</a:t>
            </a:r>
            <a:r>
              <a:rPr lang="en-US" dirty="0"/>
              <a:t> </a:t>
            </a:r>
            <a:r>
              <a:rPr lang="en-US" dirty="0" err="1"/>
              <a:t>pismenu</a:t>
            </a:r>
            <a:r>
              <a:rPr lang="en-US" dirty="0"/>
              <a:t> </a:t>
            </a:r>
            <a:r>
              <a:rPr lang="en-US" dirty="0" err="1" smtClean="0"/>
              <a:t>rezervaciju</a:t>
            </a:r>
            <a:r>
              <a:rPr lang="en-US" dirty="0"/>
              <a:t>. </a:t>
            </a:r>
            <a:r>
              <a:rPr lang="en-US" dirty="0" err="1"/>
              <a:t>Preporučena</a:t>
            </a:r>
            <a:r>
              <a:rPr lang="en-US" dirty="0"/>
              <a:t> </a:t>
            </a:r>
            <a:r>
              <a:rPr lang="en-US" dirty="0" err="1"/>
              <a:t>pošiljka</a:t>
            </a:r>
            <a:r>
              <a:rPr lang="en-US" dirty="0"/>
              <a:t> se </a:t>
            </a:r>
            <a:r>
              <a:rPr lang="en-US" dirty="0" err="1"/>
              <a:t>čuva</a:t>
            </a:r>
            <a:r>
              <a:rPr lang="en-US" dirty="0"/>
              <a:t> u </a:t>
            </a:r>
            <a:r>
              <a:rPr lang="en-US" dirty="0" err="1"/>
              <a:t>knjizi</a:t>
            </a:r>
            <a:r>
              <a:rPr lang="en-US" dirty="0"/>
              <a:t>, a o </a:t>
            </a:r>
            <a:r>
              <a:rPr lang="en-US" dirty="0" err="1" smtClean="0"/>
              <a:t>prispeću</a:t>
            </a:r>
            <a:r>
              <a:rPr lang="en-US" dirty="0" smtClean="0"/>
              <a:t> </a:t>
            </a:r>
            <a:r>
              <a:rPr lang="en-US" dirty="0" err="1"/>
              <a:t>pošiljke</a:t>
            </a:r>
            <a:r>
              <a:rPr lang="en-US" dirty="0"/>
              <a:t> </a:t>
            </a:r>
            <a:r>
              <a:rPr lang="en-US" dirty="0" err="1"/>
              <a:t>ispisuje</a:t>
            </a:r>
            <a:r>
              <a:rPr lang="en-US" dirty="0"/>
              <a:t> se </a:t>
            </a:r>
            <a:r>
              <a:rPr lang="en-US" dirty="0" err="1"/>
              <a:t>poseban</a:t>
            </a:r>
            <a:r>
              <a:rPr lang="en-US" dirty="0"/>
              <a:t> </a:t>
            </a:r>
            <a:r>
              <a:rPr lang="en-US" dirty="0" err="1"/>
              <a:t>znak</a:t>
            </a:r>
            <a:r>
              <a:rPr lang="en-US" dirty="0"/>
              <a:t> </a:t>
            </a:r>
            <a:r>
              <a:rPr lang="en-US" dirty="0" err="1"/>
              <a:t>uz</a:t>
            </a:r>
            <a:r>
              <a:rPr lang="en-US" dirty="0"/>
              <a:t> </a:t>
            </a:r>
            <a:r>
              <a:rPr lang="en-US" dirty="0" err="1"/>
              <a:t>rezervaciju</a:t>
            </a:r>
            <a:r>
              <a:rPr lang="en-US" dirty="0"/>
              <a:t>. </a:t>
            </a:r>
          </a:p>
          <a:p>
            <a:endParaRPr lang="sr-Latn-RS" sz="2000" b="1" u="sng" dirty="0" smtClean="0"/>
          </a:p>
          <a:p>
            <a:endParaRPr lang="sr-Latn-RS" sz="2000" b="1" u="sng" dirty="0" smtClean="0"/>
          </a:p>
        </p:txBody>
      </p:sp>
    </p:spTree>
    <p:extLst>
      <p:ext uri="{BB962C8B-B14F-4D97-AF65-F5344CB8AC3E}">
        <p14:creationId xmlns:p14="http://schemas.microsoft.com/office/powerpoint/2010/main" val="33095039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RASPODELA POŠTANSKIH POŠILJAKA </a:t>
            </a:r>
          </a:p>
          <a:p>
            <a:endParaRPr lang="sr-Latn-RS" sz="2000" dirty="0" smtClean="0"/>
          </a:p>
          <a:p>
            <a:r>
              <a:rPr lang="en-US" dirty="0" err="1" smtClean="0"/>
              <a:t>Ako</a:t>
            </a:r>
            <a:r>
              <a:rPr lang="en-US" dirty="0" smtClean="0"/>
              <a:t> </a:t>
            </a:r>
            <a:r>
              <a:rPr lang="en-US" dirty="0"/>
              <a:t>se ne </a:t>
            </a:r>
            <a:r>
              <a:rPr lang="en-US" dirty="0" err="1"/>
              <a:t>može</a:t>
            </a:r>
            <a:r>
              <a:rPr lang="en-US" dirty="0"/>
              <a:t> </a:t>
            </a:r>
            <a:r>
              <a:rPr lang="en-US" dirty="0" err="1"/>
              <a:t>naći</a:t>
            </a:r>
            <a:r>
              <a:rPr lang="en-US" dirty="0"/>
              <a:t> </a:t>
            </a:r>
            <a:r>
              <a:rPr lang="en-US" dirty="0" err="1"/>
              <a:t>trag</a:t>
            </a:r>
            <a:r>
              <a:rPr lang="en-US" dirty="0"/>
              <a:t> o </a:t>
            </a:r>
            <a:r>
              <a:rPr lang="sr-Latn-RS" dirty="0" smtClean="0"/>
              <a:t>primaocu p</a:t>
            </a:r>
            <a:r>
              <a:rPr lang="en-US" dirty="0" err="1" smtClean="0"/>
              <a:t>ošiljke</a:t>
            </a:r>
            <a:r>
              <a:rPr lang="en-US" dirty="0"/>
              <a:t>, </a:t>
            </a:r>
            <a:r>
              <a:rPr lang="en-US" dirty="0" err="1"/>
              <a:t>portir</a:t>
            </a:r>
            <a:r>
              <a:rPr lang="en-US" dirty="0"/>
              <a:t> </a:t>
            </a:r>
            <a:r>
              <a:rPr lang="en-US" dirty="0" err="1"/>
              <a:t>ispisuje</a:t>
            </a:r>
            <a:r>
              <a:rPr lang="en-US" dirty="0"/>
              <a:t> </a:t>
            </a:r>
            <a:r>
              <a:rPr lang="en-US" dirty="0" err="1"/>
              <a:t>na</a:t>
            </a:r>
            <a:r>
              <a:rPr lang="en-US" dirty="0"/>
              <a:t> </a:t>
            </a:r>
            <a:r>
              <a:rPr lang="en-US" dirty="0" err="1"/>
              <a:t>omotnici</a:t>
            </a:r>
            <a:r>
              <a:rPr lang="en-US" dirty="0"/>
              <a:t> </a:t>
            </a:r>
            <a:r>
              <a:rPr lang="en-US" i="1" dirty="0"/>
              <a:t>Retour</a:t>
            </a:r>
            <a:r>
              <a:rPr lang="en-US" dirty="0"/>
              <a:t>, datum </a:t>
            </a:r>
            <a:r>
              <a:rPr lang="en-US" dirty="0" err="1"/>
              <a:t>i</a:t>
            </a:r>
            <a:r>
              <a:rPr lang="en-US" dirty="0"/>
              <a:t> </a:t>
            </a:r>
            <a:r>
              <a:rPr lang="en-US" dirty="0" err="1"/>
              <a:t>potpis</a:t>
            </a:r>
            <a:r>
              <a:rPr lang="en-US" dirty="0"/>
              <a:t>, pa </a:t>
            </a:r>
            <a:r>
              <a:rPr lang="en-US" dirty="0" err="1"/>
              <a:t>omotnicu</a:t>
            </a:r>
            <a:r>
              <a:rPr lang="en-US" dirty="0"/>
              <a:t> </a:t>
            </a:r>
            <a:r>
              <a:rPr lang="en-US" dirty="0" err="1"/>
              <a:t>pečatira</a:t>
            </a:r>
            <a:r>
              <a:rPr lang="en-US" dirty="0"/>
              <a:t> </a:t>
            </a:r>
            <a:r>
              <a:rPr lang="en-US" dirty="0" err="1"/>
              <a:t>hotelskim</a:t>
            </a:r>
            <a:r>
              <a:rPr lang="en-US" dirty="0"/>
              <a:t> </a:t>
            </a:r>
            <a:r>
              <a:rPr lang="en-US" dirty="0" err="1"/>
              <a:t>pečatom</a:t>
            </a:r>
            <a:r>
              <a:rPr lang="en-US" dirty="0"/>
              <a:t> </a:t>
            </a:r>
            <a:r>
              <a:rPr lang="en-US" dirty="0" err="1"/>
              <a:t>i</a:t>
            </a:r>
            <a:r>
              <a:rPr lang="en-US" dirty="0"/>
              <a:t> </a:t>
            </a:r>
            <a:r>
              <a:rPr lang="sr-Latn-RS" dirty="0" smtClean="0"/>
              <a:t>vrši </a:t>
            </a:r>
            <a:r>
              <a:rPr lang="en-US" dirty="0" err="1" smtClean="0"/>
              <a:t>preporučeni</a:t>
            </a:r>
            <a:r>
              <a:rPr lang="en-US" dirty="0" smtClean="0"/>
              <a:t> </a:t>
            </a:r>
            <a:r>
              <a:rPr lang="en-US" dirty="0" err="1"/>
              <a:t>povrat</a:t>
            </a:r>
            <a:r>
              <a:rPr lang="en-US" dirty="0"/>
              <a:t> </a:t>
            </a:r>
            <a:r>
              <a:rPr lang="en-US" dirty="0" err="1"/>
              <a:t>pošiljke</a:t>
            </a:r>
            <a:r>
              <a:rPr lang="en-US" dirty="0"/>
              <a:t> </a:t>
            </a:r>
            <a:r>
              <a:rPr lang="en-US" dirty="0" err="1"/>
              <a:t>pošiljatelju</a:t>
            </a:r>
            <a:r>
              <a:rPr lang="en-US" dirty="0"/>
              <a:t>. </a:t>
            </a:r>
            <a:r>
              <a:rPr lang="en-US" dirty="0" smtClean="0"/>
              <a:t>To </a:t>
            </a:r>
            <a:r>
              <a:rPr lang="en-US" dirty="0"/>
              <a:t>se </a:t>
            </a:r>
            <a:r>
              <a:rPr lang="en-US" dirty="0" err="1"/>
              <a:t>evidentira</a:t>
            </a:r>
            <a:r>
              <a:rPr lang="en-US" dirty="0"/>
              <a:t> u </a:t>
            </a:r>
            <a:r>
              <a:rPr lang="en-US" dirty="0" err="1"/>
              <a:t>knjizi</a:t>
            </a:r>
            <a:r>
              <a:rPr lang="en-US" dirty="0"/>
              <a:t> </a:t>
            </a:r>
            <a:r>
              <a:rPr lang="en-US" dirty="0" err="1"/>
              <a:t>preporučenih</a:t>
            </a:r>
            <a:r>
              <a:rPr lang="en-US" dirty="0"/>
              <a:t> </a:t>
            </a:r>
            <a:r>
              <a:rPr lang="en-US" dirty="0" err="1"/>
              <a:t>pošiljaka</a:t>
            </a:r>
            <a:r>
              <a:rPr lang="en-US" dirty="0" smtClean="0"/>
              <a:t>.</a:t>
            </a:r>
            <a:endParaRPr lang="sr-Latn-RS" dirty="0" smtClean="0"/>
          </a:p>
          <a:p>
            <a:r>
              <a:rPr lang="en-US" dirty="0" err="1" smtClean="0"/>
              <a:t>Osobe</a:t>
            </a:r>
            <a:r>
              <a:rPr lang="en-US" dirty="0" smtClean="0"/>
              <a:t> </a:t>
            </a:r>
            <a:r>
              <a:rPr lang="en-US" dirty="0" err="1"/>
              <a:t>koji</a:t>
            </a:r>
            <a:r>
              <a:rPr lang="en-US" dirty="0"/>
              <a:t> ne </a:t>
            </a:r>
            <a:r>
              <a:rPr lang="en-US" dirty="0" err="1"/>
              <a:t>borave</a:t>
            </a:r>
            <a:r>
              <a:rPr lang="en-US" dirty="0"/>
              <a:t> u </a:t>
            </a:r>
            <a:r>
              <a:rPr lang="en-US" dirty="0" err="1"/>
              <a:t>hotelu</a:t>
            </a:r>
            <a:r>
              <a:rPr lang="en-US" dirty="0"/>
              <a:t>, a </a:t>
            </a:r>
            <a:r>
              <a:rPr lang="en-US" dirty="0" err="1"/>
              <a:t>traže</a:t>
            </a:r>
            <a:r>
              <a:rPr lang="en-US" dirty="0"/>
              <a:t> </a:t>
            </a:r>
            <a:r>
              <a:rPr lang="en-US" dirty="0" err="1"/>
              <a:t>preporučenu</a:t>
            </a:r>
            <a:r>
              <a:rPr lang="en-US" dirty="0"/>
              <a:t> </a:t>
            </a:r>
            <a:r>
              <a:rPr lang="en-US" dirty="0" err="1"/>
              <a:t>pošiljku</a:t>
            </a:r>
            <a:r>
              <a:rPr lang="en-US" dirty="0"/>
              <a:t>, </a:t>
            </a:r>
            <a:r>
              <a:rPr lang="en-US" dirty="0" err="1"/>
              <a:t>upućuju</a:t>
            </a:r>
            <a:r>
              <a:rPr lang="en-US" dirty="0"/>
              <a:t> se </a:t>
            </a:r>
            <a:r>
              <a:rPr lang="en-US" dirty="0" err="1"/>
              <a:t>na</a:t>
            </a:r>
            <a:r>
              <a:rPr lang="en-US" dirty="0"/>
              <a:t> </a:t>
            </a:r>
            <a:r>
              <a:rPr lang="en-US" dirty="0" err="1"/>
              <a:t>gradsku</a:t>
            </a:r>
            <a:r>
              <a:rPr lang="en-US" dirty="0"/>
              <a:t> </a:t>
            </a:r>
            <a:r>
              <a:rPr lang="en-US" dirty="0" err="1"/>
              <a:t>poštu</a:t>
            </a:r>
            <a:r>
              <a:rPr lang="en-US" dirty="0"/>
              <a:t>. </a:t>
            </a:r>
            <a:endParaRPr lang="sr-Latn-RS" sz="2000" b="1" u="sng" dirty="0"/>
          </a:p>
          <a:p>
            <a:endParaRPr lang="sr-Latn-RS" sz="2000" b="1" u="sng" dirty="0" smtClean="0"/>
          </a:p>
          <a:p>
            <a:endParaRPr lang="sr-Latn-RS" sz="2000" b="1" u="sng" dirty="0" smtClean="0"/>
          </a:p>
        </p:txBody>
      </p:sp>
    </p:spTree>
    <p:extLst>
      <p:ext uri="{BB962C8B-B14F-4D97-AF65-F5344CB8AC3E}">
        <p14:creationId xmlns:p14="http://schemas.microsoft.com/office/powerpoint/2010/main" val="42866103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RASPODELA POŠTANSKIH POŠILJAKA </a:t>
            </a:r>
          </a:p>
          <a:p>
            <a:endParaRPr lang="sr-Latn-RS" sz="2000" dirty="0" smtClean="0"/>
          </a:p>
          <a:p>
            <a:r>
              <a:rPr lang="en-US" sz="2000" b="1" i="1" dirty="0" err="1"/>
              <a:t>Pošiljke</a:t>
            </a:r>
            <a:r>
              <a:rPr lang="en-US" sz="2000" b="1" i="1" dirty="0"/>
              <a:t> </a:t>
            </a:r>
            <a:r>
              <a:rPr lang="en-US" sz="2000" b="1" i="1" dirty="0" err="1"/>
              <a:t>za</a:t>
            </a:r>
            <a:r>
              <a:rPr lang="en-US" sz="2000" b="1" i="1" dirty="0"/>
              <a:t> </a:t>
            </a:r>
            <a:r>
              <a:rPr lang="en-US" sz="2000" b="1" i="1" dirty="0" err="1"/>
              <a:t>goste</a:t>
            </a:r>
            <a:r>
              <a:rPr lang="en-US" sz="2000" b="1" i="1" dirty="0"/>
              <a:t> </a:t>
            </a:r>
            <a:r>
              <a:rPr lang="en-US" sz="2000" b="1" i="1" dirty="0" err="1"/>
              <a:t>koji</a:t>
            </a:r>
            <a:r>
              <a:rPr lang="en-US" sz="2000" b="1" i="1" dirty="0"/>
              <a:t> </a:t>
            </a:r>
            <a:r>
              <a:rPr lang="en-US" sz="2000" b="1" i="1" dirty="0" err="1"/>
              <a:t>će</a:t>
            </a:r>
            <a:r>
              <a:rPr lang="en-US" sz="2000" b="1" i="1" dirty="0"/>
              <a:t> </a:t>
            </a:r>
            <a:r>
              <a:rPr lang="en-US" sz="2000" b="1" i="1" dirty="0" err="1"/>
              <a:t>doći</a:t>
            </a:r>
            <a:r>
              <a:rPr lang="en-US" sz="2000" b="1" i="1" dirty="0"/>
              <a:t> u hotel </a:t>
            </a:r>
            <a:r>
              <a:rPr lang="en-US" sz="2000" dirty="0" err="1"/>
              <a:t>portir</a:t>
            </a:r>
            <a:r>
              <a:rPr lang="en-US" sz="2000" dirty="0"/>
              <a:t> </a:t>
            </a:r>
            <a:r>
              <a:rPr lang="en-US" sz="2000" dirty="0" err="1"/>
              <a:t>razvrstava</a:t>
            </a:r>
            <a:r>
              <a:rPr lang="en-US" sz="2000" dirty="0"/>
              <a:t> </a:t>
            </a:r>
            <a:r>
              <a:rPr lang="en-US" sz="2000" dirty="0" err="1"/>
              <a:t>po</a:t>
            </a:r>
            <a:r>
              <a:rPr lang="en-US" sz="2000" dirty="0"/>
              <a:t> </a:t>
            </a:r>
            <a:r>
              <a:rPr lang="en-US" sz="2000" dirty="0" err="1"/>
              <a:t>abecednom</a:t>
            </a:r>
            <a:r>
              <a:rPr lang="en-US" sz="2000" dirty="0"/>
              <a:t> </a:t>
            </a:r>
            <a:r>
              <a:rPr lang="en-US" sz="2000" dirty="0" err="1"/>
              <a:t>redu</a:t>
            </a:r>
            <a:r>
              <a:rPr lang="en-US" sz="2000" dirty="0"/>
              <a:t> </a:t>
            </a:r>
            <a:r>
              <a:rPr lang="en-US" sz="2000" dirty="0" err="1"/>
              <a:t>prema</a:t>
            </a:r>
            <a:r>
              <a:rPr lang="en-US" sz="2000" dirty="0"/>
              <a:t> </a:t>
            </a:r>
            <a:r>
              <a:rPr lang="en-US" sz="2000" dirty="0" err="1"/>
              <a:t>prezimenu</a:t>
            </a:r>
            <a:r>
              <a:rPr lang="en-US" sz="2000" dirty="0"/>
              <a:t> </a:t>
            </a:r>
            <a:r>
              <a:rPr lang="en-US" sz="2000" dirty="0" err="1"/>
              <a:t>i</a:t>
            </a:r>
            <a:r>
              <a:rPr lang="en-US" sz="2000" dirty="0"/>
              <a:t> </a:t>
            </a:r>
            <a:r>
              <a:rPr lang="en-US" sz="2000" dirty="0" err="1"/>
              <a:t>odlaže</a:t>
            </a:r>
            <a:r>
              <a:rPr lang="en-US" sz="2000" dirty="0"/>
              <a:t> u </a:t>
            </a:r>
            <a:r>
              <a:rPr lang="en-US" sz="2000" dirty="0" err="1"/>
              <a:t>pretince</a:t>
            </a:r>
            <a:r>
              <a:rPr lang="en-US" sz="2000" dirty="0"/>
              <a:t> </a:t>
            </a:r>
            <a:r>
              <a:rPr lang="en-US" sz="2000" dirty="0" err="1"/>
              <a:t>za</a:t>
            </a:r>
            <a:r>
              <a:rPr lang="en-US" sz="2000" dirty="0"/>
              <a:t> «</a:t>
            </a:r>
            <a:r>
              <a:rPr lang="en-US" sz="2000" dirty="0" err="1"/>
              <a:t>poštu</a:t>
            </a:r>
            <a:r>
              <a:rPr lang="en-US" sz="2000" dirty="0"/>
              <a:t> u </a:t>
            </a:r>
            <a:r>
              <a:rPr lang="en-US" sz="2000" dirty="0" err="1"/>
              <a:t>čekanju</a:t>
            </a:r>
            <a:r>
              <a:rPr lang="en-US" sz="2000" dirty="0"/>
              <a:t>». </a:t>
            </a:r>
            <a:r>
              <a:rPr lang="sr-Latn-RS" sz="2000" dirty="0" smtClean="0"/>
              <a:t>P</a:t>
            </a:r>
            <a:r>
              <a:rPr lang="en-US" sz="2000" dirty="0" err="1" smtClean="0"/>
              <a:t>ortir</a:t>
            </a:r>
            <a:r>
              <a:rPr lang="en-US" sz="2000" dirty="0" smtClean="0"/>
              <a:t> </a:t>
            </a:r>
            <a:r>
              <a:rPr lang="en-US" sz="2000" dirty="0" err="1"/>
              <a:t>će</a:t>
            </a:r>
            <a:r>
              <a:rPr lang="en-US" sz="2000" dirty="0"/>
              <a:t> </a:t>
            </a:r>
            <a:r>
              <a:rPr lang="en-US" sz="2000" dirty="0" err="1"/>
              <a:t>posebnim</a:t>
            </a:r>
            <a:r>
              <a:rPr lang="en-US" sz="2000" dirty="0"/>
              <a:t> </a:t>
            </a:r>
            <a:r>
              <a:rPr lang="en-US" sz="2000" dirty="0" err="1"/>
              <a:t>znakom</a:t>
            </a:r>
            <a:r>
              <a:rPr lang="en-US" sz="2000" dirty="0"/>
              <a:t> </a:t>
            </a:r>
            <a:r>
              <a:rPr lang="en-US" sz="2000" dirty="0" err="1"/>
              <a:t>uz</a:t>
            </a:r>
            <a:r>
              <a:rPr lang="en-US" sz="2000" dirty="0"/>
              <a:t> </a:t>
            </a:r>
            <a:r>
              <a:rPr lang="en-US" sz="2000" dirty="0" err="1"/>
              <a:t>rezervaciju</a:t>
            </a:r>
            <a:r>
              <a:rPr lang="en-US" sz="2000" dirty="0"/>
              <a:t> </a:t>
            </a:r>
            <a:r>
              <a:rPr lang="en-US" sz="2000" dirty="0" err="1"/>
              <a:t>upozoriti</a:t>
            </a:r>
            <a:r>
              <a:rPr lang="en-US" sz="2000" dirty="0"/>
              <a:t> </a:t>
            </a:r>
            <a:r>
              <a:rPr lang="en-US" sz="2000" dirty="0" err="1"/>
              <a:t>recepcionara</a:t>
            </a:r>
            <a:r>
              <a:rPr lang="en-US" sz="2000" dirty="0"/>
              <a:t> </a:t>
            </a:r>
            <a:r>
              <a:rPr lang="en-US" sz="2000" dirty="0" err="1"/>
              <a:t>za</a:t>
            </a:r>
            <a:r>
              <a:rPr lang="en-US" sz="2000" dirty="0"/>
              <a:t> </a:t>
            </a:r>
            <a:r>
              <a:rPr lang="en-US" sz="2000" dirty="0" err="1"/>
              <a:t>predaju</a:t>
            </a:r>
            <a:r>
              <a:rPr lang="en-US" sz="2000" dirty="0"/>
              <a:t> </a:t>
            </a:r>
            <a:r>
              <a:rPr lang="en-US" sz="2000" dirty="0" err="1"/>
              <a:t>pošiljke</a:t>
            </a:r>
            <a:r>
              <a:rPr lang="en-US" sz="2000" dirty="0"/>
              <a:t> </a:t>
            </a:r>
            <a:r>
              <a:rPr lang="en-US" sz="2000" dirty="0" err="1"/>
              <a:t>odmah</a:t>
            </a:r>
            <a:r>
              <a:rPr lang="en-US" sz="2000" dirty="0"/>
              <a:t> </a:t>
            </a:r>
            <a:r>
              <a:rPr lang="en-US" sz="2000" dirty="0" err="1"/>
              <a:t>pri</a:t>
            </a:r>
            <a:r>
              <a:rPr lang="en-US" sz="2000" dirty="0"/>
              <a:t> </a:t>
            </a:r>
            <a:r>
              <a:rPr lang="en-US" sz="2000" dirty="0" err="1"/>
              <a:t>dolasku</a:t>
            </a:r>
            <a:r>
              <a:rPr lang="en-US" sz="2000" dirty="0"/>
              <a:t> </a:t>
            </a:r>
            <a:r>
              <a:rPr lang="en-US" sz="2000" dirty="0" err="1"/>
              <a:t>gosta</a:t>
            </a:r>
            <a:r>
              <a:rPr lang="en-US" sz="2000" dirty="0"/>
              <a:t> u hotel. </a:t>
            </a:r>
            <a:endParaRPr lang="sr-Latn-RS" sz="2000" b="1" u="sng" dirty="0" smtClean="0"/>
          </a:p>
          <a:p>
            <a:endParaRPr lang="sr-Latn-RS" sz="2000" b="1" u="sng" dirty="0" smtClean="0"/>
          </a:p>
        </p:txBody>
      </p:sp>
    </p:spTree>
    <p:extLst>
      <p:ext uri="{BB962C8B-B14F-4D97-AF65-F5344CB8AC3E}">
        <p14:creationId xmlns:p14="http://schemas.microsoft.com/office/powerpoint/2010/main" val="37279857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RASPODELA POŠTANSKIH POŠILJAKA </a:t>
            </a:r>
          </a:p>
          <a:p>
            <a:endParaRPr lang="sr-Latn-RS" sz="2000" dirty="0" smtClean="0"/>
          </a:p>
          <a:p>
            <a:r>
              <a:rPr lang="en-US" sz="2000" b="1" i="1" dirty="0" err="1"/>
              <a:t>Pošiljke</a:t>
            </a:r>
            <a:r>
              <a:rPr lang="en-US" sz="2000" b="1" i="1" dirty="0"/>
              <a:t> </a:t>
            </a:r>
            <a:r>
              <a:rPr lang="en-US" sz="2000" b="1" i="1" dirty="0" err="1"/>
              <a:t>za</a:t>
            </a:r>
            <a:r>
              <a:rPr lang="en-US" sz="2000" b="1" i="1" dirty="0"/>
              <a:t> </a:t>
            </a:r>
            <a:r>
              <a:rPr lang="en-US" sz="2000" b="1" i="1" dirty="0" err="1"/>
              <a:t>goste</a:t>
            </a:r>
            <a:r>
              <a:rPr lang="en-US" sz="2000" b="1" i="1" dirty="0"/>
              <a:t> </a:t>
            </a:r>
            <a:r>
              <a:rPr lang="en-US" sz="2000" b="1" i="1" dirty="0" err="1"/>
              <a:t>koji</a:t>
            </a:r>
            <a:r>
              <a:rPr lang="en-US" sz="2000" b="1" i="1" dirty="0"/>
              <a:t> </a:t>
            </a:r>
            <a:r>
              <a:rPr lang="en-US" sz="2000" b="1" i="1" dirty="0" err="1"/>
              <a:t>borave</a:t>
            </a:r>
            <a:r>
              <a:rPr lang="en-US" sz="2000" b="1" i="1" dirty="0"/>
              <a:t> u </a:t>
            </a:r>
            <a:r>
              <a:rPr lang="en-US" sz="2000" b="1" i="1" dirty="0" err="1"/>
              <a:t>hotelu</a:t>
            </a:r>
            <a:r>
              <a:rPr lang="en-US" sz="2000" b="1" i="1" dirty="0"/>
              <a:t> </a:t>
            </a:r>
            <a:r>
              <a:rPr lang="en-US" sz="2000" dirty="0" err="1"/>
              <a:t>portir</a:t>
            </a:r>
            <a:r>
              <a:rPr lang="en-US" sz="2000" dirty="0"/>
              <a:t> </a:t>
            </a:r>
            <a:r>
              <a:rPr lang="en-US" sz="2000" dirty="0" err="1" smtClean="0"/>
              <a:t>najpre</a:t>
            </a:r>
            <a:r>
              <a:rPr lang="en-US" sz="2000" dirty="0" smtClean="0"/>
              <a:t> </a:t>
            </a:r>
            <a:r>
              <a:rPr lang="sr-Latn-RS" sz="2000" dirty="0" smtClean="0"/>
              <a:t>raz</a:t>
            </a:r>
            <a:r>
              <a:rPr lang="en-US" sz="2000" dirty="0" err="1" smtClean="0"/>
              <a:t>vrstava</a:t>
            </a:r>
            <a:r>
              <a:rPr lang="en-US" sz="2000" dirty="0" smtClean="0"/>
              <a:t> </a:t>
            </a:r>
            <a:r>
              <a:rPr lang="en-US" sz="2000" dirty="0" err="1"/>
              <a:t>po</a:t>
            </a:r>
            <a:r>
              <a:rPr lang="en-US" sz="2000" dirty="0"/>
              <a:t> </a:t>
            </a:r>
            <a:r>
              <a:rPr lang="en-US" sz="2000" dirty="0" err="1"/>
              <a:t>abecednom</a:t>
            </a:r>
            <a:r>
              <a:rPr lang="en-US" sz="2000" dirty="0"/>
              <a:t> </a:t>
            </a:r>
            <a:r>
              <a:rPr lang="en-US" sz="2000" dirty="0" err="1"/>
              <a:t>redu</a:t>
            </a:r>
            <a:r>
              <a:rPr lang="en-US" sz="2000" dirty="0"/>
              <a:t> </a:t>
            </a:r>
            <a:r>
              <a:rPr lang="en-US" sz="2000" dirty="0" err="1"/>
              <a:t>prema</a:t>
            </a:r>
            <a:r>
              <a:rPr lang="en-US" sz="2000" dirty="0"/>
              <a:t> </a:t>
            </a:r>
            <a:r>
              <a:rPr lang="en-US" sz="2000" dirty="0" err="1"/>
              <a:t>prezimenu</a:t>
            </a:r>
            <a:r>
              <a:rPr lang="en-US" sz="2000" dirty="0"/>
              <a:t>. Na </a:t>
            </a:r>
            <a:r>
              <a:rPr lang="en-US" sz="2000" dirty="0" err="1"/>
              <a:t>svaku</a:t>
            </a:r>
            <a:r>
              <a:rPr lang="en-US" sz="2000" dirty="0"/>
              <a:t> </a:t>
            </a:r>
            <a:r>
              <a:rPr lang="en-US" sz="2000" dirty="0" err="1"/>
              <a:t>omotnicu</a:t>
            </a:r>
            <a:r>
              <a:rPr lang="en-US" sz="2000" dirty="0"/>
              <a:t> </a:t>
            </a:r>
            <a:r>
              <a:rPr lang="en-US" sz="2000" dirty="0" err="1"/>
              <a:t>ispisuje</a:t>
            </a:r>
            <a:r>
              <a:rPr lang="en-US" sz="2000" dirty="0"/>
              <a:t> </a:t>
            </a:r>
            <a:r>
              <a:rPr lang="en-US" sz="2000" dirty="0" err="1"/>
              <a:t>broj</a:t>
            </a:r>
            <a:r>
              <a:rPr lang="en-US" sz="2000" dirty="0"/>
              <a:t> </a:t>
            </a:r>
            <a:r>
              <a:rPr lang="en-US" sz="2000" dirty="0" err="1"/>
              <a:t>sobe</a:t>
            </a:r>
            <a:r>
              <a:rPr lang="en-US" sz="2000" dirty="0"/>
              <a:t> u </a:t>
            </a:r>
            <a:r>
              <a:rPr lang="en-US" sz="2000" dirty="0" err="1"/>
              <a:t>kojoj</a:t>
            </a:r>
            <a:r>
              <a:rPr lang="en-US" sz="2000" dirty="0"/>
              <a:t> </a:t>
            </a:r>
            <a:r>
              <a:rPr lang="en-US" sz="2000" dirty="0" err="1"/>
              <a:t>gost</a:t>
            </a:r>
            <a:r>
              <a:rPr lang="en-US" sz="2000" dirty="0"/>
              <a:t> </a:t>
            </a:r>
            <a:r>
              <a:rPr lang="en-US" sz="2000" dirty="0" err="1"/>
              <a:t>boravi</a:t>
            </a:r>
            <a:r>
              <a:rPr lang="en-US" sz="2000" dirty="0"/>
              <a:t>. </a:t>
            </a:r>
            <a:r>
              <a:rPr lang="en-US" sz="2000" dirty="0" err="1"/>
              <a:t>Pošiljku</a:t>
            </a:r>
            <a:r>
              <a:rPr lang="en-US" sz="2000" dirty="0"/>
              <a:t> </a:t>
            </a:r>
            <a:r>
              <a:rPr lang="en-US" sz="2000" dirty="0" err="1"/>
              <a:t>portir</a:t>
            </a:r>
            <a:r>
              <a:rPr lang="en-US" sz="2000" dirty="0"/>
              <a:t> </a:t>
            </a:r>
            <a:r>
              <a:rPr lang="en-US" sz="2000" dirty="0" err="1"/>
              <a:t>ulaže</a:t>
            </a:r>
            <a:r>
              <a:rPr lang="en-US" sz="2000" dirty="0"/>
              <a:t> u </a:t>
            </a:r>
            <a:r>
              <a:rPr lang="en-US" sz="2000" dirty="0" err="1"/>
              <a:t>pretinac</a:t>
            </a:r>
            <a:r>
              <a:rPr lang="en-US" sz="2000" dirty="0"/>
              <a:t> </a:t>
            </a:r>
            <a:r>
              <a:rPr lang="en-US" sz="2000" dirty="0" err="1"/>
              <a:t>ključa</a:t>
            </a:r>
            <a:r>
              <a:rPr lang="en-US" sz="2000" dirty="0"/>
              <a:t> </a:t>
            </a:r>
            <a:r>
              <a:rPr lang="en-US" sz="2000" dirty="0" err="1"/>
              <a:t>sobe</a:t>
            </a:r>
            <a:r>
              <a:rPr lang="en-US" sz="2000" dirty="0"/>
              <a:t> </a:t>
            </a:r>
            <a:r>
              <a:rPr lang="en-US" sz="2000" dirty="0" err="1"/>
              <a:t>i</a:t>
            </a:r>
            <a:r>
              <a:rPr lang="en-US" sz="2000" dirty="0"/>
              <a:t> </a:t>
            </a:r>
            <a:r>
              <a:rPr lang="en-US" sz="2000" dirty="0" err="1"/>
              <a:t>pali</a:t>
            </a:r>
            <a:r>
              <a:rPr lang="en-US" sz="2000" dirty="0"/>
              <a:t> </a:t>
            </a:r>
            <a:r>
              <a:rPr lang="en-US" sz="2000" dirty="0" err="1"/>
              <a:t>signalnu</a:t>
            </a:r>
            <a:r>
              <a:rPr lang="en-US" sz="2000" dirty="0"/>
              <a:t> </a:t>
            </a:r>
            <a:r>
              <a:rPr lang="en-US" sz="2000" dirty="0" err="1"/>
              <a:t>lampicu</a:t>
            </a:r>
            <a:r>
              <a:rPr lang="en-US" sz="2000" dirty="0"/>
              <a:t>. </a:t>
            </a:r>
            <a:r>
              <a:rPr lang="en-US" sz="2000" dirty="0" err="1"/>
              <a:t>Ako</a:t>
            </a:r>
            <a:r>
              <a:rPr lang="en-US" sz="2000" dirty="0"/>
              <a:t> </a:t>
            </a:r>
            <a:r>
              <a:rPr lang="en-US" sz="2000" dirty="0" err="1"/>
              <a:t>nema</a:t>
            </a:r>
            <a:r>
              <a:rPr lang="en-US" sz="2000" dirty="0"/>
              <a:t> </a:t>
            </a:r>
            <a:r>
              <a:rPr lang="en-US" sz="2000" dirty="0" err="1"/>
              <a:t>signalizacije</a:t>
            </a:r>
            <a:r>
              <a:rPr lang="en-US" sz="2000" dirty="0"/>
              <a:t>, a </a:t>
            </a:r>
            <a:r>
              <a:rPr lang="en-US" sz="2000" dirty="0" err="1"/>
              <a:t>nema</a:t>
            </a:r>
            <a:r>
              <a:rPr lang="en-US" sz="2000" dirty="0"/>
              <a:t> </a:t>
            </a:r>
            <a:r>
              <a:rPr lang="en-US" sz="2000" dirty="0" err="1"/>
              <a:t>ni</a:t>
            </a:r>
            <a:r>
              <a:rPr lang="en-US" sz="2000" dirty="0"/>
              <a:t> </a:t>
            </a:r>
            <a:r>
              <a:rPr lang="en-US" sz="2000" dirty="0" err="1"/>
              <a:t>ključa</a:t>
            </a:r>
            <a:r>
              <a:rPr lang="en-US" sz="2000" dirty="0"/>
              <a:t> u </a:t>
            </a:r>
            <a:r>
              <a:rPr lang="en-US" sz="2000" dirty="0" err="1"/>
              <a:t>pretincu</a:t>
            </a:r>
            <a:r>
              <a:rPr lang="en-US" sz="2000" dirty="0"/>
              <a:t>, </a:t>
            </a:r>
            <a:r>
              <a:rPr lang="en-US" sz="2000" dirty="0" err="1"/>
              <a:t>portir</a:t>
            </a:r>
            <a:r>
              <a:rPr lang="en-US" sz="2000" dirty="0"/>
              <a:t> </a:t>
            </a:r>
            <a:r>
              <a:rPr lang="en-US" sz="2000" dirty="0" err="1"/>
              <a:t>ispisuje</a:t>
            </a:r>
            <a:r>
              <a:rPr lang="en-US" sz="2000" dirty="0"/>
              <a:t> </a:t>
            </a:r>
            <a:r>
              <a:rPr lang="en-US" sz="2000" dirty="0" err="1"/>
              <a:t>poruku</a:t>
            </a:r>
            <a:r>
              <a:rPr lang="en-US" sz="2000" dirty="0"/>
              <a:t> o </a:t>
            </a:r>
            <a:r>
              <a:rPr lang="en-US" sz="2000" dirty="0" err="1" smtClean="0"/>
              <a:t>prispeću</a:t>
            </a:r>
            <a:r>
              <a:rPr lang="en-US" sz="2000" dirty="0" smtClean="0"/>
              <a:t> </a:t>
            </a:r>
            <a:r>
              <a:rPr lang="en-US" sz="2000" dirty="0" err="1"/>
              <a:t>pošiljke</a:t>
            </a:r>
            <a:r>
              <a:rPr lang="en-US" sz="2000" dirty="0"/>
              <a:t>, a </a:t>
            </a:r>
            <a:r>
              <a:rPr lang="en-US" sz="2000" dirty="0" err="1"/>
              <a:t>nosač</a:t>
            </a:r>
            <a:r>
              <a:rPr lang="en-US" sz="2000" dirty="0"/>
              <a:t> </a:t>
            </a:r>
            <a:r>
              <a:rPr lang="en-US" sz="2000" dirty="0" err="1" smtClean="0"/>
              <a:t>prtljag</a:t>
            </a:r>
            <a:r>
              <a:rPr lang="sr-Latn-RS" sz="2000" dirty="0" smtClean="0"/>
              <a:t>a</a:t>
            </a:r>
            <a:r>
              <a:rPr lang="en-US" sz="2000" dirty="0" smtClean="0"/>
              <a:t> </a:t>
            </a:r>
            <a:r>
              <a:rPr lang="en-US" sz="2000" dirty="0" err="1"/>
              <a:t>nosi</a:t>
            </a:r>
            <a:r>
              <a:rPr lang="en-US" sz="2000" dirty="0"/>
              <a:t> </a:t>
            </a:r>
            <a:r>
              <a:rPr lang="en-US" sz="2000" dirty="0" err="1"/>
              <a:t>poruku</a:t>
            </a:r>
            <a:r>
              <a:rPr lang="en-US" sz="2000" dirty="0"/>
              <a:t> do </a:t>
            </a:r>
            <a:r>
              <a:rPr lang="en-US" sz="2000" dirty="0" err="1"/>
              <a:t>sobe</a:t>
            </a:r>
            <a:r>
              <a:rPr lang="en-US" sz="2000" dirty="0"/>
              <a:t> </a:t>
            </a:r>
            <a:r>
              <a:rPr lang="en-US" sz="2000" dirty="0" err="1"/>
              <a:t>i</a:t>
            </a:r>
            <a:r>
              <a:rPr lang="en-US" sz="2000" dirty="0"/>
              <a:t> </a:t>
            </a:r>
            <a:r>
              <a:rPr lang="en-US" sz="2000" dirty="0" err="1"/>
              <a:t>ostavlja</a:t>
            </a:r>
            <a:r>
              <a:rPr lang="en-US" sz="2000" dirty="0"/>
              <a:t> je </a:t>
            </a:r>
            <a:r>
              <a:rPr lang="en-US" sz="2000" dirty="0" err="1"/>
              <a:t>ispod</a:t>
            </a:r>
            <a:r>
              <a:rPr lang="en-US" sz="2000" dirty="0"/>
              <a:t> </a:t>
            </a:r>
            <a:r>
              <a:rPr lang="en-US" sz="2000" dirty="0" err="1"/>
              <a:t>vrata</a:t>
            </a:r>
            <a:r>
              <a:rPr lang="en-US" sz="2000" dirty="0"/>
              <a:t> </a:t>
            </a:r>
            <a:r>
              <a:rPr lang="en-US" sz="2000" dirty="0" err="1"/>
              <a:t>sobe</a:t>
            </a:r>
            <a:r>
              <a:rPr lang="en-US" sz="2000" dirty="0"/>
              <a:t> </a:t>
            </a:r>
            <a:r>
              <a:rPr lang="en-US" sz="2000" dirty="0" err="1"/>
              <a:t>ili</a:t>
            </a:r>
            <a:r>
              <a:rPr lang="en-US" sz="2000" dirty="0"/>
              <a:t> </a:t>
            </a:r>
            <a:r>
              <a:rPr lang="en-US" sz="2000" dirty="0" err="1"/>
              <a:t>na</a:t>
            </a:r>
            <a:r>
              <a:rPr lang="en-US" sz="2000" dirty="0"/>
              <a:t> </a:t>
            </a:r>
            <a:r>
              <a:rPr lang="en-US" sz="2000" dirty="0" err="1"/>
              <a:t>stolu</a:t>
            </a:r>
            <a:r>
              <a:rPr lang="en-US" sz="2000" dirty="0"/>
              <a:t> u </a:t>
            </a:r>
            <a:r>
              <a:rPr lang="en-US" sz="2000" dirty="0" err="1"/>
              <a:t>sobi</a:t>
            </a:r>
            <a:r>
              <a:rPr lang="en-US" sz="2000" dirty="0"/>
              <a:t>. </a:t>
            </a:r>
            <a:r>
              <a:rPr lang="en-US" sz="2000" dirty="0" err="1"/>
              <a:t>Tu</a:t>
            </a:r>
            <a:r>
              <a:rPr lang="en-US" sz="2000" dirty="0"/>
              <a:t> </a:t>
            </a:r>
            <a:r>
              <a:rPr lang="en-US" sz="2000" dirty="0" err="1"/>
              <a:t>poštansku</a:t>
            </a:r>
            <a:r>
              <a:rPr lang="en-US" sz="2000" dirty="0"/>
              <a:t> </a:t>
            </a:r>
            <a:r>
              <a:rPr lang="en-US" sz="2000" dirty="0" err="1"/>
              <a:t>pošiljku</a:t>
            </a:r>
            <a:r>
              <a:rPr lang="en-US" sz="2000" dirty="0"/>
              <a:t> </a:t>
            </a:r>
            <a:r>
              <a:rPr lang="en-US" sz="2000" dirty="0" err="1"/>
              <a:t>gost</a:t>
            </a:r>
            <a:r>
              <a:rPr lang="en-US" sz="2000" dirty="0"/>
              <a:t> </a:t>
            </a:r>
            <a:r>
              <a:rPr lang="en-US" sz="2000" dirty="0" err="1"/>
              <a:t>preuzima</a:t>
            </a:r>
            <a:r>
              <a:rPr lang="en-US" sz="2000" dirty="0"/>
              <a:t> </a:t>
            </a:r>
            <a:r>
              <a:rPr lang="sr-Latn-RS" sz="2000" dirty="0" smtClean="0"/>
              <a:t>lično</a:t>
            </a:r>
            <a:r>
              <a:rPr lang="en-US" sz="2000" dirty="0" smtClean="0"/>
              <a:t> </a:t>
            </a:r>
            <a:r>
              <a:rPr lang="en-US" sz="2000" dirty="0" err="1"/>
              <a:t>na</a:t>
            </a:r>
            <a:r>
              <a:rPr lang="en-US" sz="2000" dirty="0"/>
              <a:t> </a:t>
            </a:r>
            <a:r>
              <a:rPr lang="en-US" sz="2000" dirty="0" err="1"/>
              <a:t>portirnici</a:t>
            </a:r>
            <a:r>
              <a:rPr lang="en-US" sz="2000" dirty="0"/>
              <a:t>. </a:t>
            </a:r>
            <a:r>
              <a:rPr lang="en-US" sz="2000" dirty="0" err="1"/>
              <a:t>Portiri</a:t>
            </a:r>
            <a:r>
              <a:rPr lang="en-US" sz="2000" dirty="0"/>
              <a:t> u </a:t>
            </a:r>
            <a:r>
              <a:rPr lang="en-US" sz="2000" dirty="0" err="1" smtClean="0"/>
              <a:t>smeni</a:t>
            </a:r>
            <a:r>
              <a:rPr lang="en-US" sz="2000" dirty="0" smtClean="0"/>
              <a:t> </a:t>
            </a:r>
            <a:r>
              <a:rPr lang="en-US" sz="2000" dirty="0" err="1"/>
              <a:t>stalno</a:t>
            </a:r>
            <a:r>
              <a:rPr lang="en-US" sz="2000" dirty="0"/>
              <a:t> </a:t>
            </a:r>
            <a:r>
              <a:rPr lang="en-US" sz="2000" dirty="0" err="1"/>
              <a:t>nastoje</a:t>
            </a:r>
            <a:r>
              <a:rPr lang="en-US" sz="2000" dirty="0"/>
              <a:t> </a:t>
            </a:r>
            <a:r>
              <a:rPr lang="en-US" sz="2000" dirty="0" err="1"/>
              <a:t>uručiti</a:t>
            </a:r>
            <a:r>
              <a:rPr lang="en-US" sz="2000" dirty="0"/>
              <a:t> </a:t>
            </a:r>
            <a:r>
              <a:rPr lang="en-US" sz="2000" dirty="0" err="1"/>
              <a:t>neuručene</a:t>
            </a:r>
            <a:r>
              <a:rPr lang="en-US" sz="2000" dirty="0"/>
              <a:t> </a:t>
            </a:r>
            <a:r>
              <a:rPr lang="en-US" sz="2000" dirty="0" err="1"/>
              <a:t>pošiljke</a:t>
            </a:r>
            <a:r>
              <a:rPr lang="en-US" sz="2000" dirty="0" smtClean="0"/>
              <a:t>. </a:t>
            </a:r>
            <a:endParaRPr lang="sr-Latn-RS" sz="2000" b="1" u="sng" dirty="0" smtClean="0"/>
          </a:p>
          <a:p>
            <a:endParaRPr lang="sr-Latn-RS" sz="2000" b="1" u="sng" dirty="0" smtClean="0"/>
          </a:p>
        </p:txBody>
      </p:sp>
    </p:spTree>
    <p:extLst>
      <p:ext uri="{BB962C8B-B14F-4D97-AF65-F5344CB8AC3E}">
        <p14:creationId xmlns:p14="http://schemas.microsoft.com/office/powerpoint/2010/main" val="42688380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RASPODELA POŠTANSKIH POŠILJAKA </a:t>
            </a:r>
          </a:p>
          <a:p>
            <a:endParaRPr lang="sr-Latn-RS" sz="2000" dirty="0" smtClean="0"/>
          </a:p>
          <a:p>
            <a:r>
              <a:rPr lang="en-US" sz="2000" b="1" i="1" dirty="0" err="1"/>
              <a:t>Pošiljke</a:t>
            </a:r>
            <a:r>
              <a:rPr lang="en-US" sz="2000" b="1" i="1" dirty="0"/>
              <a:t> </a:t>
            </a:r>
            <a:r>
              <a:rPr lang="en-US" sz="2000" b="1" i="1" dirty="0" err="1"/>
              <a:t>za</a:t>
            </a:r>
            <a:r>
              <a:rPr lang="en-US" sz="2000" b="1" i="1" dirty="0"/>
              <a:t> </a:t>
            </a:r>
            <a:r>
              <a:rPr lang="en-US" sz="2000" b="1" i="1" dirty="0" err="1"/>
              <a:t>goste</a:t>
            </a:r>
            <a:r>
              <a:rPr lang="en-US" sz="2000" b="1" i="1" dirty="0"/>
              <a:t> </a:t>
            </a:r>
            <a:r>
              <a:rPr lang="en-US" sz="2000" b="1" i="1" dirty="0" err="1"/>
              <a:t>koji</a:t>
            </a:r>
            <a:r>
              <a:rPr lang="en-US" sz="2000" b="1" i="1" dirty="0"/>
              <a:t> </a:t>
            </a:r>
            <a:r>
              <a:rPr lang="en-US" sz="2000" b="1" i="1" dirty="0" err="1"/>
              <a:t>su</a:t>
            </a:r>
            <a:r>
              <a:rPr lang="en-US" sz="2000" b="1" i="1" dirty="0"/>
              <a:t> </a:t>
            </a:r>
            <a:r>
              <a:rPr lang="en-US" sz="2000" b="1" i="1" dirty="0" err="1"/>
              <a:t>otputovali</a:t>
            </a:r>
            <a:r>
              <a:rPr lang="en-US" sz="2000" b="1" i="1" dirty="0"/>
              <a:t> </a:t>
            </a:r>
            <a:r>
              <a:rPr lang="en-US" sz="2000" dirty="0" err="1"/>
              <a:t>portir</a:t>
            </a:r>
            <a:r>
              <a:rPr lang="en-US" sz="2000" dirty="0"/>
              <a:t> </a:t>
            </a:r>
            <a:r>
              <a:rPr lang="en-US" sz="2000" dirty="0" err="1"/>
              <a:t>će</a:t>
            </a:r>
            <a:r>
              <a:rPr lang="en-US" sz="2000" dirty="0"/>
              <a:t> </a:t>
            </a:r>
            <a:r>
              <a:rPr lang="en-US" sz="2000" dirty="0" err="1"/>
              <a:t>industrijskim</a:t>
            </a:r>
            <a:r>
              <a:rPr lang="en-US" sz="2000" dirty="0"/>
              <a:t> </a:t>
            </a:r>
            <a:r>
              <a:rPr lang="en-US" sz="2000" dirty="0" err="1"/>
              <a:t>satom</a:t>
            </a:r>
            <a:r>
              <a:rPr lang="en-US" sz="2000" dirty="0"/>
              <a:t> «</a:t>
            </a:r>
            <a:r>
              <a:rPr lang="en-US" sz="2000" dirty="0" err="1"/>
              <a:t>pečatirati</a:t>
            </a:r>
            <a:r>
              <a:rPr lang="en-US" sz="2000" dirty="0"/>
              <a:t>» datum </a:t>
            </a:r>
            <a:r>
              <a:rPr lang="en-US" sz="2000" dirty="0" err="1"/>
              <a:t>i</a:t>
            </a:r>
            <a:r>
              <a:rPr lang="en-US" sz="2000" dirty="0"/>
              <a:t> </a:t>
            </a:r>
            <a:r>
              <a:rPr lang="en-US" sz="2000" dirty="0" err="1" smtClean="0"/>
              <a:t>vreme</a:t>
            </a:r>
            <a:r>
              <a:rPr lang="en-US" sz="2000" dirty="0" smtClean="0"/>
              <a:t> </a:t>
            </a:r>
            <a:r>
              <a:rPr lang="en-US" sz="2000" dirty="0" err="1" smtClean="0"/>
              <a:t>prispeća</a:t>
            </a:r>
            <a:r>
              <a:rPr lang="en-US" sz="2000" dirty="0" smtClean="0"/>
              <a:t> </a:t>
            </a:r>
            <a:r>
              <a:rPr lang="en-US" sz="2000" dirty="0" err="1"/>
              <a:t>pošiljke</a:t>
            </a:r>
            <a:r>
              <a:rPr lang="en-US" sz="2000" dirty="0"/>
              <a:t>. </a:t>
            </a:r>
          </a:p>
          <a:p>
            <a:r>
              <a:rPr lang="en-US" sz="2000" dirty="0" err="1" smtClean="0"/>
              <a:t>Gost</a:t>
            </a:r>
            <a:r>
              <a:rPr lang="sr-Latn-RS" sz="2000" dirty="0" smtClean="0"/>
              <a:t>i</a:t>
            </a:r>
            <a:r>
              <a:rPr lang="en-US" sz="2000" dirty="0" smtClean="0"/>
              <a:t> </a:t>
            </a:r>
            <a:r>
              <a:rPr lang="en-US" sz="2000" dirty="0" err="1"/>
              <a:t>koji</a:t>
            </a:r>
            <a:r>
              <a:rPr lang="en-US" sz="2000" dirty="0"/>
              <a:t> </a:t>
            </a:r>
            <a:r>
              <a:rPr lang="en-US" sz="2000" dirty="0" err="1"/>
              <a:t>napuštaju</a:t>
            </a:r>
            <a:r>
              <a:rPr lang="en-US" sz="2000" dirty="0"/>
              <a:t> hotel, a </a:t>
            </a:r>
            <a:r>
              <a:rPr lang="en-US" sz="2000" dirty="0" err="1"/>
              <a:t>očekuju</a:t>
            </a:r>
            <a:r>
              <a:rPr lang="en-US" sz="2000" dirty="0"/>
              <a:t> </a:t>
            </a:r>
            <a:r>
              <a:rPr lang="en-US" sz="2000" dirty="0" err="1"/>
              <a:t>poštu</a:t>
            </a:r>
            <a:r>
              <a:rPr lang="en-US" sz="2000" dirty="0"/>
              <a:t> </a:t>
            </a:r>
            <a:r>
              <a:rPr lang="en-US" sz="2000" dirty="0" err="1"/>
              <a:t>i</a:t>
            </a:r>
            <a:r>
              <a:rPr lang="en-US" sz="2000" dirty="0"/>
              <a:t> </a:t>
            </a:r>
            <a:r>
              <a:rPr lang="en-US" sz="2000" dirty="0" err="1"/>
              <a:t>žele</a:t>
            </a:r>
            <a:r>
              <a:rPr lang="en-US" sz="2000" dirty="0"/>
              <a:t> da </a:t>
            </a:r>
            <a:r>
              <a:rPr lang="en-US" sz="2000" dirty="0" err="1"/>
              <a:t>im</a:t>
            </a:r>
            <a:r>
              <a:rPr lang="en-US" sz="2000" dirty="0"/>
              <a:t> se </a:t>
            </a:r>
            <a:r>
              <a:rPr lang="en-US" sz="2000" dirty="0" err="1"/>
              <a:t>dostavi</a:t>
            </a:r>
            <a:r>
              <a:rPr lang="en-US" sz="2000" dirty="0"/>
              <a:t>, </a:t>
            </a:r>
            <a:r>
              <a:rPr lang="en-US" sz="2000" dirty="0" smtClean="0"/>
              <a:t> </a:t>
            </a:r>
            <a:r>
              <a:rPr lang="sr-Latn-RS" sz="2000" dirty="0" smtClean="0"/>
              <a:t>moraju </a:t>
            </a:r>
            <a:r>
              <a:rPr lang="en-US" sz="2000" dirty="0" smtClean="0"/>
              <a:t>da </a:t>
            </a:r>
            <a:r>
              <a:rPr lang="en-US" sz="2000" dirty="0" err="1"/>
              <a:t>popune</a:t>
            </a:r>
            <a:r>
              <a:rPr lang="en-US" sz="2000" dirty="0"/>
              <a:t> </a:t>
            </a:r>
            <a:r>
              <a:rPr lang="en-US" sz="2000" dirty="0" err="1" smtClean="0"/>
              <a:t>namensk</a:t>
            </a:r>
            <a:r>
              <a:rPr lang="sr-Latn-RS" sz="2000" dirty="0" smtClean="0"/>
              <a:t>i obrazac</a:t>
            </a:r>
            <a:r>
              <a:rPr lang="en-US" sz="2000" dirty="0" smtClean="0"/>
              <a:t> </a:t>
            </a:r>
            <a:r>
              <a:rPr lang="en-US" sz="2000" dirty="0" err="1" smtClean="0"/>
              <a:t>koj</a:t>
            </a:r>
            <a:r>
              <a:rPr lang="sr-Latn-RS" sz="2000" dirty="0" smtClean="0"/>
              <a:t>i</a:t>
            </a:r>
            <a:r>
              <a:rPr lang="en-US" sz="2000" dirty="0" smtClean="0"/>
              <a:t> </a:t>
            </a:r>
            <a:r>
              <a:rPr lang="en-US" sz="2000" dirty="0" err="1"/>
              <a:t>im</a:t>
            </a:r>
            <a:r>
              <a:rPr lang="en-US" sz="2000" dirty="0"/>
              <a:t> je </a:t>
            </a:r>
            <a:r>
              <a:rPr lang="en-US" sz="2000" dirty="0" err="1"/>
              <a:t>na</a:t>
            </a:r>
            <a:r>
              <a:rPr lang="en-US" sz="2000" dirty="0"/>
              <a:t> </a:t>
            </a:r>
            <a:r>
              <a:rPr lang="en-US" sz="2000" dirty="0" err="1"/>
              <a:t>raspolaganju</a:t>
            </a:r>
            <a:r>
              <a:rPr lang="en-US" sz="2000" dirty="0"/>
              <a:t> </a:t>
            </a:r>
            <a:r>
              <a:rPr lang="en-US" sz="2000" dirty="0" err="1"/>
              <a:t>na</a:t>
            </a:r>
            <a:r>
              <a:rPr lang="en-US" sz="2000" dirty="0"/>
              <a:t> </a:t>
            </a:r>
            <a:r>
              <a:rPr lang="en-US" sz="2000" dirty="0" err="1"/>
              <a:t>stolu</a:t>
            </a:r>
            <a:r>
              <a:rPr lang="en-US" sz="2000" dirty="0"/>
              <a:t> u </a:t>
            </a:r>
            <a:r>
              <a:rPr lang="en-US" sz="2000" dirty="0" err="1"/>
              <a:t>sobi</a:t>
            </a:r>
            <a:r>
              <a:rPr lang="en-US" sz="2000" dirty="0"/>
              <a:t> </a:t>
            </a:r>
            <a:r>
              <a:rPr lang="en-US" sz="2000" dirty="0" err="1"/>
              <a:t>ili</a:t>
            </a:r>
            <a:r>
              <a:rPr lang="en-US" sz="2000" dirty="0"/>
              <a:t> </a:t>
            </a:r>
            <a:r>
              <a:rPr lang="en-US" sz="2000" dirty="0" err="1"/>
              <a:t>na</a:t>
            </a:r>
            <a:r>
              <a:rPr lang="en-US" sz="2000" dirty="0"/>
              <a:t> </a:t>
            </a:r>
            <a:r>
              <a:rPr lang="en-US" sz="2000" dirty="0" err="1"/>
              <a:t>pultu</a:t>
            </a:r>
            <a:r>
              <a:rPr lang="en-US" sz="2000" dirty="0"/>
              <a:t>, a </a:t>
            </a:r>
            <a:r>
              <a:rPr lang="en-US" sz="2000" dirty="0" err="1"/>
              <a:t>potom</a:t>
            </a:r>
            <a:r>
              <a:rPr lang="en-US" sz="2000" dirty="0"/>
              <a:t> </a:t>
            </a:r>
            <a:r>
              <a:rPr lang="sr-Latn-RS" sz="2000" dirty="0" smtClean="0"/>
              <a:t>ga</a:t>
            </a:r>
            <a:r>
              <a:rPr lang="en-US" sz="2000" dirty="0" smtClean="0"/>
              <a:t> </a:t>
            </a:r>
            <a:r>
              <a:rPr lang="en-US" sz="2000" dirty="0" err="1"/>
              <a:t>predaju</a:t>
            </a:r>
            <a:r>
              <a:rPr lang="en-US" sz="2000" dirty="0"/>
              <a:t> </a:t>
            </a:r>
            <a:r>
              <a:rPr lang="en-US" sz="2000" dirty="0" err="1"/>
              <a:t>portirnici</a:t>
            </a:r>
            <a:r>
              <a:rPr lang="en-US" sz="2000" dirty="0" smtClean="0"/>
              <a:t>.</a:t>
            </a:r>
            <a:endParaRPr lang="sr-Latn-RS" sz="2000" dirty="0" smtClean="0"/>
          </a:p>
          <a:p>
            <a:r>
              <a:rPr lang="en-US" sz="2000" dirty="0" err="1"/>
              <a:t>Ako</a:t>
            </a:r>
            <a:r>
              <a:rPr lang="en-US" sz="2000" dirty="0"/>
              <a:t> </a:t>
            </a:r>
            <a:r>
              <a:rPr lang="en-US" sz="2000" dirty="0" err="1"/>
              <a:t>pošiljka</a:t>
            </a:r>
            <a:r>
              <a:rPr lang="en-US" sz="2000" dirty="0"/>
              <a:t> </a:t>
            </a:r>
            <a:r>
              <a:rPr lang="en-US" sz="2000" dirty="0" err="1"/>
              <a:t>stigne</a:t>
            </a:r>
            <a:r>
              <a:rPr lang="en-US" sz="2000" dirty="0"/>
              <a:t>, </a:t>
            </a:r>
            <a:r>
              <a:rPr lang="en-US" sz="2000" dirty="0" err="1"/>
              <a:t>portir</a:t>
            </a:r>
            <a:r>
              <a:rPr lang="en-US" sz="2000" dirty="0"/>
              <a:t> </a:t>
            </a:r>
            <a:r>
              <a:rPr lang="en-US" sz="2000" dirty="0" err="1"/>
              <a:t>na</a:t>
            </a:r>
            <a:r>
              <a:rPr lang="en-US" sz="2000" dirty="0"/>
              <a:t> </a:t>
            </a:r>
            <a:r>
              <a:rPr lang="en-US" sz="2000" dirty="0" err="1"/>
              <a:t>omotnici</a:t>
            </a:r>
            <a:r>
              <a:rPr lang="en-US" sz="2000" dirty="0"/>
              <a:t> </a:t>
            </a:r>
            <a:r>
              <a:rPr lang="en-US" sz="2000" dirty="0" err="1"/>
              <a:t>ispravlja</a:t>
            </a:r>
            <a:r>
              <a:rPr lang="en-US" sz="2000" dirty="0"/>
              <a:t> </a:t>
            </a:r>
            <a:r>
              <a:rPr lang="en-US" sz="2000" dirty="0" err="1"/>
              <a:t>adresu</a:t>
            </a:r>
            <a:r>
              <a:rPr lang="en-US" sz="2000" dirty="0"/>
              <a:t> </a:t>
            </a:r>
            <a:r>
              <a:rPr lang="en-US" sz="2000" dirty="0" smtClean="0"/>
              <a:t>prima</a:t>
            </a:r>
            <a:r>
              <a:rPr lang="sr-Latn-RS" sz="2000" dirty="0" smtClean="0"/>
              <a:t>oca</a:t>
            </a:r>
            <a:r>
              <a:rPr lang="en-US" sz="2000" dirty="0" smtClean="0"/>
              <a:t>, </a:t>
            </a:r>
            <a:r>
              <a:rPr lang="en-US" sz="2000" dirty="0" err="1"/>
              <a:t>ispisuje</a:t>
            </a:r>
            <a:r>
              <a:rPr lang="en-US" sz="2000" dirty="0"/>
              <a:t> datum </a:t>
            </a:r>
            <a:r>
              <a:rPr lang="en-US" sz="2000" dirty="0" err="1"/>
              <a:t>i</a:t>
            </a:r>
            <a:r>
              <a:rPr lang="en-US" sz="2000" dirty="0"/>
              <a:t> </a:t>
            </a:r>
            <a:r>
              <a:rPr lang="en-US" sz="2000" dirty="0" err="1" smtClean="0"/>
              <a:t>vreme</a:t>
            </a:r>
            <a:r>
              <a:rPr lang="en-US" sz="2000" dirty="0" smtClean="0"/>
              <a:t> </a:t>
            </a:r>
            <a:r>
              <a:rPr lang="en-US" sz="2000" dirty="0" err="1"/>
              <a:t>povrata</a:t>
            </a:r>
            <a:r>
              <a:rPr lang="en-US" sz="2000" dirty="0"/>
              <a:t>, </a:t>
            </a:r>
            <a:r>
              <a:rPr lang="en-US" sz="2000" dirty="0" err="1" smtClean="0"/>
              <a:t>overava</a:t>
            </a:r>
            <a:r>
              <a:rPr lang="en-US" sz="2000" dirty="0" smtClean="0"/>
              <a:t> </a:t>
            </a:r>
            <a:r>
              <a:rPr lang="en-US" sz="2000" dirty="0" err="1"/>
              <a:t>pečatom</a:t>
            </a:r>
            <a:r>
              <a:rPr lang="en-US" sz="2000" dirty="0"/>
              <a:t> </a:t>
            </a:r>
            <a:r>
              <a:rPr lang="en-US" sz="2000" dirty="0" err="1"/>
              <a:t>hotela</a:t>
            </a:r>
            <a:r>
              <a:rPr lang="en-US" sz="2000" dirty="0"/>
              <a:t> </a:t>
            </a:r>
            <a:r>
              <a:rPr lang="en-US" sz="2000" dirty="0" err="1"/>
              <a:t>i</a:t>
            </a:r>
            <a:r>
              <a:rPr lang="en-US" sz="2000" dirty="0"/>
              <a:t> </a:t>
            </a:r>
            <a:r>
              <a:rPr lang="sr-Latn-RS" sz="2000" dirty="0" smtClean="0"/>
              <a:t>svojer</a:t>
            </a:r>
            <a:r>
              <a:rPr lang="en-US" sz="2000" dirty="0" err="1" smtClean="0"/>
              <a:t>učnim</a:t>
            </a:r>
            <a:r>
              <a:rPr lang="en-US" sz="2000" dirty="0" smtClean="0"/>
              <a:t> </a:t>
            </a:r>
            <a:r>
              <a:rPr lang="en-US" sz="2000" dirty="0" err="1"/>
              <a:t>potpisom</a:t>
            </a:r>
            <a:r>
              <a:rPr lang="en-US" sz="2000" dirty="0"/>
              <a:t>. </a:t>
            </a:r>
            <a:r>
              <a:rPr lang="en-US" sz="2000" dirty="0" err="1"/>
              <a:t>Pošiljka</a:t>
            </a:r>
            <a:r>
              <a:rPr lang="en-US" sz="2000" dirty="0"/>
              <a:t> se </a:t>
            </a:r>
            <a:r>
              <a:rPr lang="en-US" sz="2000" dirty="0" err="1"/>
              <a:t>vraća</a:t>
            </a:r>
            <a:r>
              <a:rPr lang="en-US" sz="2000" dirty="0"/>
              <a:t> </a:t>
            </a:r>
            <a:r>
              <a:rPr lang="en-US" sz="2000" dirty="0" err="1" smtClean="0"/>
              <a:t>mesnoj</a:t>
            </a:r>
            <a:r>
              <a:rPr lang="en-US" sz="2000" dirty="0" smtClean="0"/>
              <a:t> </a:t>
            </a:r>
            <a:r>
              <a:rPr lang="en-US" sz="2000" dirty="0" err="1" smtClean="0"/>
              <a:t>pošti</a:t>
            </a:r>
            <a:r>
              <a:rPr lang="en-US" sz="2000" dirty="0" smtClean="0"/>
              <a:t>.</a:t>
            </a:r>
            <a:endParaRPr lang="sr-Latn-RS" sz="2000" b="1" u="sng" dirty="0" smtClean="0"/>
          </a:p>
        </p:txBody>
      </p:sp>
    </p:spTree>
    <p:extLst>
      <p:ext uri="{BB962C8B-B14F-4D97-AF65-F5344CB8AC3E}">
        <p14:creationId xmlns:p14="http://schemas.microsoft.com/office/powerpoint/2010/main" val="27364277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RASPODELA POŠTANSKIH POŠILJAKA </a:t>
            </a:r>
          </a:p>
          <a:p>
            <a:endParaRPr lang="sr-Latn-RS" sz="2000" dirty="0" smtClean="0"/>
          </a:p>
          <a:p>
            <a:r>
              <a:rPr lang="en-US" sz="2000" dirty="0" err="1"/>
              <a:t>Poštu</a:t>
            </a:r>
            <a:r>
              <a:rPr lang="en-US" sz="2000" dirty="0"/>
              <a:t> </a:t>
            </a:r>
            <a:r>
              <a:rPr lang="en-US" sz="2000" dirty="0" err="1"/>
              <a:t>za</a:t>
            </a:r>
            <a:r>
              <a:rPr lang="en-US" sz="2000" dirty="0"/>
              <a:t> </a:t>
            </a:r>
            <a:r>
              <a:rPr lang="en-US" sz="2000" dirty="0" err="1"/>
              <a:t>goste</a:t>
            </a:r>
            <a:r>
              <a:rPr lang="en-US" sz="2000" dirty="0"/>
              <a:t> </a:t>
            </a:r>
            <a:r>
              <a:rPr lang="en-US" sz="2000" dirty="0" err="1"/>
              <a:t>koji</a:t>
            </a:r>
            <a:r>
              <a:rPr lang="en-US" sz="2000" dirty="0"/>
              <a:t> </a:t>
            </a:r>
            <a:r>
              <a:rPr lang="en-US" sz="2000" dirty="0" err="1"/>
              <a:t>su</a:t>
            </a:r>
            <a:r>
              <a:rPr lang="en-US" sz="2000" dirty="0"/>
              <a:t> </a:t>
            </a:r>
            <a:r>
              <a:rPr lang="en-US" sz="2000" dirty="0" err="1"/>
              <a:t>napustili</a:t>
            </a:r>
            <a:r>
              <a:rPr lang="en-US" sz="2000" dirty="0"/>
              <a:t> hotel, a </a:t>
            </a:r>
            <a:r>
              <a:rPr lang="en-US" sz="2000" dirty="0" err="1"/>
              <a:t>nisu</a:t>
            </a:r>
            <a:r>
              <a:rPr lang="en-US" sz="2000" dirty="0"/>
              <a:t> </a:t>
            </a:r>
            <a:r>
              <a:rPr lang="en-US" sz="2000" dirty="0" err="1"/>
              <a:t>popunili</a:t>
            </a:r>
            <a:r>
              <a:rPr lang="en-US" sz="2000" dirty="0"/>
              <a:t> </a:t>
            </a:r>
            <a:r>
              <a:rPr lang="sr-Latn-RS" sz="2000" dirty="0" smtClean="0"/>
              <a:t>obrazac</a:t>
            </a:r>
            <a:r>
              <a:rPr lang="en-US" sz="2000" dirty="0" smtClean="0"/>
              <a:t> </a:t>
            </a:r>
            <a:r>
              <a:rPr lang="en-US" sz="2000" dirty="0" err="1"/>
              <a:t>za</a:t>
            </a:r>
            <a:r>
              <a:rPr lang="en-US" sz="2000" dirty="0"/>
              <a:t> </a:t>
            </a:r>
            <a:r>
              <a:rPr lang="en-US" sz="2000" dirty="0" err="1"/>
              <a:t>dostavu</a:t>
            </a:r>
            <a:r>
              <a:rPr lang="en-US" sz="2000" dirty="0"/>
              <a:t> </a:t>
            </a:r>
            <a:r>
              <a:rPr lang="en-US" sz="2000" dirty="0" err="1"/>
              <a:t>pošte</a:t>
            </a:r>
            <a:r>
              <a:rPr lang="en-US" sz="2000" dirty="0"/>
              <a:t>, </a:t>
            </a:r>
            <a:r>
              <a:rPr lang="en-US" sz="2000" dirty="0" err="1"/>
              <a:t>portir</a:t>
            </a:r>
            <a:r>
              <a:rPr lang="en-US" sz="2000" dirty="0"/>
              <a:t> </a:t>
            </a:r>
            <a:r>
              <a:rPr lang="en-US" sz="2000" dirty="0" err="1" smtClean="0"/>
              <a:t>najpre</a:t>
            </a:r>
            <a:r>
              <a:rPr lang="en-US" sz="2000" dirty="0" smtClean="0"/>
              <a:t> </a:t>
            </a:r>
            <a:r>
              <a:rPr lang="en-US" sz="2000" dirty="0" err="1"/>
              <a:t>svrstava</a:t>
            </a:r>
            <a:r>
              <a:rPr lang="en-US" sz="2000" dirty="0"/>
              <a:t> </a:t>
            </a:r>
            <a:r>
              <a:rPr lang="en-US" sz="2000" dirty="0" err="1"/>
              <a:t>po</a:t>
            </a:r>
            <a:r>
              <a:rPr lang="en-US" sz="2000" dirty="0"/>
              <a:t> </a:t>
            </a:r>
            <a:r>
              <a:rPr lang="en-US" sz="2000" dirty="0" err="1"/>
              <a:t>abecednom</a:t>
            </a:r>
            <a:r>
              <a:rPr lang="en-US" sz="2000" dirty="0"/>
              <a:t> </a:t>
            </a:r>
            <a:r>
              <a:rPr lang="en-US" sz="2000" dirty="0" err="1"/>
              <a:t>redu</a:t>
            </a:r>
            <a:r>
              <a:rPr lang="en-US" sz="2000" dirty="0"/>
              <a:t>, a </a:t>
            </a:r>
            <a:r>
              <a:rPr lang="en-US" sz="2000" dirty="0" err="1"/>
              <a:t>na</a:t>
            </a:r>
            <a:r>
              <a:rPr lang="en-US" sz="2000" dirty="0"/>
              <a:t> </a:t>
            </a:r>
            <a:r>
              <a:rPr lang="en-US" sz="2000" dirty="0" err="1"/>
              <a:t>omotnicama</a:t>
            </a:r>
            <a:r>
              <a:rPr lang="en-US" sz="2000" dirty="0"/>
              <a:t> </a:t>
            </a:r>
            <a:r>
              <a:rPr lang="en-US" sz="2000" dirty="0" err="1"/>
              <a:t>ispisuje</a:t>
            </a:r>
            <a:r>
              <a:rPr lang="en-US" sz="2000" dirty="0"/>
              <a:t> «</a:t>
            </a:r>
            <a:r>
              <a:rPr lang="en-US" sz="2000" dirty="0" err="1"/>
              <a:t>otputovao</a:t>
            </a:r>
            <a:r>
              <a:rPr lang="en-US" sz="2000" dirty="0"/>
              <a:t>» </a:t>
            </a:r>
            <a:r>
              <a:rPr lang="en-US" sz="2000" dirty="0" err="1"/>
              <a:t>ili</a:t>
            </a:r>
            <a:r>
              <a:rPr lang="en-US" sz="2000" dirty="0"/>
              <a:t> </a:t>
            </a:r>
            <a:r>
              <a:rPr lang="en-US" sz="2000" i="1" dirty="0"/>
              <a:t>Retour, </a:t>
            </a:r>
            <a:r>
              <a:rPr lang="en-US" sz="2000" dirty="0" err="1"/>
              <a:t>pečatira</a:t>
            </a:r>
            <a:r>
              <a:rPr lang="en-US" sz="2000" dirty="0"/>
              <a:t> </a:t>
            </a:r>
            <a:r>
              <a:rPr lang="en-US" sz="2000" dirty="0" err="1"/>
              <a:t>hotelskim</a:t>
            </a:r>
            <a:r>
              <a:rPr lang="en-US" sz="2000" dirty="0"/>
              <a:t> </a:t>
            </a:r>
            <a:r>
              <a:rPr lang="en-US" sz="2000" dirty="0" err="1"/>
              <a:t>pečatom</a:t>
            </a:r>
            <a:r>
              <a:rPr lang="en-US" sz="2000" dirty="0"/>
              <a:t> </a:t>
            </a:r>
            <a:r>
              <a:rPr lang="en-US" sz="2000" dirty="0" err="1"/>
              <a:t>i</a:t>
            </a:r>
            <a:r>
              <a:rPr lang="en-US" sz="2000" dirty="0"/>
              <a:t> </a:t>
            </a:r>
            <a:r>
              <a:rPr lang="en-US" sz="2000" dirty="0" err="1" smtClean="0"/>
              <a:t>overava</a:t>
            </a:r>
            <a:r>
              <a:rPr lang="en-US" sz="2000" dirty="0" smtClean="0"/>
              <a:t> </a:t>
            </a:r>
            <a:r>
              <a:rPr lang="en-US" sz="2000" dirty="0" err="1"/>
              <a:t>potpisom</a:t>
            </a:r>
            <a:r>
              <a:rPr lang="en-US" sz="2000" dirty="0" smtClean="0"/>
              <a:t>.</a:t>
            </a:r>
            <a:endParaRPr lang="sr-Latn-RS" sz="2000" dirty="0" smtClean="0"/>
          </a:p>
          <a:p>
            <a:r>
              <a:rPr lang="en-US" sz="2000" dirty="0" err="1" smtClean="0"/>
              <a:t>Pisma</a:t>
            </a:r>
            <a:r>
              <a:rPr lang="en-US" sz="2000" dirty="0" smtClean="0"/>
              <a:t> </a:t>
            </a:r>
            <a:r>
              <a:rPr lang="en-US" sz="2000" dirty="0" err="1"/>
              <a:t>koja</a:t>
            </a:r>
            <a:r>
              <a:rPr lang="en-US" sz="2000" dirty="0"/>
              <a:t> </a:t>
            </a:r>
            <a:r>
              <a:rPr lang="en-US" sz="2000" dirty="0" err="1"/>
              <a:t>nisu</a:t>
            </a:r>
            <a:r>
              <a:rPr lang="en-US" sz="2000" dirty="0"/>
              <a:t> </a:t>
            </a:r>
            <a:r>
              <a:rPr lang="en-US" sz="2000" dirty="0" err="1"/>
              <a:t>mogla</a:t>
            </a:r>
            <a:r>
              <a:rPr lang="en-US" sz="2000" dirty="0"/>
              <a:t> </a:t>
            </a:r>
            <a:r>
              <a:rPr lang="en-US" sz="2000" dirty="0" err="1"/>
              <a:t>biti</a:t>
            </a:r>
            <a:r>
              <a:rPr lang="en-US" sz="2000" dirty="0"/>
              <a:t> </a:t>
            </a:r>
            <a:r>
              <a:rPr lang="en-US" sz="2000" dirty="0" err="1"/>
              <a:t>isporučena</a:t>
            </a:r>
            <a:r>
              <a:rPr lang="en-US" sz="2000" dirty="0"/>
              <a:t> </a:t>
            </a:r>
            <a:r>
              <a:rPr lang="en-US" sz="2000" dirty="0" err="1"/>
              <a:t>čuvaju</a:t>
            </a:r>
            <a:r>
              <a:rPr lang="en-US" sz="2000" dirty="0"/>
              <a:t> se 15 dana u </a:t>
            </a:r>
            <a:r>
              <a:rPr lang="en-US" sz="2000" dirty="0" err="1"/>
              <a:t>pretincima</a:t>
            </a:r>
            <a:r>
              <a:rPr lang="en-US" sz="2000" dirty="0"/>
              <a:t> </a:t>
            </a:r>
            <a:r>
              <a:rPr lang="en-US" sz="2000" dirty="0" err="1"/>
              <a:t>za</a:t>
            </a:r>
            <a:r>
              <a:rPr lang="en-US" sz="2000" dirty="0"/>
              <a:t> «</a:t>
            </a:r>
            <a:r>
              <a:rPr lang="en-US" sz="2000" dirty="0" err="1"/>
              <a:t>čuvanje</a:t>
            </a:r>
            <a:r>
              <a:rPr lang="en-US" sz="2000" dirty="0"/>
              <a:t> </a:t>
            </a:r>
            <a:r>
              <a:rPr lang="en-US" sz="2000" dirty="0" err="1"/>
              <a:t>pošte</a:t>
            </a:r>
            <a:r>
              <a:rPr lang="en-US" sz="2000" dirty="0"/>
              <a:t>». </a:t>
            </a:r>
            <a:endParaRPr lang="sr-Latn-RS" sz="2000" dirty="0" smtClean="0"/>
          </a:p>
          <a:p>
            <a:r>
              <a:rPr lang="en-US" sz="2000" dirty="0" err="1" smtClean="0"/>
              <a:t>Posle</a:t>
            </a:r>
            <a:r>
              <a:rPr lang="en-US" sz="2000" dirty="0" smtClean="0"/>
              <a:t> </a:t>
            </a:r>
            <a:r>
              <a:rPr lang="en-US" sz="2000" dirty="0"/>
              <a:t>toga se </a:t>
            </a:r>
            <a:r>
              <a:rPr lang="en-US" sz="2000" dirty="0" err="1"/>
              <a:t>vraćaju</a:t>
            </a:r>
            <a:r>
              <a:rPr lang="en-US" sz="2000" dirty="0"/>
              <a:t> </a:t>
            </a:r>
            <a:r>
              <a:rPr lang="en-US" sz="2000" dirty="0" err="1" smtClean="0"/>
              <a:t>pošilja</a:t>
            </a:r>
            <a:r>
              <a:rPr lang="sr-Latn-RS" sz="2000" dirty="0" smtClean="0"/>
              <a:t>ocu</a:t>
            </a:r>
            <a:r>
              <a:rPr lang="en-US" sz="2000" dirty="0" smtClean="0"/>
              <a:t>. </a:t>
            </a:r>
            <a:r>
              <a:rPr lang="en-US" sz="2000" dirty="0"/>
              <a:t>Ta se </a:t>
            </a:r>
            <a:r>
              <a:rPr lang="en-US" sz="2000" dirty="0" err="1"/>
              <a:t>pisma</a:t>
            </a:r>
            <a:r>
              <a:rPr lang="en-US" sz="2000" dirty="0"/>
              <a:t> </a:t>
            </a:r>
            <a:r>
              <a:rPr lang="en-US" sz="2000" b="1" dirty="0"/>
              <a:t>ne </a:t>
            </a:r>
            <a:r>
              <a:rPr lang="en-US" sz="2000" b="1" dirty="0" err="1" smtClean="0"/>
              <a:t>sm</a:t>
            </a:r>
            <a:r>
              <a:rPr lang="sr-Latn-RS" sz="2000" b="1" dirty="0" smtClean="0"/>
              <a:t>ej</a:t>
            </a:r>
            <a:r>
              <a:rPr lang="en-US" sz="2000" b="1" dirty="0" smtClean="0"/>
              <a:t>u </a:t>
            </a:r>
            <a:r>
              <a:rPr lang="en-US" sz="2000" dirty="0" err="1"/>
              <a:t>dostavljati</a:t>
            </a:r>
            <a:r>
              <a:rPr lang="en-US" sz="2000" dirty="0"/>
              <a:t> </a:t>
            </a:r>
            <a:r>
              <a:rPr lang="en-US" sz="2000" dirty="0" smtClean="0"/>
              <a:t>prima</a:t>
            </a:r>
            <a:r>
              <a:rPr lang="sr-Latn-RS" sz="2000" dirty="0" smtClean="0"/>
              <a:t>ocu</a:t>
            </a:r>
            <a:r>
              <a:rPr lang="en-US" sz="2000" dirty="0" smtClean="0"/>
              <a:t>, </a:t>
            </a:r>
            <a:r>
              <a:rPr lang="en-US" sz="2000" dirty="0" err="1"/>
              <a:t>iako</a:t>
            </a:r>
            <a:r>
              <a:rPr lang="en-US" sz="2000" dirty="0"/>
              <a:t> </a:t>
            </a:r>
            <a:r>
              <a:rPr lang="en-US" sz="2000" dirty="0" err="1"/>
              <a:t>hotelijer</a:t>
            </a:r>
            <a:r>
              <a:rPr lang="en-US" sz="2000" dirty="0"/>
              <a:t> </a:t>
            </a:r>
            <a:r>
              <a:rPr lang="en-US" sz="2000" dirty="0" err="1"/>
              <a:t>može</a:t>
            </a:r>
            <a:r>
              <a:rPr lang="en-US" sz="2000" dirty="0"/>
              <a:t> </a:t>
            </a:r>
            <a:r>
              <a:rPr lang="en-US" sz="2000" dirty="0" err="1"/>
              <a:t>naći</a:t>
            </a:r>
            <a:r>
              <a:rPr lang="en-US" sz="2000" dirty="0"/>
              <a:t> </a:t>
            </a:r>
            <a:r>
              <a:rPr lang="en-US" sz="2000" dirty="0" err="1"/>
              <a:t>adresu</a:t>
            </a:r>
            <a:r>
              <a:rPr lang="en-US" sz="2000" dirty="0"/>
              <a:t> </a:t>
            </a:r>
            <a:r>
              <a:rPr lang="en-US" sz="2000" dirty="0" smtClean="0"/>
              <a:t>prima</a:t>
            </a:r>
            <a:r>
              <a:rPr lang="sr-Latn-RS" sz="2000" dirty="0" smtClean="0"/>
              <a:t>oca</a:t>
            </a:r>
            <a:r>
              <a:rPr lang="en-US" sz="2000" dirty="0" smtClean="0"/>
              <a:t>.</a:t>
            </a:r>
            <a:endParaRPr lang="sr-Latn-RS" sz="2400" b="1" u="sng" dirty="0" smtClean="0"/>
          </a:p>
        </p:txBody>
      </p:sp>
    </p:spTree>
    <p:extLst>
      <p:ext uri="{BB962C8B-B14F-4D97-AF65-F5344CB8AC3E}">
        <p14:creationId xmlns:p14="http://schemas.microsoft.com/office/powerpoint/2010/main" val="3849513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RUKOVANJE KLJUČEVIMA SOBA </a:t>
            </a:r>
          </a:p>
          <a:p>
            <a:endParaRPr lang="sr-Latn-RS" dirty="0" smtClean="0"/>
          </a:p>
          <a:p>
            <a:r>
              <a:rPr lang="en-US" sz="2000" dirty="0" err="1" smtClean="0"/>
              <a:t>Ako</a:t>
            </a:r>
            <a:r>
              <a:rPr lang="en-US" sz="2000" dirty="0" smtClean="0"/>
              <a:t> </a:t>
            </a:r>
            <a:r>
              <a:rPr lang="en-US" sz="2000" dirty="0"/>
              <a:t>hotel </a:t>
            </a:r>
            <a:r>
              <a:rPr lang="en-US" sz="2000" dirty="0" err="1"/>
              <a:t>raspolaže</a:t>
            </a:r>
            <a:r>
              <a:rPr lang="en-US" sz="2000" dirty="0"/>
              <a:t> s </a:t>
            </a:r>
            <a:r>
              <a:rPr lang="en-US" sz="2000" dirty="0" err="1"/>
              <a:t>tzv</a:t>
            </a:r>
            <a:r>
              <a:rPr lang="en-US" sz="2000" dirty="0"/>
              <a:t>. </a:t>
            </a:r>
            <a:r>
              <a:rPr lang="en-US" sz="2000" dirty="0" err="1"/>
              <a:t>tradicionalnim</a:t>
            </a:r>
            <a:r>
              <a:rPr lang="en-US" sz="2000" dirty="0"/>
              <a:t> </a:t>
            </a:r>
            <a:r>
              <a:rPr lang="en-US" sz="2000" dirty="0" err="1"/>
              <a:t>ključevima</a:t>
            </a:r>
            <a:r>
              <a:rPr lang="en-US" sz="2000" dirty="0"/>
              <a:t>, </a:t>
            </a:r>
            <a:r>
              <a:rPr lang="en-US" sz="2000" dirty="0" err="1"/>
              <a:t>portirnica</a:t>
            </a:r>
            <a:r>
              <a:rPr lang="en-US" sz="2000" dirty="0"/>
              <a:t> se </a:t>
            </a:r>
            <a:r>
              <a:rPr lang="en-US" sz="2000" dirty="0" err="1"/>
              <a:t>zadužuje</a:t>
            </a:r>
            <a:r>
              <a:rPr lang="en-US" sz="2000" dirty="0"/>
              <a:t> </a:t>
            </a:r>
            <a:r>
              <a:rPr lang="en-US" sz="2000" dirty="0" err="1"/>
              <a:t>samo</a:t>
            </a:r>
            <a:r>
              <a:rPr lang="en-US" sz="2000" dirty="0"/>
              <a:t> </a:t>
            </a:r>
            <a:r>
              <a:rPr lang="sr-Latn-RS" sz="2000" dirty="0" smtClean="0"/>
              <a:t>1</a:t>
            </a:r>
            <a:r>
              <a:rPr lang="en-US" sz="2000" dirty="0" smtClean="0"/>
              <a:t> </a:t>
            </a:r>
            <a:r>
              <a:rPr lang="en-US" sz="2000" dirty="0" err="1"/>
              <a:t>ključem</a:t>
            </a:r>
            <a:r>
              <a:rPr lang="en-US" sz="2000" dirty="0"/>
              <a:t> </a:t>
            </a:r>
            <a:r>
              <a:rPr lang="en-US" sz="2000" dirty="0" err="1"/>
              <a:t>za</a:t>
            </a:r>
            <a:r>
              <a:rPr lang="en-US" sz="2000" dirty="0"/>
              <a:t> </a:t>
            </a:r>
            <a:r>
              <a:rPr lang="en-US" sz="2000" dirty="0" err="1"/>
              <a:t>svaku</a:t>
            </a:r>
            <a:r>
              <a:rPr lang="en-US" sz="2000" dirty="0"/>
              <a:t> </a:t>
            </a:r>
            <a:r>
              <a:rPr lang="en-US" sz="2000" dirty="0" err="1"/>
              <a:t>sobu</a:t>
            </a:r>
            <a:r>
              <a:rPr lang="en-US" sz="2000" dirty="0"/>
              <a:t> u </a:t>
            </a:r>
            <a:r>
              <a:rPr lang="en-US" sz="2000" dirty="0" err="1"/>
              <a:t>hotelu</a:t>
            </a:r>
            <a:r>
              <a:rPr lang="en-US" sz="2000" dirty="0"/>
              <a:t>. </a:t>
            </a:r>
            <a:r>
              <a:rPr lang="en-US" sz="2000" dirty="0" err="1"/>
              <a:t>Ključevi</a:t>
            </a:r>
            <a:r>
              <a:rPr lang="en-US" sz="2000" dirty="0"/>
              <a:t> se </a:t>
            </a:r>
            <a:r>
              <a:rPr lang="en-US" sz="2000" dirty="0" err="1"/>
              <a:t>izrađuju</a:t>
            </a:r>
            <a:r>
              <a:rPr lang="en-US" sz="2000" dirty="0"/>
              <a:t> </a:t>
            </a:r>
            <a:r>
              <a:rPr lang="en-US" sz="2000" dirty="0" err="1"/>
              <a:t>po</a:t>
            </a:r>
            <a:r>
              <a:rPr lang="en-US" sz="2000" dirty="0"/>
              <a:t> </a:t>
            </a:r>
            <a:r>
              <a:rPr lang="en-US" sz="2000" dirty="0" err="1"/>
              <a:t>određenom</a:t>
            </a:r>
            <a:r>
              <a:rPr lang="en-US" sz="2000" dirty="0"/>
              <a:t> </a:t>
            </a:r>
            <a:r>
              <a:rPr lang="en-US" sz="2000" dirty="0" smtClean="0"/>
              <a:t>s</a:t>
            </a:r>
            <a:r>
              <a:rPr lang="sr-Latn-RS" sz="2000" dirty="0" smtClean="0"/>
              <a:t>a</a:t>
            </a:r>
            <a:r>
              <a:rPr lang="en-US" sz="2000" dirty="0" err="1" smtClean="0"/>
              <a:t>stavu</a:t>
            </a:r>
            <a:r>
              <a:rPr lang="en-US" sz="2000" dirty="0" smtClean="0"/>
              <a:t> </a:t>
            </a:r>
            <a:r>
              <a:rPr lang="en-US" sz="2000" dirty="0" err="1"/>
              <a:t>tako</a:t>
            </a:r>
            <a:r>
              <a:rPr lang="en-US" sz="2000" dirty="0"/>
              <a:t> da </a:t>
            </a:r>
            <a:r>
              <a:rPr lang="en-US" sz="2000" dirty="0" err="1"/>
              <a:t>tzv</a:t>
            </a:r>
            <a:r>
              <a:rPr lang="en-US" sz="2000" dirty="0"/>
              <a:t>. </a:t>
            </a:r>
            <a:r>
              <a:rPr lang="en-US" sz="2000" dirty="0" smtClean="0"/>
              <a:t>«</a:t>
            </a:r>
            <a:r>
              <a:rPr lang="sr-Latn-RS" sz="2000" dirty="0" smtClean="0"/>
              <a:t>sprat</a:t>
            </a:r>
            <a:r>
              <a:rPr lang="en-US" sz="2000" dirty="0" err="1" smtClean="0"/>
              <a:t>ni</a:t>
            </a:r>
            <a:r>
              <a:rPr lang="en-US" sz="2000" dirty="0" smtClean="0"/>
              <a:t> </a:t>
            </a:r>
            <a:r>
              <a:rPr lang="en-US" sz="2000" dirty="0" err="1"/>
              <a:t>ključ</a:t>
            </a:r>
            <a:r>
              <a:rPr lang="en-US" sz="2000" dirty="0"/>
              <a:t>» </a:t>
            </a:r>
            <a:r>
              <a:rPr lang="en-US" sz="2000" dirty="0" err="1" smtClean="0"/>
              <a:t>jednog</a:t>
            </a:r>
            <a:r>
              <a:rPr lang="en-US" sz="2000" dirty="0" smtClean="0"/>
              <a:t> </a:t>
            </a:r>
            <a:r>
              <a:rPr lang="sr-Latn-RS" sz="2000" dirty="0" smtClean="0"/>
              <a:t>sprata</a:t>
            </a:r>
            <a:r>
              <a:rPr lang="en-US" sz="2000" dirty="0" smtClean="0"/>
              <a:t> </a:t>
            </a:r>
            <a:r>
              <a:rPr lang="en-US" sz="2000" dirty="0" err="1"/>
              <a:t>otvara</a:t>
            </a:r>
            <a:r>
              <a:rPr lang="en-US" sz="2000" dirty="0"/>
              <a:t> </a:t>
            </a:r>
            <a:r>
              <a:rPr lang="en-US" sz="2000" dirty="0" err="1"/>
              <a:t>samo</a:t>
            </a:r>
            <a:r>
              <a:rPr lang="en-US" sz="2000" dirty="0"/>
              <a:t> </a:t>
            </a:r>
            <a:r>
              <a:rPr lang="en-US" sz="2000" dirty="0" err="1"/>
              <a:t>sobe</a:t>
            </a:r>
            <a:r>
              <a:rPr lang="en-US" sz="2000" dirty="0"/>
              <a:t> </a:t>
            </a:r>
            <a:r>
              <a:rPr lang="en-US" sz="2000" dirty="0" err="1"/>
              <a:t>na</a:t>
            </a:r>
            <a:r>
              <a:rPr lang="en-US" sz="2000" dirty="0"/>
              <a:t> tom </a:t>
            </a:r>
            <a:r>
              <a:rPr lang="sr-Latn-RS" sz="2000" dirty="0" smtClean="0"/>
              <a:t>sprat</a:t>
            </a:r>
            <a:r>
              <a:rPr lang="en-US" sz="2000" dirty="0" smtClean="0"/>
              <a:t>u</a:t>
            </a:r>
            <a:r>
              <a:rPr lang="en-US" sz="2000" dirty="0"/>
              <a:t>. </a:t>
            </a:r>
            <a:endParaRPr lang="sr-Latn-RS" sz="2000" dirty="0" smtClean="0"/>
          </a:p>
          <a:p>
            <a:r>
              <a:rPr lang="en-US" sz="2000" dirty="0" err="1" smtClean="0"/>
              <a:t>Njime</a:t>
            </a:r>
            <a:r>
              <a:rPr lang="en-US" sz="2000" dirty="0" smtClean="0"/>
              <a:t> </a:t>
            </a:r>
            <a:r>
              <a:rPr lang="en-US" sz="2000" dirty="0"/>
              <a:t>se </a:t>
            </a:r>
            <a:r>
              <a:rPr lang="en-US" sz="2000" dirty="0" err="1"/>
              <a:t>zadužuje</a:t>
            </a:r>
            <a:r>
              <a:rPr lang="en-US" sz="2000" dirty="0"/>
              <a:t> </a:t>
            </a:r>
            <a:r>
              <a:rPr lang="en-US" sz="2000" dirty="0" err="1"/>
              <a:t>glavna</a:t>
            </a:r>
            <a:r>
              <a:rPr lang="en-US" sz="2000" dirty="0"/>
              <a:t> </a:t>
            </a:r>
            <a:r>
              <a:rPr lang="sr-Latn-RS" sz="2000" dirty="0" smtClean="0"/>
              <a:t>spratn</a:t>
            </a:r>
            <a:r>
              <a:rPr lang="en-US" sz="2000" dirty="0" smtClean="0"/>
              <a:t>a </a:t>
            </a:r>
            <a:r>
              <a:rPr lang="en-US" sz="2000" dirty="0" err="1"/>
              <a:t>sobarica</a:t>
            </a:r>
            <a:r>
              <a:rPr lang="en-US" sz="2000" dirty="0"/>
              <a:t>, </a:t>
            </a:r>
            <a:r>
              <a:rPr lang="en-US" sz="2000" dirty="0" err="1"/>
              <a:t>koja</a:t>
            </a:r>
            <a:r>
              <a:rPr lang="en-US" sz="2000" dirty="0"/>
              <a:t> </a:t>
            </a:r>
            <a:r>
              <a:rPr lang="en-US" sz="2000" dirty="0" err="1"/>
              <a:t>ga</a:t>
            </a:r>
            <a:r>
              <a:rPr lang="en-US" sz="2000" dirty="0"/>
              <a:t> </a:t>
            </a:r>
            <a:r>
              <a:rPr lang="en-US" sz="2000" dirty="0" err="1"/>
              <a:t>preuzima</a:t>
            </a:r>
            <a:r>
              <a:rPr lang="en-US" sz="2000" dirty="0"/>
              <a:t> </a:t>
            </a:r>
            <a:r>
              <a:rPr lang="en-US" sz="2000" dirty="0" err="1"/>
              <a:t>iz</a:t>
            </a:r>
            <a:r>
              <a:rPr lang="en-US" sz="2000" dirty="0"/>
              <a:t> </a:t>
            </a:r>
            <a:r>
              <a:rPr lang="en-US" sz="2000" dirty="0" err="1" smtClean="0"/>
              <a:t>odel</a:t>
            </a:r>
            <a:r>
              <a:rPr lang="sr-Latn-RS" sz="2000" dirty="0" smtClean="0"/>
              <a:t>jenj</a:t>
            </a:r>
            <a:r>
              <a:rPr lang="en-US" sz="2000" dirty="0" smtClean="0"/>
              <a:t>a </a:t>
            </a:r>
            <a:r>
              <a:rPr lang="en-US" sz="2000" dirty="0" err="1"/>
              <a:t>hotelskog</a:t>
            </a:r>
            <a:r>
              <a:rPr lang="en-US" sz="2000" dirty="0"/>
              <a:t> </a:t>
            </a:r>
            <a:r>
              <a:rPr lang="en-US" sz="2000" dirty="0" err="1"/>
              <a:t>domaćinstva</a:t>
            </a:r>
            <a:r>
              <a:rPr lang="en-US" sz="2000" dirty="0"/>
              <a:t> </a:t>
            </a:r>
            <a:r>
              <a:rPr lang="en-US" sz="2000" dirty="0" err="1"/>
              <a:t>i</a:t>
            </a:r>
            <a:r>
              <a:rPr lang="en-US" sz="2000" dirty="0"/>
              <a:t> </a:t>
            </a:r>
            <a:r>
              <a:rPr lang="en-US" sz="2000" dirty="0" err="1"/>
              <a:t>vraća</a:t>
            </a:r>
            <a:r>
              <a:rPr lang="en-US" sz="2000" dirty="0"/>
              <a:t> </a:t>
            </a:r>
            <a:r>
              <a:rPr lang="en-US" sz="2000" dirty="0" err="1"/>
              <a:t>ga</a:t>
            </a:r>
            <a:r>
              <a:rPr lang="en-US" sz="2000" dirty="0"/>
              <a:t> </a:t>
            </a:r>
            <a:r>
              <a:rPr lang="en-US" sz="2000" dirty="0" err="1"/>
              <a:t>svaki</a:t>
            </a:r>
            <a:r>
              <a:rPr lang="en-US" sz="2000" dirty="0"/>
              <a:t> </a:t>
            </a:r>
            <a:r>
              <a:rPr lang="en-US" sz="2000" dirty="0" err="1"/>
              <a:t>dan</a:t>
            </a:r>
            <a:r>
              <a:rPr lang="en-US" sz="2000" dirty="0"/>
              <a:t> </a:t>
            </a:r>
            <a:r>
              <a:rPr lang="en-US" sz="2000" dirty="0" err="1"/>
              <a:t>uz</a:t>
            </a:r>
            <a:r>
              <a:rPr lang="en-US" sz="2000" dirty="0"/>
              <a:t> </a:t>
            </a:r>
            <a:r>
              <a:rPr lang="en-US" sz="2000" dirty="0" err="1" smtClean="0"/>
              <a:t>ob</a:t>
            </a:r>
            <a:r>
              <a:rPr lang="sr-Latn-RS" sz="2000" dirty="0" smtClean="0"/>
              <a:t>a</a:t>
            </a:r>
            <a:r>
              <a:rPr lang="en-US" sz="2000" dirty="0" err="1" smtClean="0"/>
              <a:t>veznu</a:t>
            </a:r>
            <a:r>
              <a:rPr lang="en-US" sz="2000" dirty="0" smtClean="0"/>
              <a:t> </a:t>
            </a:r>
            <a:r>
              <a:rPr lang="en-US" sz="2000" dirty="0" err="1"/>
              <a:t>primopredaju</a:t>
            </a:r>
            <a:r>
              <a:rPr lang="en-US" dirty="0"/>
              <a:t>.</a:t>
            </a:r>
            <a:endParaRPr lang="sr-Latn-RS" sz="2000" dirty="0" smtClean="0"/>
          </a:p>
        </p:txBody>
      </p:sp>
    </p:spTree>
    <p:extLst>
      <p:ext uri="{BB962C8B-B14F-4D97-AF65-F5344CB8AC3E}">
        <p14:creationId xmlns:p14="http://schemas.microsoft.com/office/powerpoint/2010/main" val="1954806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RUKOVANJE KLJUČEVIMA SOBA </a:t>
            </a:r>
          </a:p>
          <a:p>
            <a:endParaRPr lang="sr-Latn-RS" sz="2000" b="1" u="sng" dirty="0" smtClean="0"/>
          </a:p>
          <a:p>
            <a:r>
              <a:rPr lang="en-US" sz="2000" dirty="0"/>
              <a:t>«</a:t>
            </a:r>
            <a:r>
              <a:rPr lang="en-US" sz="2000" dirty="0" err="1"/>
              <a:t>Generalnim</a:t>
            </a:r>
            <a:r>
              <a:rPr lang="en-US" sz="2000" dirty="0"/>
              <a:t>» </a:t>
            </a:r>
            <a:r>
              <a:rPr lang="en-US" sz="2000" dirty="0" err="1"/>
              <a:t>ili</a:t>
            </a:r>
            <a:r>
              <a:rPr lang="en-US" sz="2000" dirty="0"/>
              <a:t> «master» </a:t>
            </a:r>
            <a:r>
              <a:rPr lang="en-US" sz="2000" dirty="0" err="1"/>
              <a:t>ključem</a:t>
            </a:r>
            <a:r>
              <a:rPr lang="en-US" sz="2000" dirty="0"/>
              <a:t> </a:t>
            </a:r>
            <a:r>
              <a:rPr lang="en-US" sz="2000" dirty="0" err="1"/>
              <a:t>otvaraju</a:t>
            </a:r>
            <a:r>
              <a:rPr lang="en-US" sz="2000" dirty="0"/>
              <a:t> se </a:t>
            </a:r>
            <a:r>
              <a:rPr lang="en-US" sz="2000" dirty="0" err="1"/>
              <a:t>sve</a:t>
            </a:r>
            <a:r>
              <a:rPr lang="en-US" sz="2000" dirty="0"/>
              <a:t> </a:t>
            </a:r>
            <a:r>
              <a:rPr lang="en-US" sz="2000" dirty="0" err="1"/>
              <a:t>sobe</a:t>
            </a:r>
            <a:r>
              <a:rPr lang="en-US" sz="2000" dirty="0"/>
              <a:t> u </a:t>
            </a:r>
            <a:r>
              <a:rPr lang="en-US" sz="2000" dirty="0" err="1"/>
              <a:t>hotelu</a:t>
            </a:r>
            <a:r>
              <a:rPr lang="en-US" sz="2000" dirty="0"/>
              <a:t>. </a:t>
            </a:r>
            <a:r>
              <a:rPr lang="en-US" sz="2000" dirty="0" err="1"/>
              <a:t>Njime</a:t>
            </a:r>
            <a:r>
              <a:rPr lang="en-US" sz="2000" dirty="0"/>
              <a:t> se </a:t>
            </a:r>
            <a:r>
              <a:rPr lang="en-US" sz="2000" dirty="0" err="1"/>
              <a:t>zadužuje</a:t>
            </a:r>
            <a:r>
              <a:rPr lang="en-US" sz="2000" dirty="0"/>
              <a:t> </a:t>
            </a:r>
            <a:r>
              <a:rPr lang="en-US" sz="2000" dirty="0" err="1"/>
              <a:t>domaćica</a:t>
            </a:r>
            <a:r>
              <a:rPr lang="en-US" sz="2000" dirty="0"/>
              <a:t> </a:t>
            </a:r>
            <a:r>
              <a:rPr lang="en-US" sz="2000" dirty="0" err="1"/>
              <a:t>hotela</a:t>
            </a:r>
            <a:r>
              <a:rPr lang="en-US" sz="2000" dirty="0"/>
              <a:t>. </a:t>
            </a:r>
            <a:r>
              <a:rPr lang="en-US" sz="2000" dirty="0" err="1"/>
              <a:t>Ti</a:t>
            </a:r>
            <a:r>
              <a:rPr lang="en-US" sz="2000" dirty="0"/>
              <a:t> se </a:t>
            </a:r>
            <a:r>
              <a:rPr lang="en-US" sz="2000" dirty="0" err="1"/>
              <a:t>ključevi</a:t>
            </a:r>
            <a:r>
              <a:rPr lang="en-US" sz="2000" dirty="0"/>
              <a:t> ne </a:t>
            </a:r>
            <a:r>
              <a:rPr lang="en-US" sz="2000" dirty="0" err="1" smtClean="0"/>
              <a:t>sm</a:t>
            </a:r>
            <a:r>
              <a:rPr lang="sr-Latn-RS" sz="2000" dirty="0" smtClean="0"/>
              <a:t>ej</a:t>
            </a:r>
            <a:r>
              <a:rPr lang="en-US" sz="2000" dirty="0" smtClean="0"/>
              <a:t>u </a:t>
            </a:r>
            <a:r>
              <a:rPr lang="en-US" sz="2000" dirty="0" err="1" smtClean="0"/>
              <a:t>izgubiti</a:t>
            </a:r>
            <a:r>
              <a:rPr lang="en-US" sz="2000" dirty="0" smtClean="0"/>
              <a:t> </a:t>
            </a:r>
            <a:r>
              <a:rPr lang="en-US" sz="2000" dirty="0" err="1" smtClean="0"/>
              <a:t>ni</a:t>
            </a:r>
            <a:r>
              <a:rPr lang="en-US" sz="2000" dirty="0" smtClean="0"/>
              <a:t> </a:t>
            </a:r>
            <a:r>
              <a:rPr lang="en-US" sz="2000" dirty="0" err="1"/>
              <a:t>umnožiti</a:t>
            </a:r>
            <a:r>
              <a:rPr lang="en-US" sz="2000" dirty="0"/>
              <a:t>. </a:t>
            </a:r>
            <a:endParaRPr lang="sr-Latn-RS" sz="2000" dirty="0" smtClean="0"/>
          </a:p>
          <a:p>
            <a:r>
              <a:rPr lang="en-US" sz="2000" dirty="0" smtClean="0"/>
              <a:t>Original</a:t>
            </a:r>
            <a:r>
              <a:rPr lang="sr-Latn-RS" sz="2000" dirty="0" smtClean="0"/>
              <a:t> </a:t>
            </a:r>
            <a:r>
              <a:rPr lang="en-US" sz="2000" dirty="0" smtClean="0"/>
              <a:t>«</a:t>
            </a:r>
            <a:r>
              <a:rPr lang="sr-Latn-RS" sz="2000" dirty="0" smtClean="0"/>
              <a:t>spra</a:t>
            </a:r>
            <a:r>
              <a:rPr lang="en-US" sz="2000" dirty="0" err="1" smtClean="0"/>
              <a:t>tnog</a:t>
            </a:r>
            <a:r>
              <a:rPr lang="en-US" sz="2000" dirty="0"/>
              <a:t>» </a:t>
            </a:r>
            <a:r>
              <a:rPr lang="en-US" sz="2000" dirty="0" err="1"/>
              <a:t>i</a:t>
            </a:r>
            <a:r>
              <a:rPr lang="en-US" sz="2000" dirty="0"/>
              <a:t> «</a:t>
            </a:r>
            <a:r>
              <a:rPr lang="en-US" sz="2000" dirty="0" err="1"/>
              <a:t>generalnog</a:t>
            </a:r>
            <a:r>
              <a:rPr lang="en-US" sz="2000" dirty="0"/>
              <a:t>» </a:t>
            </a:r>
            <a:r>
              <a:rPr lang="en-US" sz="2000" dirty="0" err="1"/>
              <a:t>ključa</a:t>
            </a:r>
            <a:r>
              <a:rPr lang="en-US" sz="2000" dirty="0"/>
              <a:t> u </a:t>
            </a:r>
            <a:r>
              <a:rPr lang="en-US" sz="2000" dirty="0" err="1"/>
              <a:t>hotelskom</a:t>
            </a:r>
            <a:r>
              <a:rPr lang="en-US" sz="2000" dirty="0"/>
              <a:t> </a:t>
            </a:r>
            <a:r>
              <a:rPr lang="en-US" sz="2000" dirty="0" err="1"/>
              <a:t>sefu</a:t>
            </a:r>
            <a:r>
              <a:rPr lang="en-US" sz="2000" dirty="0"/>
              <a:t> </a:t>
            </a:r>
            <a:r>
              <a:rPr lang="en-US" sz="2000" dirty="0" err="1"/>
              <a:t>čuva</a:t>
            </a:r>
            <a:r>
              <a:rPr lang="en-US" sz="2000" dirty="0"/>
              <a:t> </a:t>
            </a:r>
            <a:r>
              <a:rPr lang="en-US" sz="2000" dirty="0" err="1"/>
              <a:t>šef</a:t>
            </a:r>
            <a:r>
              <a:rPr lang="en-US" sz="2000" dirty="0"/>
              <a:t> </a:t>
            </a:r>
            <a:r>
              <a:rPr lang="en-US" sz="2000" dirty="0" err="1"/>
              <a:t>tehničkog</a:t>
            </a:r>
            <a:r>
              <a:rPr lang="en-US" sz="2000" dirty="0"/>
              <a:t> </a:t>
            </a:r>
            <a:r>
              <a:rPr lang="en-US" sz="2000" dirty="0" smtClean="0"/>
              <a:t>od</a:t>
            </a:r>
            <a:r>
              <a:rPr lang="sr-Latn-RS" sz="2000" dirty="0" smtClean="0"/>
              <a:t>eljenja</a:t>
            </a:r>
            <a:r>
              <a:rPr lang="en-US" sz="2000" dirty="0" smtClean="0"/>
              <a:t> </a:t>
            </a:r>
            <a:r>
              <a:rPr lang="en-US" sz="2000" dirty="0" err="1"/>
              <a:t>hotela</a:t>
            </a:r>
            <a:r>
              <a:rPr lang="en-US" sz="2000" dirty="0"/>
              <a:t> (</a:t>
            </a:r>
            <a:r>
              <a:rPr lang="en-US" sz="2000" dirty="0" err="1"/>
              <a:t>šef</a:t>
            </a:r>
            <a:r>
              <a:rPr lang="en-US" sz="2000" dirty="0"/>
              <a:t> </a:t>
            </a:r>
            <a:r>
              <a:rPr lang="en-US" sz="2000" dirty="0" err="1"/>
              <a:t>tehničke</a:t>
            </a:r>
            <a:r>
              <a:rPr lang="en-US" sz="2000" dirty="0"/>
              <a:t> </a:t>
            </a:r>
            <a:r>
              <a:rPr lang="en-US" sz="2000" dirty="0" err="1"/>
              <a:t>službe</a:t>
            </a:r>
            <a:r>
              <a:rPr lang="en-US" sz="2000" dirty="0"/>
              <a:t>). </a:t>
            </a:r>
            <a:endParaRPr lang="sr-Latn-RS" sz="2000" dirty="0" smtClean="0"/>
          </a:p>
        </p:txBody>
      </p:sp>
    </p:spTree>
    <p:extLst>
      <p:ext uri="{BB962C8B-B14F-4D97-AF65-F5344CB8AC3E}">
        <p14:creationId xmlns:p14="http://schemas.microsoft.com/office/powerpoint/2010/main" val="25446637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RUKOVANJE KLJUČEVIMA SOBA </a:t>
            </a:r>
          </a:p>
          <a:p>
            <a:endParaRPr lang="sr-Latn-RS" sz="2000" b="1" u="sng" dirty="0" smtClean="0"/>
          </a:p>
          <a:p>
            <a:r>
              <a:rPr lang="en-US" sz="2000" dirty="0" err="1"/>
              <a:t>Ako</a:t>
            </a:r>
            <a:r>
              <a:rPr lang="en-US" sz="2000" dirty="0"/>
              <a:t> se </a:t>
            </a:r>
            <a:r>
              <a:rPr lang="en-US" sz="2000" dirty="0" err="1"/>
              <a:t>radi</a:t>
            </a:r>
            <a:r>
              <a:rPr lang="en-US" sz="2000" dirty="0"/>
              <a:t> o </a:t>
            </a:r>
            <a:r>
              <a:rPr lang="en-US" sz="2000" dirty="0" err="1" smtClean="0"/>
              <a:t>primeni</a:t>
            </a:r>
            <a:r>
              <a:rPr lang="en-US" sz="2000" dirty="0" smtClean="0"/>
              <a:t> </a:t>
            </a:r>
            <a:r>
              <a:rPr lang="en-US" sz="2000" dirty="0" err="1" smtClean="0"/>
              <a:t>elektron</a:t>
            </a:r>
            <a:r>
              <a:rPr lang="sr-Latn-RS" sz="2000" dirty="0" smtClean="0"/>
              <a:t>s</a:t>
            </a:r>
            <a:r>
              <a:rPr lang="en-US" sz="2000" dirty="0" err="1" smtClean="0"/>
              <a:t>kih</a:t>
            </a:r>
            <a:r>
              <a:rPr lang="en-US" sz="2000" dirty="0" smtClean="0"/>
              <a:t> </a:t>
            </a:r>
            <a:r>
              <a:rPr lang="en-US" sz="2000" dirty="0" err="1"/>
              <a:t>kartica</a:t>
            </a:r>
            <a:r>
              <a:rPr lang="en-US" sz="2000" dirty="0"/>
              <a:t>, </a:t>
            </a:r>
            <a:r>
              <a:rPr lang="en-US" sz="2000" dirty="0" err="1"/>
              <a:t>onda</a:t>
            </a:r>
            <a:r>
              <a:rPr lang="en-US" sz="2000" dirty="0"/>
              <a:t> se «</a:t>
            </a:r>
            <a:r>
              <a:rPr lang="en-US" sz="2000" dirty="0" err="1"/>
              <a:t>kartica</a:t>
            </a:r>
            <a:r>
              <a:rPr lang="en-US" sz="2000" dirty="0"/>
              <a:t>» </a:t>
            </a:r>
            <a:r>
              <a:rPr lang="en-US" sz="2000" dirty="0" err="1"/>
              <a:t>tj</a:t>
            </a:r>
            <a:r>
              <a:rPr lang="en-US" sz="2000" dirty="0"/>
              <a:t>. «</a:t>
            </a:r>
            <a:r>
              <a:rPr lang="en-US" sz="2000" dirty="0" err="1"/>
              <a:t>ključ</a:t>
            </a:r>
            <a:r>
              <a:rPr lang="en-US" sz="2000" dirty="0"/>
              <a:t>» </a:t>
            </a:r>
            <a:r>
              <a:rPr lang="en-US" sz="2000" dirty="0" err="1"/>
              <a:t>ispostavlja</a:t>
            </a:r>
            <a:r>
              <a:rPr lang="en-US" sz="2000" dirty="0"/>
              <a:t> </a:t>
            </a:r>
            <a:r>
              <a:rPr lang="en-US" sz="2000" dirty="0" err="1"/>
              <a:t>posebnim</a:t>
            </a:r>
            <a:r>
              <a:rPr lang="en-US" sz="2000" dirty="0"/>
              <a:t> </a:t>
            </a:r>
            <a:r>
              <a:rPr lang="en-US" sz="2000" dirty="0" err="1" smtClean="0"/>
              <a:t>elektron</a:t>
            </a:r>
            <a:r>
              <a:rPr lang="sr-Latn-RS" sz="2000" dirty="0" smtClean="0"/>
              <a:t>s</a:t>
            </a:r>
            <a:r>
              <a:rPr lang="en-US" sz="2000" dirty="0" err="1" smtClean="0"/>
              <a:t>kim</a:t>
            </a:r>
            <a:r>
              <a:rPr lang="en-US" sz="2000" dirty="0" smtClean="0"/>
              <a:t> </a:t>
            </a:r>
            <a:r>
              <a:rPr lang="en-US" sz="2000" dirty="0" err="1"/>
              <a:t>uređajem</a:t>
            </a:r>
            <a:r>
              <a:rPr lang="en-US" sz="2000" dirty="0"/>
              <a:t> u </a:t>
            </a:r>
            <a:r>
              <a:rPr lang="en-US" sz="2000" dirty="0" err="1"/>
              <a:t>trenutku</a:t>
            </a:r>
            <a:r>
              <a:rPr lang="en-US" sz="2000" dirty="0"/>
              <a:t> </a:t>
            </a:r>
            <a:r>
              <a:rPr lang="en-US" sz="2000" dirty="0" err="1"/>
              <a:t>dolaska</a:t>
            </a:r>
            <a:r>
              <a:rPr lang="en-US" sz="2000" dirty="0"/>
              <a:t> </a:t>
            </a:r>
            <a:r>
              <a:rPr lang="en-US" sz="2000" dirty="0" err="1"/>
              <a:t>gosta</a:t>
            </a:r>
            <a:r>
              <a:rPr lang="en-US" sz="2000" dirty="0"/>
              <a:t> u hotel</a:t>
            </a:r>
            <a:r>
              <a:rPr lang="en-US" sz="2000" dirty="0" smtClean="0"/>
              <a:t>.</a:t>
            </a:r>
            <a:endParaRPr lang="sr-Latn-RS" sz="2000" dirty="0" smtClean="0"/>
          </a:p>
          <a:p>
            <a:r>
              <a:rPr lang="en-US" sz="2000" dirty="0" err="1" smtClean="0"/>
              <a:t>Svaka</a:t>
            </a:r>
            <a:r>
              <a:rPr lang="en-US" sz="2000" dirty="0" smtClean="0"/>
              <a:t> </a:t>
            </a:r>
            <a:r>
              <a:rPr lang="en-US" sz="2000" dirty="0"/>
              <a:t>nova </a:t>
            </a:r>
            <a:r>
              <a:rPr lang="en-US" sz="2000" dirty="0" err="1"/>
              <a:t>kartica</a:t>
            </a:r>
            <a:r>
              <a:rPr lang="en-US" sz="2000" dirty="0"/>
              <a:t> </a:t>
            </a:r>
            <a:r>
              <a:rPr lang="en-US" sz="2000" dirty="0" err="1"/>
              <a:t>za</a:t>
            </a:r>
            <a:r>
              <a:rPr lang="en-US" sz="2000" dirty="0"/>
              <a:t> </a:t>
            </a:r>
            <a:r>
              <a:rPr lang="en-US" sz="2000" dirty="0" err="1"/>
              <a:t>tu</a:t>
            </a:r>
            <a:r>
              <a:rPr lang="en-US" sz="2000" dirty="0"/>
              <a:t> </a:t>
            </a:r>
            <a:r>
              <a:rPr lang="en-US" sz="2000" dirty="0" err="1"/>
              <a:t>sobu</a:t>
            </a:r>
            <a:r>
              <a:rPr lang="en-US" sz="2000" dirty="0"/>
              <a:t> </a:t>
            </a:r>
            <a:r>
              <a:rPr lang="en-US" sz="2000" dirty="0" err="1"/>
              <a:t>automatski</a:t>
            </a:r>
            <a:r>
              <a:rPr lang="en-US" sz="2000" dirty="0"/>
              <a:t> </a:t>
            </a:r>
            <a:r>
              <a:rPr lang="en-US" sz="2000" dirty="0" err="1"/>
              <a:t>poništava</a:t>
            </a:r>
            <a:r>
              <a:rPr lang="en-US" sz="2000" dirty="0"/>
              <a:t> </a:t>
            </a:r>
            <a:r>
              <a:rPr lang="en-US" sz="2000" dirty="0" err="1"/>
              <a:t>onu</a:t>
            </a:r>
            <a:r>
              <a:rPr lang="en-US" sz="2000" dirty="0"/>
              <a:t> </a:t>
            </a:r>
            <a:r>
              <a:rPr lang="en-US" sz="2000" dirty="0" err="1"/>
              <a:t>prvu</a:t>
            </a:r>
            <a:r>
              <a:rPr lang="en-US" sz="2000" dirty="0"/>
              <a:t> (</a:t>
            </a:r>
            <a:r>
              <a:rPr lang="en-US" sz="2000" dirty="0" err="1"/>
              <a:t>ukoliko</a:t>
            </a:r>
            <a:r>
              <a:rPr lang="en-US" sz="2000" dirty="0"/>
              <a:t> se ne </a:t>
            </a:r>
            <a:r>
              <a:rPr lang="en-US" sz="2000" dirty="0" err="1"/>
              <a:t>radi</a:t>
            </a:r>
            <a:r>
              <a:rPr lang="en-US" sz="2000" dirty="0"/>
              <a:t> o </a:t>
            </a:r>
            <a:r>
              <a:rPr lang="en-US" sz="2000" dirty="0" err="1"/>
              <a:t>duplikatu</a:t>
            </a:r>
            <a:r>
              <a:rPr lang="en-US" sz="2000" dirty="0" smtClean="0"/>
              <a:t>).</a:t>
            </a:r>
            <a:endParaRPr lang="sr-Latn-RS" sz="2000" dirty="0" smtClean="0"/>
          </a:p>
          <a:p>
            <a:r>
              <a:rPr lang="en-US" sz="2000" dirty="0" err="1" smtClean="0"/>
              <a:t>Kartica</a:t>
            </a:r>
            <a:r>
              <a:rPr lang="en-US" sz="2000" dirty="0" smtClean="0"/>
              <a:t> </a:t>
            </a:r>
            <a:r>
              <a:rPr lang="en-US" sz="2000" dirty="0"/>
              <a:t>se </a:t>
            </a:r>
            <a:r>
              <a:rPr lang="en-US" sz="2000" dirty="0" err="1"/>
              <a:t>može</a:t>
            </a:r>
            <a:r>
              <a:rPr lang="en-US" sz="2000" dirty="0"/>
              <a:t> </a:t>
            </a:r>
            <a:r>
              <a:rPr lang="en-US" sz="2000" dirty="0" err="1"/>
              <a:t>koristiti</a:t>
            </a:r>
            <a:r>
              <a:rPr lang="en-US" sz="2000" dirty="0"/>
              <a:t> </a:t>
            </a:r>
            <a:r>
              <a:rPr lang="en-US" sz="2000" dirty="0" err="1"/>
              <a:t>samo</a:t>
            </a:r>
            <a:r>
              <a:rPr lang="en-US" sz="2000" dirty="0"/>
              <a:t> do 12:00 sati </a:t>
            </a:r>
            <a:r>
              <a:rPr lang="en-US" sz="2000" dirty="0" err="1" smtClean="0"/>
              <a:t>onog</a:t>
            </a:r>
            <a:r>
              <a:rPr lang="en-US" sz="2000" dirty="0" smtClean="0"/>
              <a:t> </a:t>
            </a:r>
            <a:r>
              <a:rPr lang="en-US" sz="2000" dirty="0" err="1"/>
              <a:t>datuma</a:t>
            </a:r>
            <a:r>
              <a:rPr lang="en-US" sz="2000" dirty="0"/>
              <a:t> do </a:t>
            </a:r>
            <a:r>
              <a:rPr lang="en-US" sz="2000" dirty="0" err="1"/>
              <a:t>kojeg</a:t>
            </a:r>
            <a:r>
              <a:rPr lang="en-US" sz="2000" dirty="0"/>
              <a:t> je </a:t>
            </a:r>
            <a:r>
              <a:rPr lang="en-US" sz="2000" dirty="0" err="1"/>
              <a:t>gost</a:t>
            </a:r>
            <a:r>
              <a:rPr lang="en-US" sz="2000" dirty="0"/>
              <a:t> </a:t>
            </a:r>
            <a:r>
              <a:rPr lang="en-US" sz="2000" dirty="0" err="1" smtClean="0"/>
              <a:t>rezervi</a:t>
            </a:r>
            <a:r>
              <a:rPr lang="sr-Latn-RS" sz="2000" dirty="0" smtClean="0"/>
              <a:t>s</a:t>
            </a:r>
            <a:r>
              <a:rPr lang="en-US" sz="2000" dirty="0" err="1" smtClean="0"/>
              <a:t>ao</a:t>
            </a:r>
            <a:r>
              <a:rPr lang="en-US" sz="2000" dirty="0" smtClean="0"/>
              <a:t> </a:t>
            </a:r>
            <a:r>
              <a:rPr lang="en-US" sz="2000" dirty="0" err="1"/>
              <a:t>sobu</a:t>
            </a:r>
            <a:r>
              <a:rPr lang="en-US" sz="2000" dirty="0"/>
              <a:t>. </a:t>
            </a:r>
            <a:r>
              <a:rPr lang="en-US" sz="2000" dirty="0" err="1"/>
              <a:t>Ako</a:t>
            </a:r>
            <a:r>
              <a:rPr lang="en-US" sz="2000" dirty="0"/>
              <a:t> </a:t>
            </a:r>
            <a:r>
              <a:rPr lang="en-US" sz="2000" dirty="0" err="1"/>
              <a:t>gost</a:t>
            </a:r>
            <a:r>
              <a:rPr lang="en-US" sz="2000" dirty="0"/>
              <a:t> </a:t>
            </a:r>
            <a:r>
              <a:rPr lang="en-US" sz="2000" dirty="0" err="1"/>
              <a:t>želi</a:t>
            </a:r>
            <a:r>
              <a:rPr lang="en-US" sz="2000" dirty="0"/>
              <a:t> </a:t>
            </a:r>
            <a:r>
              <a:rPr lang="en-US" sz="2000" dirty="0" err="1"/>
              <a:t>produžiti</a:t>
            </a:r>
            <a:r>
              <a:rPr lang="en-US" sz="2000" dirty="0"/>
              <a:t> </a:t>
            </a:r>
            <a:r>
              <a:rPr lang="en-US" sz="2000" dirty="0" err="1"/>
              <a:t>boravak</a:t>
            </a:r>
            <a:r>
              <a:rPr lang="en-US" sz="2000" dirty="0"/>
              <a:t> mora </a:t>
            </a:r>
            <a:r>
              <a:rPr lang="en-US" sz="2000" dirty="0" err="1" smtClean="0"/>
              <a:t>tražiti</a:t>
            </a:r>
            <a:r>
              <a:rPr lang="en-US" sz="2000" dirty="0" smtClean="0"/>
              <a:t> </a:t>
            </a:r>
            <a:r>
              <a:rPr lang="en-US" sz="2000" dirty="0" err="1"/>
              <a:t>novu</a:t>
            </a:r>
            <a:r>
              <a:rPr lang="en-US" sz="2000" dirty="0"/>
              <a:t> </a:t>
            </a:r>
            <a:r>
              <a:rPr lang="en-US" sz="2000" dirty="0" err="1" smtClean="0"/>
              <a:t>karticu</a:t>
            </a:r>
            <a:r>
              <a:rPr lang="sr-Latn-RS" sz="2000" dirty="0" smtClean="0"/>
              <a:t>. </a:t>
            </a:r>
            <a:r>
              <a:rPr lang="en-US" sz="2000" dirty="0" err="1" smtClean="0"/>
              <a:t>Izdavanjem</a:t>
            </a:r>
            <a:r>
              <a:rPr lang="en-US" sz="2000" dirty="0" smtClean="0"/>
              <a:t> </a:t>
            </a:r>
            <a:r>
              <a:rPr lang="en-US" sz="2000" dirty="0" err="1"/>
              <a:t>nove</a:t>
            </a:r>
            <a:r>
              <a:rPr lang="en-US" sz="2000" dirty="0"/>
              <a:t> </a:t>
            </a:r>
            <a:r>
              <a:rPr lang="en-US" sz="2000" dirty="0" err="1"/>
              <a:t>kartice</a:t>
            </a:r>
            <a:r>
              <a:rPr lang="en-US" sz="2000" dirty="0"/>
              <a:t> </a:t>
            </a:r>
            <a:r>
              <a:rPr lang="en-US" sz="2000" dirty="0" err="1"/>
              <a:t>prestaje</a:t>
            </a:r>
            <a:r>
              <a:rPr lang="en-US" sz="2000" dirty="0"/>
              <a:t> </a:t>
            </a:r>
            <a:r>
              <a:rPr lang="en-US" sz="2000" dirty="0" err="1"/>
              <a:t>valjanost</a:t>
            </a:r>
            <a:r>
              <a:rPr lang="en-US" sz="2000" dirty="0"/>
              <a:t> «stare» </a:t>
            </a:r>
            <a:r>
              <a:rPr lang="en-US" sz="2000" dirty="0" err="1"/>
              <a:t>kartice</a:t>
            </a:r>
            <a:r>
              <a:rPr lang="en-US" sz="2000" dirty="0"/>
              <a:t>. </a:t>
            </a:r>
            <a:endParaRPr lang="sr-Latn-RS" sz="2000" dirty="0" smtClean="0"/>
          </a:p>
          <a:p>
            <a:r>
              <a:rPr lang="en-US" sz="2000" dirty="0" smtClean="0"/>
              <a:t>«</a:t>
            </a:r>
            <a:r>
              <a:rPr lang="en-US" sz="2000" dirty="0"/>
              <a:t>Stare» </a:t>
            </a:r>
            <a:r>
              <a:rPr lang="en-US" sz="2000" dirty="0" err="1"/>
              <a:t>kartice</a:t>
            </a:r>
            <a:r>
              <a:rPr lang="en-US" sz="2000" dirty="0"/>
              <a:t> </a:t>
            </a:r>
            <a:r>
              <a:rPr lang="en-US" sz="2000" dirty="0" err="1"/>
              <a:t>gosti</a:t>
            </a:r>
            <a:r>
              <a:rPr lang="en-US" sz="2000" dirty="0"/>
              <a:t> </a:t>
            </a:r>
            <a:r>
              <a:rPr lang="en-US" sz="2000" dirty="0" err="1"/>
              <a:t>mogu</a:t>
            </a:r>
            <a:r>
              <a:rPr lang="en-US" sz="2000" dirty="0"/>
              <a:t> </a:t>
            </a:r>
            <a:r>
              <a:rPr lang="en-US" sz="2000" dirty="0" err="1"/>
              <a:t>vratiti</a:t>
            </a:r>
            <a:r>
              <a:rPr lang="en-US" sz="2000" dirty="0"/>
              <a:t> </a:t>
            </a:r>
            <a:r>
              <a:rPr lang="en-US" sz="2000" dirty="0" err="1"/>
              <a:t>recepciji</a:t>
            </a:r>
            <a:r>
              <a:rPr lang="en-US" sz="2000" dirty="0"/>
              <a:t>, </a:t>
            </a:r>
            <a:r>
              <a:rPr lang="en-US" sz="2000" dirty="0" err="1"/>
              <a:t>jer</a:t>
            </a:r>
            <a:r>
              <a:rPr lang="en-US" sz="2000" dirty="0"/>
              <a:t> se </a:t>
            </a:r>
            <a:r>
              <a:rPr lang="sr-Latn-RS" sz="2000" dirty="0" smtClean="0"/>
              <a:t>po</a:t>
            </a:r>
            <a:r>
              <a:rPr lang="en-US" sz="2000" dirty="0" smtClean="0"/>
              <a:t>novo </a:t>
            </a:r>
            <a:r>
              <a:rPr lang="en-US" sz="2000" dirty="0" err="1"/>
              <a:t>mogu</a:t>
            </a:r>
            <a:r>
              <a:rPr lang="en-US" sz="2000" dirty="0"/>
              <a:t> </a:t>
            </a:r>
            <a:r>
              <a:rPr lang="en-US" sz="2000" dirty="0" err="1"/>
              <a:t>koristiti</a:t>
            </a:r>
            <a:r>
              <a:rPr lang="en-US" sz="2000" dirty="0"/>
              <a:t>.</a:t>
            </a:r>
            <a:endParaRPr lang="sr-Latn-RS" sz="2000" dirty="0" smtClean="0"/>
          </a:p>
        </p:txBody>
      </p:sp>
    </p:spTree>
    <p:extLst>
      <p:ext uri="{BB962C8B-B14F-4D97-AF65-F5344CB8AC3E}">
        <p14:creationId xmlns:p14="http://schemas.microsoft.com/office/powerpoint/2010/main" val="42665673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RUKOVANJE KLJUČEVIMA SOBA </a:t>
            </a:r>
          </a:p>
          <a:p>
            <a:endParaRPr lang="sr-Latn-RS" sz="2000" b="1" u="sng" dirty="0" smtClean="0"/>
          </a:p>
          <a:p>
            <a:r>
              <a:rPr lang="en-US" sz="2000" dirty="0"/>
              <a:t>«Master» </a:t>
            </a:r>
            <a:r>
              <a:rPr lang="en-US" sz="2000" dirty="0" err="1"/>
              <a:t>i</a:t>
            </a:r>
            <a:r>
              <a:rPr lang="en-US" sz="2000" dirty="0"/>
              <a:t> </a:t>
            </a:r>
            <a:r>
              <a:rPr lang="en-US" sz="2000" dirty="0" smtClean="0"/>
              <a:t>«</a:t>
            </a:r>
            <a:r>
              <a:rPr lang="sr-Latn-RS" sz="2000" dirty="0" smtClean="0"/>
              <a:t>spra</a:t>
            </a:r>
            <a:r>
              <a:rPr lang="en-US" sz="2000" dirty="0" err="1" smtClean="0"/>
              <a:t>tnu</a:t>
            </a:r>
            <a:r>
              <a:rPr lang="en-US" sz="2000" dirty="0"/>
              <a:t>» </a:t>
            </a:r>
            <a:r>
              <a:rPr lang="en-US" sz="2000" dirty="0" err="1"/>
              <a:t>karticu</a:t>
            </a:r>
            <a:r>
              <a:rPr lang="en-US" sz="2000" dirty="0"/>
              <a:t> </a:t>
            </a:r>
            <a:r>
              <a:rPr lang="en-US" sz="2000" dirty="0" err="1"/>
              <a:t>domaćici</a:t>
            </a:r>
            <a:r>
              <a:rPr lang="en-US" sz="2000" dirty="0"/>
              <a:t> </a:t>
            </a:r>
            <a:r>
              <a:rPr lang="en-US" sz="2000" dirty="0" err="1"/>
              <a:t>hotela</a:t>
            </a:r>
            <a:r>
              <a:rPr lang="en-US" sz="2000" dirty="0"/>
              <a:t> </a:t>
            </a:r>
            <a:r>
              <a:rPr lang="en-US" sz="2000" dirty="0" err="1"/>
              <a:t>izdaje</a:t>
            </a:r>
            <a:r>
              <a:rPr lang="en-US" sz="2000" dirty="0"/>
              <a:t> </a:t>
            </a:r>
            <a:r>
              <a:rPr lang="en-US" sz="2000" dirty="0" err="1"/>
              <a:t>šef</a:t>
            </a:r>
            <a:r>
              <a:rPr lang="en-US" sz="2000" dirty="0"/>
              <a:t> </a:t>
            </a:r>
            <a:r>
              <a:rPr lang="en-US" sz="2000" dirty="0" err="1"/>
              <a:t>recepcije</a:t>
            </a:r>
            <a:r>
              <a:rPr lang="en-US" sz="2000" dirty="0" smtClean="0"/>
              <a:t>.</a:t>
            </a:r>
            <a:endParaRPr lang="sr-Latn-RS" sz="2000" dirty="0" smtClean="0"/>
          </a:p>
          <a:p>
            <a:r>
              <a:rPr lang="en-US" sz="2000" i="1" dirty="0" smtClean="0"/>
              <a:t>Emergency </a:t>
            </a:r>
            <a:r>
              <a:rPr lang="en-US" sz="2000" i="1" dirty="0"/>
              <a:t>card </a:t>
            </a:r>
            <a:r>
              <a:rPr lang="en-US" sz="2000" dirty="0" err="1"/>
              <a:t>ili</a:t>
            </a:r>
            <a:r>
              <a:rPr lang="en-US" sz="2000" dirty="0"/>
              <a:t> </a:t>
            </a:r>
            <a:r>
              <a:rPr lang="en-US" sz="2000" dirty="0" err="1"/>
              <a:t>karticu</a:t>
            </a:r>
            <a:r>
              <a:rPr lang="en-US" sz="2000" dirty="0"/>
              <a:t> </a:t>
            </a:r>
            <a:r>
              <a:rPr lang="en-US" sz="2000" dirty="0" err="1"/>
              <a:t>za</a:t>
            </a:r>
            <a:r>
              <a:rPr lang="en-US" sz="2000" dirty="0"/>
              <a:t> </a:t>
            </a:r>
            <a:r>
              <a:rPr lang="en-US" sz="2000" dirty="0" err="1"/>
              <a:t>hitnost</a:t>
            </a:r>
            <a:r>
              <a:rPr lang="en-US" sz="2000" dirty="0"/>
              <a:t> </a:t>
            </a:r>
            <a:r>
              <a:rPr lang="en-US" sz="2000" dirty="0" err="1"/>
              <a:t>izdaje</a:t>
            </a:r>
            <a:r>
              <a:rPr lang="en-US" sz="2000" dirty="0"/>
              <a:t> </a:t>
            </a:r>
            <a:r>
              <a:rPr lang="en-US" sz="2000" dirty="0" err="1" smtClean="0"/>
              <a:t>takođe</a:t>
            </a:r>
            <a:r>
              <a:rPr lang="en-US" sz="2000" dirty="0" smtClean="0"/>
              <a:t> </a:t>
            </a:r>
            <a:r>
              <a:rPr lang="en-US" sz="2000" dirty="0" err="1"/>
              <a:t>šef</a:t>
            </a:r>
            <a:r>
              <a:rPr lang="en-US" sz="2000" dirty="0"/>
              <a:t> </a:t>
            </a:r>
            <a:r>
              <a:rPr lang="en-US" sz="2000" dirty="0" err="1"/>
              <a:t>recepcije</a:t>
            </a:r>
            <a:r>
              <a:rPr lang="en-US" sz="2000" dirty="0"/>
              <a:t> </a:t>
            </a:r>
            <a:r>
              <a:rPr lang="en-US" sz="2000" dirty="0" err="1"/>
              <a:t>samo</a:t>
            </a:r>
            <a:r>
              <a:rPr lang="en-US" sz="2000" dirty="0"/>
              <a:t> u </a:t>
            </a:r>
            <a:r>
              <a:rPr lang="en-US" sz="2000" dirty="0" err="1"/>
              <a:t>slučaju</a:t>
            </a:r>
            <a:r>
              <a:rPr lang="en-US" sz="2000" dirty="0"/>
              <a:t> </a:t>
            </a:r>
            <a:r>
              <a:rPr lang="en-US" sz="2000" dirty="0" err="1"/>
              <a:t>iznenadne</a:t>
            </a:r>
            <a:r>
              <a:rPr lang="en-US" sz="2000" dirty="0"/>
              <a:t> </a:t>
            </a:r>
            <a:r>
              <a:rPr lang="en-US" sz="2000" dirty="0" err="1"/>
              <a:t>potrebe</a:t>
            </a:r>
            <a:r>
              <a:rPr lang="en-US" sz="2000" dirty="0"/>
              <a:t> </a:t>
            </a:r>
            <a:r>
              <a:rPr lang="en-US" sz="2000" dirty="0" err="1"/>
              <a:t>ulaska</a:t>
            </a:r>
            <a:r>
              <a:rPr lang="en-US" sz="2000" dirty="0"/>
              <a:t> u </a:t>
            </a:r>
            <a:r>
              <a:rPr lang="en-US" sz="2000" dirty="0" err="1"/>
              <a:t>sobu</a:t>
            </a:r>
            <a:r>
              <a:rPr lang="en-US" sz="2000" dirty="0" smtClean="0"/>
              <a:t>.</a:t>
            </a:r>
            <a:endParaRPr lang="sr-Latn-RS" sz="2000" dirty="0"/>
          </a:p>
          <a:p>
            <a:endParaRPr lang="sr-Latn-RS" sz="2000" b="1" u="sng" dirty="0" smtClean="0"/>
          </a:p>
          <a:p>
            <a:endParaRPr lang="sr-Latn-RS" sz="2000" b="1" u="sng" dirty="0" smtClean="0"/>
          </a:p>
        </p:txBody>
      </p:sp>
    </p:spTree>
    <p:extLst>
      <p:ext uri="{BB962C8B-B14F-4D97-AF65-F5344CB8AC3E}">
        <p14:creationId xmlns:p14="http://schemas.microsoft.com/office/powerpoint/2010/main" val="21545487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RUKOVANJE KLJUČEVIMA SOBA </a:t>
            </a:r>
          </a:p>
          <a:p>
            <a:endParaRPr lang="sr-Latn-RS" sz="2000" b="1" u="sng" dirty="0" smtClean="0"/>
          </a:p>
          <a:p>
            <a:r>
              <a:rPr lang="en-US" sz="2000" dirty="0" err="1" smtClean="0"/>
              <a:t>Elektron</a:t>
            </a:r>
            <a:r>
              <a:rPr lang="sr-Latn-RS" sz="2000" dirty="0" smtClean="0"/>
              <a:t>s</a:t>
            </a:r>
            <a:r>
              <a:rPr lang="en-US" sz="2000" dirty="0" err="1" smtClean="0"/>
              <a:t>ke</a:t>
            </a:r>
            <a:r>
              <a:rPr lang="en-US" sz="2000" dirty="0" smtClean="0"/>
              <a:t> </a:t>
            </a:r>
            <a:r>
              <a:rPr lang="en-US" sz="2000" dirty="0" err="1"/>
              <a:t>kartice</a:t>
            </a:r>
            <a:r>
              <a:rPr lang="en-US" sz="2000" dirty="0"/>
              <a:t> </a:t>
            </a:r>
            <a:r>
              <a:rPr lang="en-US" sz="2000" dirty="0" err="1"/>
              <a:t>pojednostavljuju</a:t>
            </a:r>
            <a:r>
              <a:rPr lang="en-US" sz="2000" dirty="0"/>
              <a:t> </a:t>
            </a:r>
            <a:r>
              <a:rPr lang="en-US" sz="2000" dirty="0" err="1"/>
              <a:t>proceduru</a:t>
            </a:r>
            <a:r>
              <a:rPr lang="en-US" sz="2000" dirty="0"/>
              <a:t> </a:t>
            </a:r>
            <a:r>
              <a:rPr lang="en-US" sz="2000" dirty="0" err="1"/>
              <a:t>kontrole</a:t>
            </a:r>
            <a:r>
              <a:rPr lang="en-US" sz="2000" dirty="0"/>
              <a:t> </a:t>
            </a:r>
            <a:r>
              <a:rPr lang="en-US" sz="2000" dirty="0" err="1"/>
              <a:t>ključeva</a:t>
            </a:r>
            <a:r>
              <a:rPr lang="en-US" sz="2000" dirty="0"/>
              <a:t>. </a:t>
            </a:r>
            <a:endParaRPr lang="sr-Latn-RS" sz="2000" dirty="0" smtClean="0"/>
          </a:p>
          <a:p>
            <a:r>
              <a:rPr lang="en-US" sz="2000" dirty="0" err="1" smtClean="0"/>
              <a:t>Spajanjem</a:t>
            </a:r>
            <a:r>
              <a:rPr lang="en-US" sz="2000" dirty="0" smtClean="0"/>
              <a:t> </a:t>
            </a:r>
            <a:r>
              <a:rPr lang="en-US" sz="2000" dirty="0" err="1" smtClean="0"/>
              <a:t>elektron</a:t>
            </a:r>
            <a:r>
              <a:rPr lang="sr-Latn-RS" sz="2000" dirty="0" smtClean="0"/>
              <a:t>s</a:t>
            </a:r>
            <a:r>
              <a:rPr lang="en-US" sz="2000" dirty="0" err="1" smtClean="0"/>
              <a:t>kog</a:t>
            </a:r>
            <a:r>
              <a:rPr lang="en-US" sz="2000" dirty="0" smtClean="0"/>
              <a:t> </a:t>
            </a:r>
            <a:r>
              <a:rPr lang="en-US" sz="2000" dirty="0" err="1"/>
              <a:t>uređaja</a:t>
            </a:r>
            <a:r>
              <a:rPr lang="en-US" sz="2000" dirty="0"/>
              <a:t> s </a:t>
            </a:r>
            <a:r>
              <a:rPr lang="en-US" sz="2000" dirty="0" err="1"/>
              <a:t>centralnim</a:t>
            </a:r>
            <a:r>
              <a:rPr lang="en-US" sz="2000" dirty="0"/>
              <a:t> </a:t>
            </a:r>
            <a:r>
              <a:rPr lang="en-US" sz="2000" dirty="0" err="1" smtClean="0"/>
              <a:t>računa</a:t>
            </a:r>
            <a:r>
              <a:rPr lang="sr-Latn-RS" sz="2000" dirty="0" smtClean="0"/>
              <a:t>rski</a:t>
            </a:r>
            <a:r>
              <a:rPr lang="en-US" sz="2000" dirty="0" smtClean="0"/>
              <a:t>m s</a:t>
            </a:r>
            <a:r>
              <a:rPr lang="sr-Latn-RS" sz="2000" dirty="0" smtClean="0"/>
              <a:t>istemo</a:t>
            </a:r>
            <a:r>
              <a:rPr lang="en-US" sz="2000" dirty="0" smtClean="0"/>
              <a:t>m</a:t>
            </a:r>
            <a:r>
              <a:rPr lang="en-US" sz="2000" dirty="0"/>
              <a:t>, </a:t>
            </a:r>
            <a:r>
              <a:rPr lang="en-US" sz="2000" dirty="0" err="1"/>
              <a:t>omogućuje</a:t>
            </a:r>
            <a:r>
              <a:rPr lang="en-US" sz="2000" dirty="0"/>
              <a:t> se </a:t>
            </a:r>
            <a:r>
              <a:rPr lang="en-US" sz="2000" dirty="0" err="1"/>
              <a:t>ispis</a:t>
            </a:r>
            <a:r>
              <a:rPr lang="en-US" sz="2000" dirty="0"/>
              <a:t> </a:t>
            </a:r>
            <a:r>
              <a:rPr lang="en-US" sz="2000" dirty="0" err="1"/>
              <a:t>svih</a:t>
            </a:r>
            <a:r>
              <a:rPr lang="en-US" sz="2000" dirty="0"/>
              <a:t> </a:t>
            </a:r>
            <a:r>
              <a:rPr lang="en-US" sz="2000" dirty="0" err="1"/>
              <a:t>ulazaka</a:t>
            </a:r>
            <a:r>
              <a:rPr lang="en-US" sz="2000" dirty="0"/>
              <a:t> </a:t>
            </a:r>
            <a:r>
              <a:rPr lang="en-US" sz="2000" dirty="0" err="1"/>
              <a:t>i</a:t>
            </a:r>
            <a:r>
              <a:rPr lang="en-US" sz="2000" dirty="0"/>
              <a:t> </a:t>
            </a:r>
            <a:r>
              <a:rPr lang="en-US" sz="2000" dirty="0" err="1"/>
              <a:t>izlazaka</a:t>
            </a:r>
            <a:r>
              <a:rPr lang="en-US" sz="2000" dirty="0"/>
              <a:t> u </a:t>
            </a:r>
            <a:r>
              <a:rPr lang="en-US" sz="2000" dirty="0" err="1"/>
              <a:t>i</a:t>
            </a:r>
            <a:r>
              <a:rPr lang="en-US" sz="2000" dirty="0"/>
              <a:t> </a:t>
            </a:r>
            <a:r>
              <a:rPr lang="en-US" sz="2000" dirty="0" err="1"/>
              <a:t>iz</a:t>
            </a:r>
            <a:r>
              <a:rPr lang="en-US" sz="2000" dirty="0"/>
              <a:t> </a:t>
            </a:r>
            <a:r>
              <a:rPr lang="en-US" sz="2000" dirty="0" err="1"/>
              <a:t>sobe</a:t>
            </a:r>
            <a:r>
              <a:rPr lang="en-US" sz="2000" dirty="0"/>
              <a:t>, datum </a:t>
            </a:r>
            <a:r>
              <a:rPr lang="en-US" sz="2000" dirty="0" err="1"/>
              <a:t>i</a:t>
            </a:r>
            <a:r>
              <a:rPr lang="en-US" sz="2000" dirty="0"/>
              <a:t> </a:t>
            </a:r>
            <a:r>
              <a:rPr lang="en-US" sz="2000" dirty="0" err="1" smtClean="0"/>
              <a:t>vreme</a:t>
            </a:r>
            <a:r>
              <a:rPr lang="en-US" sz="2000" dirty="0"/>
              <a:t>, </a:t>
            </a:r>
            <a:r>
              <a:rPr lang="en-US" sz="2000" dirty="0" err="1"/>
              <a:t>što</a:t>
            </a:r>
            <a:r>
              <a:rPr lang="en-US" sz="2000" dirty="0"/>
              <a:t> </a:t>
            </a:r>
            <a:r>
              <a:rPr lang="en-US" sz="2000" dirty="0" err="1"/>
              <a:t>obeshrabruje</a:t>
            </a:r>
            <a:r>
              <a:rPr lang="en-US" sz="2000" dirty="0"/>
              <a:t> </a:t>
            </a:r>
            <a:r>
              <a:rPr lang="en-US" sz="2000" dirty="0" err="1"/>
              <a:t>potencijalna</a:t>
            </a:r>
            <a:r>
              <a:rPr lang="en-US" sz="2000" dirty="0"/>
              <a:t> </a:t>
            </a:r>
            <a:r>
              <a:rPr lang="en-US" sz="2000" dirty="0" err="1"/>
              <a:t>otuđenja</a:t>
            </a:r>
            <a:r>
              <a:rPr lang="en-US" sz="2000" dirty="0"/>
              <a:t> </a:t>
            </a:r>
            <a:r>
              <a:rPr lang="en-US" sz="2000" dirty="0" err="1"/>
              <a:t>stvari</a:t>
            </a:r>
            <a:r>
              <a:rPr lang="en-US" sz="2000" dirty="0"/>
              <a:t> </a:t>
            </a:r>
            <a:r>
              <a:rPr lang="en-US" sz="2000" dirty="0" err="1"/>
              <a:t>gostiju</a:t>
            </a:r>
            <a:r>
              <a:rPr lang="en-US" sz="2000" dirty="0"/>
              <a:t> </a:t>
            </a:r>
            <a:r>
              <a:rPr lang="en-US" sz="2000" dirty="0" err="1"/>
              <a:t>po</a:t>
            </a:r>
            <a:r>
              <a:rPr lang="en-US" sz="2000" dirty="0"/>
              <a:t> </a:t>
            </a:r>
            <a:r>
              <a:rPr lang="en-US" sz="2000" dirty="0" err="1"/>
              <a:t>sobama</a:t>
            </a:r>
            <a:r>
              <a:rPr lang="en-US" sz="2000" dirty="0"/>
              <a:t>. </a:t>
            </a:r>
          </a:p>
          <a:p>
            <a:r>
              <a:rPr lang="en-US" sz="2000" dirty="0" err="1"/>
              <a:t>Kartice</a:t>
            </a:r>
            <a:r>
              <a:rPr lang="en-US" sz="2000" dirty="0"/>
              <a:t> </a:t>
            </a:r>
            <a:r>
              <a:rPr lang="en-US" sz="2000" dirty="0" err="1"/>
              <a:t>mogu</a:t>
            </a:r>
            <a:r>
              <a:rPr lang="en-US" sz="2000" dirty="0"/>
              <a:t> </a:t>
            </a:r>
            <a:r>
              <a:rPr lang="en-US" sz="2000" dirty="0" err="1"/>
              <a:t>poslužiti</a:t>
            </a:r>
            <a:r>
              <a:rPr lang="en-US" sz="2000" dirty="0"/>
              <a:t> </a:t>
            </a:r>
            <a:r>
              <a:rPr lang="en-US" sz="2000" dirty="0" err="1"/>
              <a:t>gostima</a:t>
            </a:r>
            <a:r>
              <a:rPr lang="en-US" sz="2000" dirty="0"/>
              <a:t> </a:t>
            </a:r>
            <a:r>
              <a:rPr lang="en-US" sz="2000" dirty="0" err="1"/>
              <a:t>i</a:t>
            </a:r>
            <a:r>
              <a:rPr lang="en-US" sz="2000" dirty="0"/>
              <a:t> </a:t>
            </a:r>
            <a:r>
              <a:rPr lang="en-US" sz="2000" dirty="0" err="1"/>
              <a:t>za</a:t>
            </a:r>
            <a:r>
              <a:rPr lang="en-US" sz="2000" dirty="0"/>
              <a:t> </a:t>
            </a:r>
            <a:r>
              <a:rPr lang="sr-Latn-RS" sz="2000" dirty="0" smtClean="0"/>
              <a:t>ličnu</a:t>
            </a:r>
            <a:r>
              <a:rPr lang="en-US" sz="2000" dirty="0" smtClean="0"/>
              <a:t> </a:t>
            </a:r>
            <a:r>
              <a:rPr lang="en-US" sz="2000" dirty="0" err="1"/>
              <a:t>identifikaciju</a:t>
            </a:r>
            <a:r>
              <a:rPr lang="en-US" sz="2000" dirty="0"/>
              <a:t> u </a:t>
            </a:r>
            <a:r>
              <a:rPr lang="en-US" sz="2000" dirty="0" err="1"/>
              <a:t>hotelu</a:t>
            </a:r>
            <a:r>
              <a:rPr lang="en-US" sz="2000" dirty="0"/>
              <a:t> </a:t>
            </a:r>
            <a:r>
              <a:rPr lang="en-US" sz="2000" dirty="0" err="1"/>
              <a:t>kad</a:t>
            </a:r>
            <a:r>
              <a:rPr lang="en-US" sz="2000" dirty="0"/>
              <a:t> </a:t>
            </a:r>
            <a:r>
              <a:rPr lang="en-US" sz="2000" dirty="0" err="1"/>
              <a:t>žele</a:t>
            </a:r>
            <a:r>
              <a:rPr lang="en-US" sz="2000" dirty="0"/>
              <a:t> </a:t>
            </a:r>
            <a:r>
              <a:rPr lang="en-US" sz="2000" dirty="0" err="1"/>
              <a:t>koristiti</a:t>
            </a:r>
            <a:r>
              <a:rPr lang="en-US" sz="2000" dirty="0"/>
              <a:t> </a:t>
            </a:r>
            <a:r>
              <a:rPr lang="en-US" sz="2000" dirty="0" err="1"/>
              <a:t>usluge</a:t>
            </a:r>
            <a:r>
              <a:rPr lang="en-US" sz="2000" dirty="0"/>
              <a:t> u </a:t>
            </a:r>
            <a:r>
              <a:rPr lang="en-US" sz="2000" dirty="0" err="1"/>
              <a:t>hotelu</a:t>
            </a:r>
            <a:r>
              <a:rPr lang="en-US" sz="2000" dirty="0"/>
              <a:t> </a:t>
            </a:r>
            <a:r>
              <a:rPr lang="en-US" sz="2000" dirty="0" err="1"/>
              <a:t>na</a:t>
            </a:r>
            <a:r>
              <a:rPr lang="en-US" sz="2000" dirty="0"/>
              <a:t> </a:t>
            </a:r>
            <a:r>
              <a:rPr lang="en-US" sz="2000" dirty="0" err="1"/>
              <a:t>teret</a:t>
            </a:r>
            <a:r>
              <a:rPr lang="en-US" sz="2000" dirty="0"/>
              <a:t> </a:t>
            </a:r>
            <a:r>
              <a:rPr lang="en-US" sz="2000" dirty="0" err="1"/>
              <a:t>računa</a:t>
            </a:r>
            <a:r>
              <a:rPr lang="en-US" sz="2000" dirty="0"/>
              <a:t> </a:t>
            </a:r>
            <a:r>
              <a:rPr lang="en-US" sz="2000" dirty="0" err="1"/>
              <a:t>svoje</a:t>
            </a:r>
            <a:r>
              <a:rPr lang="en-US" sz="2000" dirty="0"/>
              <a:t> </a:t>
            </a:r>
            <a:r>
              <a:rPr lang="en-US" sz="2000" dirty="0" err="1"/>
              <a:t>sobe</a:t>
            </a:r>
            <a:r>
              <a:rPr lang="en-US" sz="2000" dirty="0"/>
              <a:t>.</a:t>
            </a:r>
            <a:endParaRPr lang="sr-Latn-RS" sz="2000" b="1" u="sng" dirty="0" smtClean="0"/>
          </a:p>
          <a:p>
            <a:endParaRPr lang="sr-Latn-RS" sz="2000" b="1" u="sng" dirty="0" smtClean="0"/>
          </a:p>
        </p:txBody>
      </p:sp>
    </p:spTree>
    <p:extLst>
      <p:ext uri="{BB962C8B-B14F-4D97-AF65-F5344CB8AC3E}">
        <p14:creationId xmlns:p14="http://schemas.microsoft.com/office/powerpoint/2010/main" val="39453472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RUKOVANJE KLJUČEVIMA SOBA </a:t>
            </a:r>
          </a:p>
          <a:p>
            <a:endParaRPr lang="sr-Latn-RS" sz="2000" b="1" u="sng" dirty="0" smtClean="0"/>
          </a:p>
          <a:p>
            <a:r>
              <a:rPr lang="en-US" sz="2000" dirty="0" err="1"/>
              <a:t>Tradicionalni</a:t>
            </a:r>
            <a:r>
              <a:rPr lang="en-US" sz="2000" dirty="0"/>
              <a:t> </a:t>
            </a:r>
            <a:r>
              <a:rPr lang="en-US" sz="2000" dirty="0" err="1"/>
              <a:t>klasični</a:t>
            </a:r>
            <a:r>
              <a:rPr lang="en-US" sz="2000" dirty="0"/>
              <a:t> </a:t>
            </a:r>
            <a:r>
              <a:rPr lang="en-US" sz="2000" dirty="0" err="1"/>
              <a:t>rezervni</a:t>
            </a:r>
            <a:r>
              <a:rPr lang="en-US" sz="2000" dirty="0"/>
              <a:t> </a:t>
            </a:r>
            <a:r>
              <a:rPr lang="en-US" sz="2000" dirty="0" err="1"/>
              <a:t>ključ</a:t>
            </a:r>
            <a:r>
              <a:rPr lang="en-US" sz="2000" dirty="0"/>
              <a:t>, </a:t>
            </a:r>
            <a:r>
              <a:rPr lang="en-US" sz="2000" dirty="0" err="1"/>
              <a:t>po</a:t>
            </a:r>
            <a:r>
              <a:rPr lang="en-US" sz="2000" dirty="0"/>
              <a:t> </a:t>
            </a:r>
            <a:r>
              <a:rPr lang="en-US" sz="2000" dirty="0" err="1"/>
              <a:t>jedan</a:t>
            </a:r>
            <a:r>
              <a:rPr lang="en-US" sz="2000" dirty="0"/>
              <a:t> </a:t>
            </a:r>
            <a:r>
              <a:rPr lang="en-US" sz="2000" dirty="0" err="1"/>
              <a:t>za</a:t>
            </a:r>
            <a:r>
              <a:rPr lang="en-US" sz="2000" dirty="0"/>
              <a:t> </a:t>
            </a:r>
            <a:r>
              <a:rPr lang="en-US" sz="2000" dirty="0" err="1"/>
              <a:t>svaku</a:t>
            </a:r>
            <a:r>
              <a:rPr lang="en-US" sz="2000" dirty="0"/>
              <a:t> </a:t>
            </a:r>
            <a:r>
              <a:rPr lang="en-US" sz="2000" dirty="0" err="1"/>
              <a:t>sobu</a:t>
            </a:r>
            <a:r>
              <a:rPr lang="en-US" sz="2000" dirty="0"/>
              <a:t>, </a:t>
            </a:r>
            <a:r>
              <a:rPr lang="en-US" sz="2000" dirty="0" err="1"/>
              <a:t>čuva</a:t>
            </a:r>
            <a:r>
              <a:rPr lang="en-US" sz="2000" dirty="0"/>
              <a:t> se u </a:t>
            </a:r>
            <a:r>
              <a:rPr lang="en-US" sz="2000" dirty="0" err="1"/>
              <a:t>zaključanom</a:t>
            </a:r>
            <a:r>
              <a:rPr lang="en-US" sz="2000" dirty="0"/>
              <a:t> </a:t>
            </a:r>
            <a:r>
              <a:rPr lang="en-US" sz="2000" dirty="0" err="1"/>
              <a:t>ormaru</a:t>
            </a:r>
            <a:r>
              <a:rPr lang="en-US" sz="2000" dirty="0"/>
              <a:t> </a:t>
            </a:r>
            <a:r>
              <a:rPr lang="en-US" sz="2000" dirty="0" err="1"/>
              <a:t>za</a:t>
            </a:r>
            <a:r>
              <a:rPr lang="en-US" sz="2000" dirty="0"/>
              <a:t> </a:t>
            </a:r>
            <a:r>
              <a:rPr lang="en-US" sz="2000" dirty="0" err="1"/>
              <a:t>rezervne</a:t>
            </a:r>
            <a:r>
              <a:rPr lang="en-US" sz="2000" dirty="0"/>
              <a:t> </a:t>
            </a:r>
            <a:r>
              <a:rPr lang="en-US" sz="2000" dirty="0" err="1"/>
              <a:t>ključeve</a:t>
            </a:r>
            <a:r>
              <a:rPr lang="en-US" sz="2000" dirty="0"/>
              <a:t> soba</a:t>
            </a:r>
            <a:r>
              <a:rPr lang="en-US" sz="2000" dirty="0" smtClean="0"/>
              <a:t>.</a:t>
            </a:r>
            <a:endParaRPr lang="sr-Latn-RS" sz="2000" dirty="0" smtClean="0"/>
          </a:p>
          <a:p>
            <a:r>
              <a:rPr lang="en-US" sz="2000" dirty="0" err="1"/>
              <a:t>Svako</a:t>
            </a:r>
            <a:r>
              <a:rPr lang="en-US" sz="2000" dirty="0"/>
              <a:t> </a:t>
            </a:r>
            <a:r>
              <a:rPr lang="en-US" sz="2000" dirty="0" err="1"/>
              <a:t>gubljenje</a:t>
            </a:r>
            <a:r>
              <a:rPr lang="en-US" sz="2000" dirty="0"/>
              <a:t> </a:t>
            </a:r>
            <a:r>
              <a:rPr lang="en-US" sz="2000" dirty="0" err="1"/>
              <a:t>ključa</a:t>
            </a:r>
            <a:r>
              <a:rPr lang="en-US" sz="2000" dirty="0"/>
              <a:t> </a:t>
            </a:r>
            <a:r>
              <a:rPr lang="en-US" sz="2000" dirty="0" err="1"/>
              <a:t>portir</a:t>
            </a:r>
            <a:r>
              <a:rPr lang="en-US" sz="2000" dirty="0"/>
              <a:t> </a:t>
            </a:r>
            <a:r>
              <a:rPr lang="en-US" sz="2000" dirty="0" err="1"/>
              <a:t>evidentira</a:t>
            </a:r>
            <a:r>
              <a:rPr lang="en-US" sz="2000" dirty="0"/>
              <a:t> u «</a:t>
            </a:r>
            <a:r>
              <a:rPr lang="en-US" sz="2000" dirty="0" err="1"/>
              <a:t>knjizi</a:t>
            </a:r>
            <a:r>
              <a:rPr lang="en-US" sz="2000" dirty="0"/>
              <a:t> o </a:t>
            </a:r>
            <a:r>
              <a:rPr lang="en-US" sz="2000" dirty="0" err="1"/>
              <a:t>evidenciji</a:t>
            </a:r>
            <a:r>
              <a:rPr lang="en-US" sz="2000" dirty="0"/>
              <a:t> </a:t>
            </a:r>
            <a:r>
              <a:rPr lang="en-US" sz="2000" dirty="0" err="1"/>
              <a:t>ključeva</a:t>
            </a:r>
            <a:r>
              <a:rPr lang="en-US" sz="2000" dirty="0"/>
              <a:t>». Na </a:t>
            </a:r>
            <a:r>
              <a:rPr lang="sr-Latn-RS" sz="2000" dirty="0" smtClean="0"/>
              <a:t>bazi</a:t>
            </a:r>
            <a:r>
              <a:rPr lang="en-US" sz="2000" dirty="0" smtClean="0"/>
              <a:t> </a:t>
            </a:r>
            <a:r>
              <a:rPr lang="en-US" sz="2000" dirty="0"/>
              <a:t>toga, </a:t>
            </a:r>
            <a:r>
              <a:rPr lang="en-US" sz="2000" dirty="0" err="1"/>
              <a:t>šef</a:t>
            </a:r>
            <a:r>
              <a:rPr lang="en-US" sz="2000" dirty="0"/>
              <a:t> </a:t>
            </a:r>
            <a:r>
              <a:rPr lang="en-US" sz="2000" dirty="0" err="1"/>
              <a:t>recepcije</a:t>
            </a:r>
            <a:r>
              <a:rPr lang="en-US" sz="2000" dirty="0"/>
              <a:t> </a:t>
            </a:r>
            <a:r>
              <a:rPr lang="en-US" sz="2000" dirty="0" err="1"/>
              <a:t>ili</a:t>
            </a:r>
            <a:r>
              <a:rPr lang="en-US" sz="2000" dirty="0"/>
              <a:t> </a:t>
            </a:r>
            <a:r>
              <a:rPr lang="en-US" sz="2000" dirty="0" err="1"/>
              <a:t>njegov</a:t>
            </a:r>
            <a:r>
              <a:rPr lang="en-US" sz="2000" dirty="0"/>
              <a:t> </a:t>
            </a:r>
            <a:r>
              <a:rPr lang="en-US" sz="2000" dirty="0" err="1"/>
              <a:t>pomoćnik</a:t>
            </a:r>
            <a:r>
              <a:rPr lang="en-US" sz="2000" dirty="0"/>
              <a:t> </a:t>
            </a:r>
            <a:r>
              <a:rPr lang="en-US" sz="2000" dirty="0" err="1"/>
              <a:t>izdaje</a:t>
            </a:r>
            <a:r>
              <a:rPr lang="en-US" sz="2000" dirty="0"/>
              <a:t> </a:t>
            </a:r>
            <a:r>
              <a:rPr lang="en-US" sz="2000" dirty="0" err="1"/>
              <a:t>rezervni</a:t>
            </a:r>
            <a:r>
              <a:rPr lang="en-US" sz="2000" dirty="0"/>
              <a:t> </a:t>
            </a:r>
            <a:r>
              <a:rPr lang="en-US" sz="2000" dirty="0" err="1"/>
              <a:t>ključ</a:t>
            </a:r>
            <a:r>
              <a:rPr lang="en-US" sz="2000" dirty="0"/>
              <a:t>. </a:t>
            </a:r>
            <a:r>
              <a:rPr lang="en-US" sz="2000" dirty="0" err="1"/>
              <a:t>Potom</a:t>
            </a:r>
            <a:r>
              <a:rPr lang="en-US" sz="2000" dirty="0"/>
              <a:t> </a:t>
            </a:r>
            <a:r>
              <a:rPr lang="en-US" sz="2000" dirty="0" err="1"/>
              <a:t>šef</a:t>
            </a:r>
            <a:r>
              <a:rPr lang="en-US" sz="2000" dirty="0"/>
              <a:t> </a:t>
            </a:r>
            <a:r>
              <a:rPr lang="en-US" sz="2000" dirty="0" err="1"/>
              <a:t>recepcije</a:t>
            </a:r>
            <a:r>
              <a:rPr lang="en-US" sz="2000" dirty="0"/>
              <a:t> </a:t>
            </a:r>
            <a:r>
              <a:rPr lang="en-US" sz="2000" dirty="0" err="1"/>
              <a:t>izdaje</a:t>
            </a:r>
            <a:r>
              <a:rPr lang="en-US" sz="2000" dirty="0"/>
              <a:t> </a:t>
            </a:r>
            <a:r>
              <a:rPr lang="en-US" sz="2000" dirty="0" err="1"/>
              <a:t>pismeni</a:t>
            </a:r>
            <a:r>
              <a:rPr lang="en-US" sz="2000" dirty="0"/>
              <a:t> </a:t>
            </a:r>
            <a:r>
              <a:rPr lang="en-US" sz="2000" dirty="0" err="1"/>
              <a:t>nalog</a:t>
            </a:r>
            <a:r>
              <a:rPr lang="en-US" sz="2000" dirty="0"/>
              <a:t> </a:t>
            </a:r>
            <a:r>
              <a:rPr lang="en-US" sz="2000" dirty="0" err="1"/>
              <a:t>šefu</a:t>
            </a:r>
            <a:r>
              <a:rPr lang="en-US" sz="2000" dirty="0"/>
              <a:t> </a:t>
            </a:r>
            <a:r>
              <a:rPr lang="en-US" sz="2000" dirty="0" err="1"/>
              <a:t>tehničke</a:t>
            </a:r>
            <a:r>
              <a:rPr lang="en-US" sz="2000" dirty="0"/>
              <a:t> </a:t>
            </a:r>
            <a:r>
              <a:rPr lang="en-US" sz="2000" dirty="0" err="1"/>
              <a:t>službe</a:t>
            </a:r>
            <a:r>
              <a:rPr lang="en-US" sz="2000" dirty="0"/>
              <a:t> </a:t>
            </a:r>
            <a:r>
              <a:rPr lang="en-US" sz="2000" dirty="0" err="1"/>
              <a:t>za</a:t>
            </a:r>
            <a:r>
              <a:rPr lang="en-US" sz="2000" dirty="0"/>
              <a:t> </a:t>
            </a:r>
            <a:r>
              <a:rPr lang="en-US" sz="2000" dirty="0" err="1"/>
              <a:t>izradu</a:t>
            </a:r>
            <a:r>
              <a:rPr lang="en-US" sz="2000" dirty="0"/>
              <a:t> </a:t>
            </a:r>
            <a:r>
              <a:rPr lang="en-US" sz="2000" dirty="0" err="1"/>
              <a:t>novog</a:t>
            </a:r>
            <a:r>
              <a:rPr lang="en-US" sz="2000" dirty="0"/>
              <a:t> </a:t>
            </a:r>
            <a:r>
              <a:rPr lang="en-US" sz="2000" dirty="0" err="1"/>
              <a:t>rezervnog</a:t>
            </a:r>
            <a:r>
              <a:rPr lang="en-US" sz="2000" dirty="0"/>
              <a:t> </a:t>
            </a:r>
            <a:r>
              <a:rPr lang="en-US" sz="2000" dirty="0" err="1"/>
              <a:t>ključa</a:t>
            </a:r>
            <a:r>
              <a:rPr lang="en-US" sz="2000" dirty="0"/>
              <a:t>. </a:t>
            </a:r>
          </a:p>
          <a:p>
            <a:r>
              <a:rPr lang="en-US" sz="2000" dirty="0" err="1"/>
              <a:t>Originalne</a:t>
            </a:r>
            <a:r>
              <a:rPr lang="en-US" sz="2000" dirty="0"/>
              <a:t> </a:t>
            </a:r>
            <a:r>
              <a:rPr lang="en-US" sz="2000" dirty="0" err="1"/>
              <a:t>ključeve</a:t>
            </a:r>
            <a:r>
              <a:rPr lang="en-US" sz="2000" dirty="0"/>
              <a:t> </a:t>
            </a:r>
            <a:r>
              <a:rPr lang="en-US" sz="2000" dirty="0" err="1"/>
              <a:t>svih</a:t>
            </a:r>
            <a:r>
              <a:rPr lang="en-US" sz="2000" dirty="0"/>
              <a:t> soba </a:t>
            </a:r>
            <a:r>
              <a:rPr lang="en-US" sz="2000" dirty="0" err="1"/>
              <a:t>čuva</a:t>
            </a:r>
            <a:r>
              <a:rPr lang="en-US" sz="2000" dirty="0"/>
              <a:t> </a:t>
            </a:r>
            <a:r>
              <a:rPr lang="en-US" sz="2000" dirty="0" err="1"/>
              <a:t>šef</a:t>
            </a:r>
            <a:r>
              <a:rPr lang="en-US" sz="2000" dirty="0"/>
              <a:t> </a:t>
            </a:r>
            <a:r>
              <a:rPr lang="en-US" sz="2000" dirty="0" err="1"/>
              <a:t>tehničkog</a:t>
            </a:r>
            <a:r>
              <a:rPr lang="en-US" sz="2000" dirty="0"/>
              <a:t> </a:t>
            </a:r>
            <a:r>
              <a:rPr lang="en-US" sz="2000" dirty="0" err="1"/>
              <a:t>odjela</a:t>
            </a:r>
            <a:r>
              <a:rPr lang="en-US" sz="2000" dirty="0"/>
              <a:t> </a:t>
            </a:r>
            <a:r>
              <a:rPr lang="en-US" sz="2000" dirty="0" err="1"/>
              <a:t>hotela</a:t>
            </a:r>
            <a:r>
              <a:rPr lang="en-US" sz="2000" dirty="0"/>
              <a:t> u </a:t>
            </a:r>
            <a:r>
              <a:rPr lang="en-US" sz="2000" dirty="0" err="1"/>
              <a:t>hotelskom</a:t>
            </a:r>
            <a:r>
              <a:rPr lang="en-US" sz="2000" dirty="0"/>
              <a:t> </a:t>
            </a:r>
            <a:r>
              <a:rPr lang="en-US" sz="2000" dirty="0" err="1" smtClean="0"/>
              <a:t>sefu</a:t>
            </a:r>
            <a:r>
              <a:rPr lang="sr-Latn-RS" sz="2000" dirty="0" smtClean="0"/>
              <a:t>.</a:t>
            </a:r>
            <a:endParaRPr lang="sr-Latn-RS" sz="2000" b="1" u="sng" dirty="0" smtClean="0"/>
          </a:p>
        </p:txBody>
      </p:sp>
    </p:spTree>
    <p:extLst>
      <p:ext uri="{BB962C8B-B14F-4D97-AF65-F5344CB8AC3E}">
        <p14:creationId xmlns:p14="http://schemas.microsoft.com/office/powerpoint/2010/main" val="20182370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ČUVANJE PRTLJAGA </a:t>
            </a:r>
          </a:p>
          <a:p>
            <a:endParaRPr lang="sr-Latn-RS" sz="2000" b="1" u="sng" dirty="0" smtClean="0"/>
          </a:p>
          <a:p>
            <a:r>
              <a:rPr lang="en-US" sz="2000" dirty="0" err="1"/>
              <a:t>Prostorija</a:t>
            </a:r>
            <a:r>
              <a:rPr lang="en-US" sz="2000" dirty="0"/>
              <a:t> </a:t>
            </a:r>
            <a:r>
              <a:rPr lang="en-US" sz="2000" dirty="0" err="1" smtClean="0"/>
              <a:t>za</a:t>
            </a:r>
            <a:r>
              <a:rPr lang="en-US" sz="2000" dirty="0" smtClean="0"/>
              <a:t> </a:t>
            </a:r>
            <a:r>
              <a:rPr lang="en-US" sz="2000" dirty="0" err="1"/>
              <a:t>besplatno</a:t>
            </a:r>
            <a:r>
              <a:rPr lang="en-US" sz="2000" dirty="0"/>
              <a:t> </a:t>
            </a:r>
            <a:r>
              <a:rPr lang="en-US" sz="2000" dirty="0" err="1"/>
              <a:t>čuvanje</a:t>
            </a:r>
            <a:r>
              <a:rPr lang="en-US" sz="2000" dirty="0"/>
              <a:t> </a:t>
            </a:r>
            <a:r>
              <a:rPr lang="en-US" sz="2000" dirty="0" err="1" smtClean="0"/>
              <a:t>prtljag</a:t>
            </a:r>
            <a:r>
              <a:rPr lang="sr-Latn-RS" sz="2000" dirty="0"/>
              <a:t>a</a:t>
            </a:r>
            <a:r>
              <a:rPr lang="en-US" sz="2000" dirty="0" smtClean="0"/>
              <a:t>, </a:t>
            </a:r>
            <a:r>
              <a:rPr lang="en-US" sz="2000" dirty="0" err="1"/>
              <a:t>nalazi</a:t>
            </a:r>
            <a:r>
              <a:rPr lang="en-US" sz="2000" dirty="0"/>
              <a:t> se </a:t>
            </a:r>
            <a:r>
              <a:rPr lang="en-US" sz="2000" dirty="0" smtClean="0"/>
              <a:t>u </a:t>
            </a:r>
            <a:r>
              <a:rPr lang="en-US" sz="2000" dirty="0" err="1"/>
              <a:t>blizini</a:t>
            </a:r>
            <a:r>
              <a:rPr lang="en-US" sz="2000" dirty="0"/>
              <a:t> </a:t>
            </a:r>
            <a:r>
              <a:rPr lang="en-US" sz="2000" dirty="0" err="1"/>
              <a:t>ulaza</a:t>
            </a:r>
            <a:r>
              <a:rPr lang="en-US" sz="2000" dirty="0"/>
              <a:t> u hotel. U </a:t>
            </a:r>
            <a:r>
              <a:rPr lang="en-US" sz="2000" dirty="0" err="1"/>
              <a:t>njoj</a:t>
            </a:r>
            <a:r>
              <a:rPr lang="en-US" sz="2000" dirty="0"/>
              <a:t> se </a:t>
            </a:r>
            <a:r>
              <a:rPr lang="en-US" sz="2000" dirty="0" err="1"/>
              <a:t>čuva</a:t>
            </a:r>
            <a:r>
              <a:rPr lang="en-US" sz="2000" dirty="0"/>
              <a:t> </a:t>
            </a:r>
            <a:r>
              <a:rPr lang="en-US" sz="2000" dirty="0" err="1" smtClean="0"/>
              <a:t>prtljag</a:t>
            </a:r>
            <a:r>
              <a:rPr lang="en-US" sz="2000" dirty="0" smtClean="0"/>
              <a:t> </a:t>
            </a:r>
            <a:r>
              <a:rPr lang="en-US" sz="2000" dirty="0" err="1"/>
              <a:t>samo</a:t>
            </a:r>
            <a:r>
              <a:rPr lang="en-US" sz="2000" dirty="0"/>
              <a:t> </a:t>
            </a:r>
            <a:r>
              <a:rPr lang="en-US" sz="2000" dirty="0" err="1"/>
              <a:t>kada</a:t>
            </a:r>
            <a:r>
              <a:rPr lang="en-US" sz="2000" dirty="0"/>
              <a:t> </a:t>
            </a:r>
            <a:r>
              <a:rPr lang="en-US" sz="2000" dirty="0" err="1"/>
              <a:t>gost</a:t>
            </a:r>
            <a:r>
              <a:rPr lang="en-US" sz="2000" dirty="0"/>
              <a:t>: </a:t>
            </a:r>
            <a:endParaRPr lang="sr-Latn-RS" sz="2000" dirty="0" smtClean="0"/>
          </a:p>
          <a:p>
            <a:endParaRPr lang="en-US" sz="2000" dirty="0"/>
          </a:p>
          <a:p>
            <a:pPr lvl="1">
              <a:buFont typeface="+mj-lt"/>
              <a:buAutoNum type="arabicPeriod"/>
            </a:pPr>
            <a:r>
              <a:rPr lang="en-US" sz="2000" dirty="0" err="1" smtClean="0"/>
              <a:t>čeka</a:t>
            </a:r>
            <a:r>
              <a:rPr lang="en-US" sz="2000" dirty="0" smtClean="0"/>
              <a:t> </a:t>
            </a:r>
            <a:r>
              <a:rPr lang="en-US" sz="2000" dirty="0" err="1"/>
              <a:t>dok</a:t>
            </a:r>
            <a:r>
              <a:rPr lang="en-US" sz="2000" dirty="0"/>
              <a:t> se ne </a:t>
            </a:r>
            <a:r>
              <a:rPr lang="sr-Latn-RS" sz="2000" dirty="0" smtClean="0"/>
              <a:t>namest</a:t>
            </a:r>
            <a:r>
              <a:rPr lang="en-US" sz="2000" dirty="0" err="1" smtClean="0"/>
              <a:t>i</a:t>
            </a:r>
            <a:r>
              <a:rPr lang="en-US" sz="2000" dirty="0" smtClean="0"/>
              <a:t> </a:t>
            </a:r>
            <a:r>
              <a:rPr lang="en-US" sz="2000" dirty="0"/>
              <a:t>soba u </a:t>
            </a:r>
            <a:r>
              <a:rPr lang="en-US" sz="2000" dirty="0" err="1"/>
              <a:t>kojoj</a:t>
            </a:r>
            <a:r>
              <a:rPr lang="en-US" sz="2000" dirty="0"/>
              <a:t> </a:t>
            </a:r>
            <a:r>
              <a:rPr lang="en-US" sz="2000" dirty="0" err="1"/>
              <a:t>će</a:t>
            </a:r>
            <a:r>
              <a:rPr lang="en-US" sz="2000" dirty="0"/>
              <a:t> </a:t>
            </a:r>
            <a:r>
              <a:rPr lang="en-US" sz="2000" dirty="0" err="1"/>
              <a:t>boraviti</a:t>
            </a:r>
            <a:r>
              <a:rPr lang="en-US" sz="2000" dirty="0"/>
              <a:t>, </a:t>
            </a:r>
          </a:p>
          <a:p>
            <a:pPr lvl="1">
              <a:buFont typeface="+mj-lt"/>
              <a:buAutoNum type="arabicPeriod"/>
            </a:pPr>
            <a:r>
              <a:rPr lang="pl-PL" sz="2000" dirty="0" smtClean="0"/>
              <a:t>napusti </a:t>
            </a:r>
            <a:r>
              <a:rPr lang="pl-PL" sz="2000" dirty="0"/>
              <a:t>sobu, a putuje u popodnevnim satima, </a:t>
            </a:r>
          </a:p>
          <a:p>
            <a:pPr lvl="1">
              <a:buFont typeface="+mj-lt"/>
              <a:buAutoNum type="arabicPeriod"/>
            </a:pPr>
            <a:r>
              <a:rPr lang="en-US" sz="2000" dirty="0" err="1" smtClean="0"/>
              <a:t>napusti</a:t>
            </a:r>
            <a:r>
              <a:rPr lang="en-US" sz="2000" dirty="0" smtClean="0"/>
              <a:t> </a:t>
            </a:r>
            <a:r>
              <a:rPr lang="en-US" sz="2000" dirty="0"/>
              <a:t>hotel </a:t>
            </a:r>
            <a:r>
              <a:rPr lang="en-US" sz="2000" dirty="0" err="1"/>
              <a:t>privremeno</a:t>
            </a:r>
            <a:r>
              <a:rPr lang="en-US" sz="2000" dirty="0"/>
              <a:t> </a:t>
            </a:r>
            <a:r>
              <a:rPr lang="en-US" sz="2000" dirty="0" err="1"/>
              <a:t>i</a:t>
            </a:r>
            <a:r>
              <a:rPr lang="en-US" sz="2000" dirty="0"/>
              <a:t> </a:t>
            </a:r>
            <a:r>
              <a:rPr lang="en-US" sz="2000" dirty="0" err="1"/>
              <a:t>vraća</a:t>
            </a:r>
            <a:r>
              <a:rPr lang="en-US" sz="2000" dirty="0"/>
              <a:t> se </a:t>
            </a:r>
            <a:r>
              <a:rPr lang="en-US" sz="2000" dirty="0" err="1"/>
              <a:t>za</a:t>
            </a:r>
            <a:r>
              <a:rPr lang="en-US" sz="2000" dirty="0"/>
              <a:t> </a:t>
            </a:r>
            <a:r>
              <a:rPr lang="en-US" sz="2000" dirty="0" err="1"/>
              <a:t>nekoliko</a:t>
            </a:r>
            <a:r>
              <a:rPr lang="en-US" sz="2000" dirty="0"/>
              <a:t> dana. </a:t>
            </a:r>
          </a:p>
          <a:p>
            <a:endParaRPr lang="sr-Latn-RS" sz="2000" b="1" u="sng" dirty="0" smtClean="0"/>
          </a:p>
        </p:txBody>
      </p:sp>
    </p:spTree>
    <p:extLst>
      <p:ext uri="{BB962C8B-B14F-4D97-AF65-F5344CB8AC3E}">
        <p14:creationId xmlns:p14="http://schemas.microsoft.com/office/powerpoint/2010/main" val="7411236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UNUTRAŠNJA I SPOLJAŠNJA </a:t>
            </a:r>
            <a:br>
              <a:rPr lang="sr-Latn-RS" dirty="0" smtClean="0"/>
            </a:br>
            <a:r>
              <a:rPr lang="sr-Latn-RS" dirty="0" smtClean="0"/>
              <a:t>SLUŽBA PORTIRNICE </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r>
              <a:rPr lang="sr-Latn-RS" sz="2000" b="1" u="sng" dirty="0" smtClean="0"/>
              <a:t>ČUVANJE PRTLJAGA </a:t>
            </a:r>
          </a:p>
          <a:p>
            <a:endParaRPr lang="sr-Latn-RS" sz="2000" b="1" u="sng" dirty="0"/>
          </a:p>
          <a:p>
            <a:r>
              <a:rPr lang="en-US" sz="2000" dirty="0"/>
              <a:t>U </a:t>
            </a:r>
            <a:r>
              <a:rPr lang="en-US" sz="2000" dirty="0" err="1"/>
              <a:t>svakom</a:t>
            </a:r>
            <a:r>
              <a:rPr lang="en-US" sz="2000" dirty="0"/>
              <a:t> od </a:t>
            </a:r>
            <a:r>
              <a:rPr lang="en-US" sz="2000" dirty="0" err="1"/>
              <a:t>navedenih</a:t>
            </a:r>
            <a:r>
              <a:rPr lang="en-US" sz="2000" dirty="0"/>
              <a:t> </a:t>
            </a:r>
            <a:r>
              <a:rPr lang="en-US" sz="2000" dirty="0" err="1" smtClean="0"/>
              <a:t>primera</a:t>
            </a:r>
            <a:r>
              <a:rPr lang="en-US" sz="2000" dirty="0"/>
              <a:t>, </a:t>
            </a:r>
            <a:r>
              <a:rPr lang="en-US" sz="2000" dirty="0" err="1"/>
              <a:t>nosač</a:t>
            </a:r>
            <a:r>
              <a:rPr lang="en-US" sz="2000" dirty="0"/>
              <a:t> </a:t>
            </a:r>
            <a:r>
              <a:rPr lang="en-US" sz="2000" dirty="0" err="1" smtClean="0"/>
              <a:t>prtljag</a:t>
            </a:r>
            <a:r>
              <a:rPr lang="sr-Latn-RS" sz="2000" dirty="0" smtClean="0"/>
              <a:t>a</a:t>
            </a:r>
            <a:r>
              <a:rPr lang="en-US" sz="2000" dirty="0" smtClean="0"/>
              <a:t>, </a:t>
            </a:r>
            <a:r>
              <a:rPr lang="en-US" sz="2000" dirty="0" err="1"/>
              <a:t>portir</a:t>
            </a:r>
            <a:r>
              <a:rPr lang="en-US" sz="2000" dirty="0"/>
              <a:t> </a:t>
            </a:r>
            <a:r>
              <a:rPr lang="en-US" sz="2000" dirty="0" err="1"/>
              <a:t>ili</a:t>
            </a:r>
            <a:r>
              <a:rPr lang="en-US" sz="2000" dirty="0"/>
              <a:t> </a:t>
            </a:r>
            <a:r>
              <a:rPr lang="en-US" sz="2000" i="1" dirty="0"/>
              <a:t>Bell Captain</a:t>
            </a:r>
            <a:r>
              <a:rPr lang="en-US" sz="2000" dirty="0"/>
              <a:t>, </a:t>
            </a:r>
            <a:r>
              <a:rPr lang="en-US" sz="2000" dirty="0" err="1"/>
              <a:t>ili</a:t>
            </a:r>
            <a:r>
              <a:rPr lang="en-US" sz="2000" dirty="0"/>
              <a:t> </a:t>
            </a:r>
            <a:r>
              <a:rPr lang="en-US" sz="2000" dirty="0" err="1" smtClean="0"/>
              <a:t>garderober</a:t>
            </a:r>
            <a:r>
              <a:rPr lang="en-US" sz="2000" dirty="0"/>
              <a:t>, </a:t>
            </a:r>
            <a:r>
              <a:rPr lang="en-US" sz="2000" dirty="0" err="1"/>
              <a:t>gostu</a:t>
            </a:r>
            <a:r>
              <a:rPr lang="en-US" sz="2000" dirty="0"/>
              <a:t> </a:t>
            </a:r>
            <a:r>
              <a:rPr lang="en-US" sz="2000" dirty="0" err="1"/>
              <a:t>izdaje</a:t>
            </a:r>
            <a:r>
              <a:rPr lang="en-US" sz="2000" dirty="0"/>
              <a:t> </a:t>
            </a:r>
            <a:r>
              <a:rPr lang="en-US" sz="2000" u="sng" dirty="0" err="1"/>
              <a:t>potvrdu</a:t>
            </a:r>
            <a:r>
              <a:rPr lang="en-US" sz="2000" u="sng" dirty="0"/>
              <a:t> </a:t>
            </a:r>
            <a:r>
              <a:rPr lang="en-US" sz="2000" dirty="0" err="1"/>
              <a:t>za</a:t>
            </a:r>
            <a:r>
              <a:rPr lang="en-US" sz="2000" dirty="0"/>
              <a:t> </a:t>
            </a:r>
            <a:r>
              <a:rPr lang="en-US" sz="2000" dirty="0" err="1"/>
              <a:t>svaki</a:t>
            </a:r>
            <a:r>
              <a:rPr lang="en-US" sz="2000" dirty="0"/>
              <a:t> </a:t>
            </a:r>
            <a:r>
              <a:rPr lang="en-US" sz="2000" dirty="0" err="1"/>
              <a:t>preuzeti</a:t>
            </a:r>
            <a:r>
              <a:rPr lang="en-US" sz="2000" dirty="0"/>
              <a:t> </a:t>
            </a:r>
            <a:r>
              <a:rPr lang="en-US" sz="2000" dirty="0" err="1"/>
              <a:t>komad</a:t>
            </a:r>
            <a:r>
              <a:rPr lang="en-US" sz="2000" dirty="0"/>
              <a:t> </a:t>
            </a:r>
            <a:r>
              <a:rPr lang="en-US" sz="2000" dirty="0" err="1" smtClean="0"/>
              <a:t>prtljag</a:t>
            </a:r>
            <a:r>
              <a:rPr lang="sr-Latn-RS" sz="2000" dirty="0" smtClean="0"/>
              <a:t>a</a:t>
            </a:r>
            <a:r>
              <a:rPr lang="en-US" sz="2000" dirty="0" smtClean="0"/>
              <a:t>. </a:t>
            </a:r>
            <a:r>
              <a:rPr lang="en-US" sz="2000" dirty="0" err="1"/>
              <a:t>Zbog</a:t>
            </a:r>
            <a:r>
              <a:rPr lang="en-US" sz="2000" dirty="0"/>
              <a:t> </a:t>
            </a:r>
            <a:r>
              <a:rPr lang="en-US" sz="2000" dirty="0" err="1"/>
              <a:t>sigurnosti</a:t>
            </a:r>
            <a:r>
              <a:rPr lang="en-US" sz="2000" dirty="0"/>
              <a:t>, </a:t>
            </a:r>
            <a:r>
              <a:rPr lang="en-US" sz="2000" dirty="0" err="1"/>
              <a:t>pravilo</a:t>
            </a:r>
            <a:r>
              <a:rPr lang="en-US" sz="2000" dirty="0"/>
              <a:t> je da se </a:t>
            </a:r>
            <a:r>
              <a:rPr lang="en-US" sz="2000" dirty="0" err="1"/>
              <a:t>utvrdi</a:t>
            </a:r>
            <a:r>
              <a:rPr lang="en-US" sz="2000" dirty="0"/>
              <a:t> </a:t>
            </a:r>
            <a:r>
              <a:rPr lang="en-US" sz="2000" dirty="0" err="1"/>
              <a:t>vlasnik</a:t>
            </a:r>
            <a:r>
              <a:rPr lang="en-US" sz="2000" dirty="0"/>
              <a:t> </a:t>
            </a:r>
            <a:r>
              <a:rPr lang="en-US" sz="2000" dirty="0" err="1" smtClean="0"/>
              <a:t>prtljag</a:t>
            </a:r>
            <a:r>
              <a:rPr lang="sr-Latn-RS" sz="2000" dirty="0" smtClean="0"/>
              <a:t>a</a:t>
            </a:r>
            <a:r>
              <a:rPr lang="en-US" sz="2000" dirty="0" smtClean="0"/>
              <a:t>, </a:t>
            </a:r>
            <a:r>
              <a:rPr lang="en-US" sz="2000" dirty="0"/>
              <a:t>a </a:t>
            </a:r>
            <a:r>
              <a:rPr lang="en-US" sz="2000" dirty="0" err="1"/>
              <a:t>podaci</a:t>
            </a:r>
            <a:r>
              <a:rPr lang="en-US" sz="2000" dirty="0"/>
              <a:t> o </a:t>
            </a:r>
            <a:r>
              <a:rPr lang="en-US" sz="2000" dirty="0" err="1"/>
              <a:t>njemu</a:t>
            </a:r>
            <a:r>
              <a:rPr lang="en-US" sz="2000" dirty="0"/>
              <a:t> </a:t>
            </a:r>
            <a:r>
              <a:rPr lang="en-US" sz="2000" dirty="0" err="1"/>
              <a:t>upišu</a:t>
            </a:r>
            <a:r>
              <a:rPr lang="en-US" sz="2000" dirty="0"/>
              <a:t> u </a:t>
            </a:r>
            <a:r>
              <a:rPr lang="en-US" sz="2000" dirty="0" err="1"/>
              <a:t>potvrdu</a:t>
            </a:r>
            <a:r>
              <a:rPr lang="en-US" sz="2000" dirty="0"/>
              <a:t> </a:t>
            </a:r>
            <a:r>
              <a:rPr lang="en-US" sz="2000" dirty="0" err="1"/>
              <a:t>koja</a:t>
            </a:r>
            <a:r>
              <a:rPr lang="en-US" sz="2000" dirty="0"/>
              <a:t> se </a:t>
            </a:r>
            <a:r>
              <a:rPr lang="en-US" sz="2000" dirty="0" err="1"/>
              <a:t>izdaje</a:t>
            </a:r>
            <a:r>
              <a:rPr lang="en-US" sz="2000" dirty="0"/>
              <a:t> </a:t>
            </a:r>
            <a:r>
              <a:rPr lang="en-US" sz="2000" dirty="0" err="1"/>
              <a:t>pri</a:t>
            </a:r>
            <a:r>
              <a:rPr lang="en-US" sz="2000" dirty="0"/>
              <a:t> </a:t>
            </a:r>
            <a:r>
              <a:rPr lang="en-US" sz="2000" dirty="0" err="1"/>
              <a:t>preuzimanju</a:t>
            </a:r>
            <a:r>
              <a:rPr lang="en-US" sz="2000" dirty="0"/>
              <a:t> </a:t>
            </a:r>
            <a:r>
              <a:rPr lang="en-US" sz="2000" dirty="0" err="1" smtClean="0"/>
              <a:t>prtljag</a:t>
            </a:r>
            <a:r>
              <a:rPr lang="sr-Latn-RS" sz="2000" dirty="0" smtClean="0"/>
              <a:t>a</a:t>
            </a:r>
            <a:r>
              <a:rPr lang="en-US" sz="2000" dirty="0" smtClean="0"/>
              <a:t>. </a:t>
            </a:r>
            <a:endParaRPr lang="en-US" sz="2000" dirty="0"/>
          </a:p>
          <a:p>
            <a:r>
              <a:rPr lang="en-US" sz="2000" dirty="0" err="1"/>
              <a:t>Skupa</a:t>
            </a:r>
            <a:r>
              <a:rPr lang="en-US" sz="2000" dirty="0"/>
              <a:t> </a:t>
            </a:r>
            <a:r>
              <a:rPr lang="en-US" sz="2000" dirty="0" err="1" smtClean="0"/>
              <a:t>odeća</a:t>
            </a:r>
            <a:r>
              <a:rPr lang="en-US" sz="2000" dirty="0" smtClean="0"/>
              <a:t> </a:t>
            </a:r>
            <a:r>
              <a:rPr lang="en-US" sz="2000" dirty="0"/>
              <a:t>(</a:t>
            </a:r>
            <a:r>
              <a:rPr lang="en-US" sz="2000" dirty="0" err="1"/>
              <a:t>krzneni</a:t>
            </a:r>
            <a:r>
              <a:rPr lang="en-US" sz="2000" dirty="0"/>
              <a:t> </a:t>
            </a:r>
            <a:r>
              <a:rPr lang="en-US" sz="2000" dirty="0" err="1"/>
              <a:t>kaputi</a:t>
            </a:r>
            <a:r>
              <a:rPr lang="en-US" sz="2000" dirty="0"/>
              <a:t>) </a:t>
            </a:r>
            <a:r>
              <a:rPr lang="en-US" sz="2000" dirty="0" err="1"/>
              <a:t>i</a:t>
            </a:r>
            <a:r>
              <a:rPr lang="en-US" sz="2000" dirty="0"/>
              <a:t> </a:t>
            </a:r>
            <a:r>
              <a:rPr lang="en-US" sz="2000" dirty="0" err="1" smtClean="0"/>
              <a:t>vr</a:t>
            </a:r>
            <a:r>
              <a:rPr lang="sr-Latn-RS" sz="2000" dirty="0" smtClean="0"/>
              <a:t>e</a:t>
            </a:r>
            <a:r>
              <a:rPr lang="en-US" sz="2000" dirty="0" err="1" smtClean="0"/>
              <a:t>dni</a:t>
            </a:r>
            <a:r>
              <a:rPr lang="en-US" sz="2000" dirty="0" smtClean="0"/>
              <a:t> </a:t>
            </a:r>
            <a:r>
              <a:rPr lang="en-US" sz="2000" dirty="0" err="1"/>
              <a:t>predmeti</a:t>
            </a:r>
            <a:r>
              <a:rPr lang="en-US" sz="2000" dirty="0"/>
              <a:t> se ne </a:t>
            </a:r>
            <a:r>
              <a:rPr lang="en-US" sz="2000" dirty="0" err="1"/>
              <a:t>preuzimaju</a:t>
            </a:r>
            <a:r>
              <a:rPr lang="en-US" sz="2000" dirty="0"/>
              <a:t>. </a:t>
            </a:r>
            <a:endParaRPr lang="sr-Latn-RS" sz="2000" dirty="0" smtClean="0"/>
          </a:p>
          <a:p>
            <a:r>
              <a:rPr lang="sr-Latn-RS" sz="2000" dirty="0" smtClean="0"/>
              <a:t>Z</a:t>
            </a:r>
            <a:r>
              <a:rPr lang="en-US" sz="2000" dirty="0" err="1" smtClean="0"/>
              <a:t>abranjeno</a:t>
            </a:r>
            <a:r>
              <a:rPr lang="en-US" sz="2000" dirty="0" smtClean="0"/>
              <a:t> </a:t>
            </a:r>
            <a:r>
              <a:rPr lang="sr-Latn-RS" sz="2000" dirty="0" smtClean="0"/>
              <a:t>je </a:t>
            </a:r>
            <a:r>
              <a:rPr lang="en-US" sz="2000" dirty="0" err="1" smtClean="0"/>
              <a:t>primati</a:t>
            </a:r>
            <a:r>
              <a:rPr lang="en-US" sz="2000" dirty="0" smtClean="0"/>
              <a:t> </a:t>
            </a:r>
            <a:r>
              <a:rPr lang="en-US" sz="2000" dirty="0" err="1" smtClean="0"/>
              <a:t>prtljag</a:t>
            </a:r>
            <a:r>
              <a:rPr lang="en-US" sz="2000" dirty="0" smtClean="0"/>
              <a:t> </a:t>
            </a:r>
            <a:r>
              <a:rPr lang="en-US" sz="2000" dirty="0" err="1"/>
              <a:t>osoba</a:t>
            </a:r>
            <a:r>
              <a:rPr lang="en-US" sz="2000" dirty="0"/>
              <a:t> </a:t>
            </a:r>
            <a:r>
              <a:rPr lang="en-US" sz="2000" dirty="0" err="1"/>
              <a:t>koji</a:t>
            </a:r>
            <a:r>
              <a:rPr lang="en-US" sz="2000" dirty="0"/>
              <a:t> </a:t>
            </a:r>
            <a:r>
              <a:rPr lang="en-US" sz="2000" dirty="0" err="1"/>
              <a:t>nisu</a:t>
            </a:r>
            <a:r>
              <a:rPr lang="en-US" sz="2000" dirty="0"/>
              <a:t> </a:t>
            </a:r>
            <a:r>
              <a:rPr lang="en-US" sz="2000" dirty="0" err="1"/>
              <a:t>gosti</a:t>
            </a:r>
            <a:r>
              <a:rPr lang="en-US" sz="2000" dirty="0"/>
              <a:t> </a:t>
            </a:r>
            <a:r>
              <a:rPr lang="en-US" sz="2000" dirty="0" err="1"/>
              <a:t>hotela</a:t>
            </a:r>
            <a:r>
              <a:rPr lang="en-US" sz="2000" dirty="0"/>
              <a:t>. </a:t>
            </a:r>
            <a:endParaRPr lang="sr-Latn-RS" sz="2000" dirty="0" smtClean="0"/>
          </a:p>
          <a:p>
            <a:endParaRPr lang="sr-Latn-RS" sz="2000" b="1" u="sng" dirty="0" smtClean="0"/>
          </a:p>
        </p:txBody>
      </p:sp>
    </p:spTree>
    <p:extLst>
      <p:ext uri="{BB962C8B-B14F-4D97-AF65-F5344CB8AC3E}">
        <p14:creationId xmlns:p14="http://schemas.microsoft.com/office/powerpoint/2010/main" val="9878406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9698" y="2872509"/>
            <a:ext cx="8596668" cy="1320800"/>
          </a:xfrm>
        </p:spPr>
        <p:txBody>
          <a:bodyPr>
            <a:normAutofit/>
          </a:bodyPr>
          <a:lstStyle/>
          <a:p>
            <a:pPr algn="ctr"/>
            <a:r>
              <a:rPr lang="sr-Latn-RS" sz="4400" dirty="0" smtClean="0"/>
              <a:t>2. ŽALBA GOSTIJU</a:t>
            </a:r>
            <a:endParaRPr lang="en-US" sz="4400" dirty="0"/>
          </a:p>
        </p:txBody>
      </p:sp>
    </p:spTree>
    <p:extLst>
      <p:ext uri="{BB962C8B-B14F-4D97-AF65-F5344CB8AC3E}">
        <p14:creationId xmlns:p14="http://schemas.microsoft.com/office/powerpoint/2010/main" val="37775367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ŽALBA GOSTIJU</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endParaRPr lang="sr-Latn-RS" sz="2000" dirty="0" smtClean="0"/>
          </a:p>
          <a:p>
            <a:r>
              <a:rPr lang="sr-Latn-RS" sz="2000" dirty="0" smtClean="0"/>
              <a:t>Nekad se </a:t>
            </a:r>
            <a:r>
              <a:rPr lang="en-US" sz="2000" dirty="0" err="1" smtClean="0"/>
              <a:t>događa</a:t>
            </a:r>
            <a:r>
              <a:rPr lang="en-US" sz="2000" dirty="0" smtClean="0"/>
              <a:t> </a:t>
            </a:r>
            <a:r>
              <a:rPr lang="en-US" sz="2000" dirty="0"/>
              <a:t>da </a:t>
            </a:r>
            <a:r>
              <a:rPr lang="en-US" sz="2000" dirty="0" err="1"/>
              <a:t>gosti</a:t>
            </a:r>
            <a:r>
              <a:rPr lang="en-US" sz="2000" dirty="0"/>
              <a:t> </a:t>
            </a:r>
            <a:r>
              <a:rPr lang="en-US" sz="2000" dirty="0" err="1"/>
              <a:t>nisu</a:t>
            </a:r>
            <a:r>
              <a:rPr lang="en-US" sz="2000" dirty="0"/>
              <a:t> </a:t>
            </a:r>
            <a:r>
              <a:rPr lang="en-US" sz="2000" dirty="0" err="1"/>
              <a:t>zadovoljni</a:t>
            </a:r>
            <a:r>
              <a:rPr lang="en-US" sz="2000" dirty="0"/>
              <a:t> </a:t>
            </a:r>
            <a:r>
              <a:rPr lang="sr-Latn-RS" sz="2000" dirty="0" smtClean="0"/>
              <a:t>sa pruženom uslugom u hotelu.</a:t>
            </a:r>
          </a:p>
          <a:p>
            <a:r>
              <a:rPr lang="sr-Latn-RS" sz="2000" dirty="0" smtClean="0"/>
              <a:t>M</a:t>
            </a:r>
            <a:r>
              <a:rPr lang="en-US" sz="2000" dirty="0" err="1" smtClean="0"/>
              <a:t>enadžment</a:t>
            </a:r>
            <a:r>
              <a:rPr lang="en-US" sz="2000" dirty="0" smtClean="0"/>
              <a:t> </a:t>
            </a:r>
            <a:r>
              <a:rPr lang="en-US" sz="2000" dirty="0" err="1"/>
              <a:t>hotela</a:t>
            </a:r>
            <a:r>
              <a:rPr lang="en-US" sz="2000" dirty="0"/>
              <a:t> </a:t>
            </a:r>
            <a:r>
              <a:rPr lang="en-US" sz="2000" dirty="0" err="1"/>
              <a:t>treba</a:t>
            </a:r>
            <a:r>
              <a:rPr lang="en-US" sz="2000" dirty="0"/>
              <a:t> </a:t>
            </a:r>
            <a:r>
              <a:rPr lang="sr-Latn-RS" sz="2000" dirty="0" smtClean="0"/>
              <a:t>da napravi</a:t>
            </a:r>
            <a:r>
              <a:rPr lang="en-US" sz="2000" dirty="0" smtClean="0"/>
              <a:t> </a:t>
            </a:r>
            <a:r>
              <a:rPr lang="en-US" sz="2000" dirty="0" err="1"/>
              <a:t>strategiju</a:t>
            </a:r>
            <a:r>
              <a:rPr lang="en-US" sz="2000" dirty="0"/>
              <a:t> </a:t>
            </a:r>
            <a:r>
              <a:rPr lang="en-US" sz="2000" dirty="0" err="1"/>
              <a:t>po</a:t>
            </a:r>
            <a:r>
              <a:rPr lang="en-US" sz="2000" dirty="0"/>
              <a:t> </a:t>
            </a:r>
            <a:r>
              <a:rPr lang="en-US" sz="2000" dirty="0" err="1" smtClean="0"/>
              <a:t>kojo</a:t>
            </a:r>
            <a:r>
              <a:rPr lang="sr-Latn-RS" sz="2000" dirty="0" smtClean="0"/>
              <a:t>j</a:t>
            </a:r>
            <a:r>
              <a:rPr lang="en-US" sz="2000" dirty="0" smtClean="0"/>
              <a:t> </a:t>
            </a:r>
            <a:r>
              <a:rPr lang="en-US" sz="2000" dirty="0"/>
              <a:t>se </a:t>
            </a:r>
            <a:r>
              <a:rPr lang="en-US" sz="2000" dirty="0" err="1"/>
              <a:t>planiraju</a:t>
            </a:r>
            <a:r>
              <a:rPr lang="en-US" sz="2000" dirty="0"/>
              <a:t> </a:t>
            </a:r>
            <a:r>
              <a:rPr lang="en-US" sz="2000" dirty="0" err="1"/>
              <a:t>radnje</a:t>
            </a:r>
            <a:r>
              <a:rPr lang="en-US" sz="2000" dirty="0"/>
              <a:t> da bi se </a:t>
            </a:r>
            <a:r>
              <a:rPr lang="en-US" sz="2000" dirty="0" err="1" smtClean="0"/>
              <a:t>unapred</a:t>
            </a:r>
            <a:r>
              <a:rPr lang="en-US" sz="2000" dirty="0" smtClean="0"/>
              <a:t> </a:t>
            </a:r>
            <a:r>
              <a:rPr lang="en-US" sz="2000" dirty="0" err="1" smtClean="0"/>
              <a:t>sprečile</a:t>
            </a:r>
            <a:r>
              <a:rPr lang="en-US" sz="2000" dirty="0" smtClean="0"/>
              <a:t> </a:t>
            </a:r>
            <a:r>
              <a:rPr lang="sr-Latn-RS" sz="2000" dirty="0" smtClean="0"/>
              <a:t>žalbe</a:t>
            </a:r>
            <a:r>
              <a:rPr lang="en-US" sz="2000" dirty="0" smtClean="0"/>
              <a:t> </a:t>
            </a:r>
            <a:r>
              <a:rPr lang="en-US" sz="2000" dirty="0" err="1" smtClean="0"/>
              <a:t>gostiju</a:t>
            </a:r>
            <a:r>
              <a:rPr lang="sr-Latn-RS" sz="2000" dirty="0" smtClean="0"/>
              <a:t>, kao i strategiju kako se postupa sa žalbom gostiju.</a:t>
            </a:r>
          </a:p>
          <a:p>
            <a:r>
              <a:rPr lang="en-US" sz="2000" dirty="0"/>
              <a:t>Kao </a:t>
            </a:r>
            <a:r>
              <a:rPr lang="en-US" sz="2000" dirty="0" err="1"/>
              <a:t>najisturenija</a:t>
            </a:r>
            <a:r>
              <a:rPr lang="en-US" sz="2000" dirty="0"/>
              <a:t> </a:t>
            </a:r>
            <a:r>
              <a:rPr lang="en-US" sz="2000" dirty="0" err="1"/>
              <a:t>služba</a:t>
            </a:r>
            <a:r>
              <a:rPr lang="en-US" sz="2000" dirty="0"/>
              <a:t> </a:t>
            </a:r>
            <a:r>
              <a:rPr lang="en-US" sz="2000" dirty="0" err="1"/>
              <a:t>hotela</a:t>
            </a:r>
            <a:r>
              <a:rPr lang="en-US" sz="2000" dirty="0"/>
              <a:t>, </a:t>
            </a:r>
            <a:r>
              <a:rPr lang="en-US" sz="2000" dirty="0" err="1"/>
              <a:t>recepcija</a:t>
            </a:r>
            <a:r>
              <a:rPr lang="en-US" sz="2000" dirty="0"/>
              <a:t> </a:t>
            </a:r>
            <a:r>
              <a:rPr lang="en-US" sz="2000" dirty="0" err="1"/>
              <a:t>prva</a:t>
            </a:r>
            <a:r>
              <a:rPr lang="en-US" sz="2000" dirty="0"/>
              <a:t> </a:t>
            </a:r>
            <a:r>
              <a:rPr lang="en-US" sz="2000" dirty="0" err="1"/>
              <a:t>sazna</a:t>
            </a:r>
            <a:r>
              <a:rPr lang="en-US" sz="2000" dirty="0"/>
              <a:t> </a:t>
            </a:r>
            <a:r>
              <a:rPr lang="en-US" sz="2000" dirty="0" err="1"/>
              <a:t>za</a:t>
            </a:r>
            <a:r>
              <a:rPr lang="en-US" sz="2000" dirty="0"/>
              <a:t> </a:t>
            </a:r>
            <a:r>
              <a:rPr lang="sr-Latn-RS" sz="2000" dirty="0" smtClean="0"/>
              <a:t>žalbu</a:t>
            </a:r>
            <a:r>
              <a:rPr lang="en-US" sz="2000" dirty="0" smtClean="0"/>
              <a:t> </a:t>
            </a:r>
            <a:r>
              <a:rPr lang="en-US" sz="2000" dirty="0" err="1"/>
              <a:t>gosta</a:t>
            </a:r>
            <a:r>
              <a:rPr lang="en-US" sz="2000" dirty="0"/>
              <a:t>. </a:t>
            </a:r>
            <a:r>
              <a:rPr lang="en-US" sz="2000" dirty="0" err="1"/>
              <a:t>Zato</a:t>
            </a:r>
            <a:r>
              <a:rPr lang="en-US" sz="2000" dirty="0"/>
              <a:t> </a:t>
            </a:r>
            <a:r>
              <a:rPr lang="sr-Latn-RS" sz="2000" dirty="0" smtClean="0"/>
              <a:t>zaposleni </a:t>
            </a:r>
            <a:r>
              <a:rPr lang="en-US" sz="2000" dirty="0" err="1" smtClean="0"/>
              <a:t>moraju</a:t>
            </a:r>
            <a:r>
              <a:rPr lang="en-US" sz="2000" dirty="0" smtClean="0"/>
              <a:t> s</a:t>
            </a:r>
            <a:r>
              <a:rPr lang="sr-Latn-RS" sz="2000" dirty="0" smtClean="0"/>
              <a:t>a izuzetnom pažnjom </a:t>
            </a:r>
            <a:r>
              <a:rPr lang="en-US" sz="2000" dirty="0" err="1" smtClean="0"/>
              <a:t>saslušati</a:t>
            </a:r>
            <a:r>
              <a:rPr lang="en-US" sz="2000" dirty="0" smtClean="0"/>
              <a:t> </a:t>
            </a:r>
            <a:r>
              <a:rPr lang="sr-Latn-RS" sz="2000" dirty="0" smtClean="0"/>
              <a:t>žalbu</a:t>
            </a:r>
            <a:r>
              <a:rPr lang="en-US" sz="2000" dirty="0" smtClean="0"/>
              <a:t> </a:t>
            </a:r>
            <a:r>
              <a:rPr lang="en-US" sz="2000" dirty="0" err="1"/>
              <a:t>gosta</a:t>
            </a:r>
            <a:r>
              <a:rPr lang="en-US" sz="2000" dirty="0"/>
              <a:t> </a:t>
            </a:r>
            <a:r>
              <a:rPr lang="en-US" sz="2000" dirty="0" err="1"/>
              <a:t>i</a:t>
            </a:r>
            <a:r>
              <a:rPr lang="en-US" sz="2000" dirty="0"/>
              <a:t> </a:t>
            </a:r>
            <a:r>
              <a:rPr lang="en-US" sz="2000" dirty="0" err="1"/>
              <a:t>što</a:t>
            </a:r>
            <a:r>
              <a:rPr lang="en-US" sz="2000" dirty="0"/>
              <a:t> </a:t>
            </a:r>
            <a:r>
              <a:rPr lang="sr-Latn-RS" sz="2000" dirty="0" smtClean="0"/>
              <a:t>pre</a:t>
            </a:r>
            <a:r>
              <a:rPr lang="en-US" sz="2000" dirty="0" smtClean="0"/>
              <a:t> </a:t>
            </a:r>
            <a:r>
              <a:rPr lang="sr-Latn-RS" sz="2000" dirty="0" smtClean="0"/>
              <a:t>odgovoriti na žalbu i ako je moguće rešiti problem. </a:t>
            </a:r>
          </a:p>
          <a:p>
            <a:r>
              <a:rPr lang="sr-Latn-RS" sz="2000" dirty="0"/>
              <a:t>I</a:t>
            </a:r>
            <a:r>
              <a:rPr lang="en-US" sz="2000" dirty="0" err="1" smtClean="0"/>
              <a:t>skustvo</a:t>
            </a:r>
            <a:r>
              <a:rPr lang="en-US" sz="2000" dirty="0" smtClean="0"/>
              <a:t> </a:t>
            </a:r>
            <a:r>
              <a:rPr lang="en-US" sz="2000" dirty="0" err="1"/>
              <a:t>pokazuje</a:t>
            </a:r>
            <a:r>
              <a:rPr lang="en-US" sz="2000" dirty="0"/>
              <a:t> da </a:t>
            </a:r>
            <a:r>
              <a:rPr lang="en-US" sz="2000" dirty="0" err="1" smtClean="0"/>
              <a:t>zanemarivanje</a:t>
            </a:r>
            <a:r>
              <a:rPr lang="sr-Latn-RS" sz="2000" dirty="0" smtClean="0"/>
              <a:t> </a:t>
            </a:r>
            <a:r>
              <a:rPr lang="en-US" sz="2000" dirty="0" err="1" smtClean="0"/>
              <a:t>i</a:t>
            </a:r>
            <a:r>
              <a:rPr lang="en-US" sz="2000" dirty="0" smtClean="0"/>
              <a:t> </a:t>
            </a:r>
            <a:r>
              <a:rPr lang="en-US" sz="2000" dirty="0" err="1"/>
              <a:t>sporo</a:t>
            </a:r>
            <a:r>
              <a:rPr lang="en-US" sz="2000" dirty="0"/>
              <a:t> </a:t>
            </a:r>
            <a:r>
              <a:rPr lang="en-US" sz="2000" dirty="0" err="1" smtClean="0"/>
              <a:t>rešavanje</a:t>
            </a:r>
            <a:r>
              <a:rPr lang="en-US" sz="2000" dirty="0" smtClean="0"/>
              <a:t> </a:t>
            </a:r>
            <a:r>
              <a:rPr lang="sr-Latn-RS" sz="2000" dirty="0" smtClean="0"/>
              <a:t>žalb</a:t>
            </a:r>
            <a:r>
              <a:rPr lang="en-US" sz="2000" dirty="0" smtClean="0"/>
              <a:t>e </a:t>
            </a:r>
            <a:r>
              <a:rPr lang="en-US" sz="2000" dirty="0" err="1"/>
              <a:t>najviše</a:t>
            </a:r>
            <a:r>
              <a:rPr lang="en-US" sz="2000" dirty="0"/>
              <a:t> </a:t>
            </a:r>
            <a:r>
              <a:rPr lang="sr-Latn-RS" sz="2000" dirty="0" smtClean="0"/>
              <a:t>dovodi do nezadovoljstva</a:t>
            </a:r>
            <a:r>
              <a:rPr lang="en-US" sz="2000" dirty="0" smtClean="0"/>
              <a:t> </a:t>
            </a:r>
            <a:r>
              <a:rPr lang="en-US" sz="2000" dirty="0" err="1"/>
              <a:t>gosta</a:t>
            </a:r>
            <a:r>
              <a:rPr lang="en-US" sz="2000" dirty="0"/>
              <a:t>. </a:t>
            </a:r>
            <a:endParaRPr lang="sr-Latn-RS" sz="2000" dirty="0" smtClean="0"/>
          </a:p>
        </p:txBody>
      </p:sp>
    </p:spTree>
    <p:extLst>
      <p:ext uri="{BB962C8B-B14F-4D97-AF65-F5344CB8AC3E}">
        <p14:creationId xmlns:p14="http://schemas.microsoft.com/office/powerpoint/2010/main" val="31123397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ŽALBA GOSTIJU</a:t>
            </a:r>
            <a:endParaRPr lang="en-US" dirty="0"/>
          </a:p>
        </p:txBody>
      </p:sp>
      <p:sp>
        <p:nvSpPr>
          <p:cNvPr id="3" name="Content Placeholder 2"/>
          <p:cNvSpPr>
            <a:spLocks noGrp="1"/>
          </p:cNvSpPr>
          <p:nvPr>
            <p:ph idx="1"/>
          </p:nvPr>
        </p:nvSpPr>
        <p:spPr>
          <a:xfrm>
            <a:off x="677334" y="1727200"/>
            <a:ext cx="8596668" cy="4756727"/>
          </a:xfrm>
        </p:spPr>
        <p:txBody>
          <a:bodyPr>
            <a:noAutofit/>
          </a:bodyPr>
          <a:lstStyle/>
          <a:p>
            <a:r>
              <a:rPr lang="en-US" sz="2000" dirty="0" err="1" smtClean="0"/>
              <a:t>Zadovoljiti</a:t>
            </a:r>
            <a:r>
              <a:rPr lang="en-US" sz="2000" dirty="0" smtClean="0"/>
              <a:t> </a:t>
            </a:r>
            <a:r>
              <a:rPr lang="en-US" sz="2000" dirty="0" err="1"/>
              <a:t>gosta</a:t>
            </a:r>
            <a:r>
              <a:rPr lang="en-US" sz="2000" dirty="0"/>
              <a:t> </a:t>
            </a:r>
            <a:r>
              <a:rPr lang="en-US" sz="2000" dirty="0" err="1"/>
              <a:t>znači</a:t>
            </a:r>
            <a:r>
              <a:rPr lang="en-US" sz="2000" dirty="0"/>
              <a:t> </a:t>
            </a:r>
            <a:r>
              <a:rPr lang="en-US" sz="2000" dirty="0" err="1"/>
              <a:t>osigurati</a:t>
            </a:r>
            <a:r>
              <a:rPr lang="en-US" sz="2000" dirty="0"/>
              <a:t> mu </a:t>
            </a:r>
            <a:r>
              <a:rPr lang="en-US" sz="2000" dirty="0" err="1"/>
              <a:t>proizvod</a:t>
            </a:r>
            <a:r>
              <a:rPr lang="en-US" sz="2000" dirty="0"/>
              <a:t> </a:t>
            </a:r>
            <a:r>
              <a:rPr lang="en-US" sz="2000" dirty="0" err="1"/>
              <a:t>i</a:t>
            </a:r>
            <a:r>
              <a:rPr lang="en-US" sz="2000" dirty="0"/>
              <a:t> </a:t>
            </a:r>
            <a:r>
              <a:rPr lang="en-US" sz="2000" dirty="0" err="1"/>
              <a:t>usluge</a:t>
            </a:r>
            <a:r>
              <a:rPr lang="en-US" sz="2000" dirty="0"/>
              <a:t> </a:t>
            </a:r>
            <a:r>
              <a:rPr lang="en-US" sz="2000" dirty="0" err="1"/>
              <a:t>koje</a:t>
            </a:r>
            <a:r>
              <a:rPr lang="en-US" sz="2000" dirty="0"/>
              <a:t> </a:t>
            </a:r>
            <a:r>
              <a:rPr lang="en-US" sz="2000" dirty="0" err="1"/>
              <a:t>traži</a:t>
            </a:r>
            <a:r>
              <a:rPr lang="en-US" sz="2000" dirty="0"/>
              <a:t> u </a:t>
            </a:r>
            <a:r>
              <a:rPr lang="en-US" sz="2000" dirty="0" err="1" smtClean="0"/>
              <a:t>vreme</a:t>
            </a:r>
            <a:r>
              <a:rPr lang="en-US" sz="2000" dirty="0" smtClean="0"/>
              <a:t> </a:t>
            </a:r>
            <a:r>
              <a:rPr lang="en-US" sz="2000" dirty="0" err="1"/>
              <a:t>kada</a:t>
            </a:r>
            <a:r>
              <a:rPr lang="en-US" sz="2000" dirty="0"/>
              <a:t> on to </a:t>
            </a:r>
            <a:r>
              <a:rPr lang="en-US" sz="2000" dirty="0" err="1"/>
              <a:t>želi</a:t>
            </a:r>
            <a:r>
              <a:rPr lang="en-US" sz="2000" dirty="0"/>
              <a:t>, </a:t>
            </a:r>
            <a:r>
              <a:rPr lang="en-US" sz="2000" dirty="0" err="1"/>
              <a:t>prema</a:t>
            </a:r>
            <a:r>
              <a:rPr lang="en-US" sz="2000" dirty="0"/>
              <a:t> </a:t>
            </a:r>
            <a:r>
              <a:rPr lang="en-US" sz="2000" dirty="0" err="1"/>
              <a:t>standardima</a:t>
            </a:r>
            <a:r>
              <a:rPr lang="en-US" sz="2000" dirty="0"/>
              <a:t> </a:t>
            </a:r>
            <a:r>
              <a:rPr lang="en-US" sz="2000" dirty="0" err="1"/>
              <a:t>koje</a:t>
            </a:r>
            <a:r>
              <a:rPr lang="en-US" sz="2000" dirty="0"/>
              <a:t> </a:t>
            </a:r>
            <a:r>
              <a:rPr lang="en-US" sz="2000" dirty="0" err="1" smtClean="0"/>
              <a:t>očekuje</a:t>
            </a:r>
            <a:r>
              <a:rPr lang="sr-Latn-RS" sz="2000" dirty="0" smtClean="0"/>
              <a:t>,</a:t>
            </a:r>
            <a:r>
              <a:rPr lang="en-US" sz="2000" dirty="0" smtClean="0"/>
              <a:t> </a:t>
            </a:r>
            <a:r>
              <a:rPr lang="en-US" sz="2000" dirty="0" err="1"/>
              <a:t>po</a:t>
            </a:r>
            <a:r>
              <a:rPr lang="en-US" sz="2000" dirty="0"/>
              <a:t> </a:t>
            </a:r>
            <a:r>
              <a:rPr lang="en-US" sz="2000" dirty="0" err="1" smtClean="0"/>
              <a:t>ceni</a:t>
            </a:r>
            <a:r>
              <a:rPr lang="en-US" sz="2000" dirty="0" smtClean="0"/>
              <a:t> </a:t>
            </a:r>
            <a:r>
              <a:rPr lang="en-US" sz="2000" dirty="0" err="1"/>
              <a:t>koja</a:t>
            </a:r>
            <a:r>
              <a:rPr lang="en-US" sz="2000" dirty="0"/>
              <a:t> mu </a:t>
            </a:r>
            <a:r>
              <a:rPr lang="en-US" sz="2000" dirty="0" err="1"/>
              <a:t>odgovara</a:t>
            </a:r>
            <a:r>
              <a:rPr lang="en-US" sz="2000" dirty="0"/>
              <a:t>, </a:t>
            </a:r>
            <a:r>
              <a:rPr lang="en-US" sz="2000" dirty="0" err="1"/>
              <a:t>koju</a:t>
            </a:r>
            <a:r>
              <a:rPr lang="en-US" sz="2000" dirty="0"/>
              <a:t> on </a:t>
            </a:r>
            <a:r>
              <a:rPr lang="en-US" sz="2000" dirty="0" err="1" smtClean="0"/>
              <a:t>oseća</a:t>
            </a:r>
            <a:r>
              <a:rPr lang="en-US" sz="2000" dirty="0" smtClean="0"/>
              <a:t> </a:t>
            </a:r>
            <a:r>
              <a:rPr lang="en-US" sz="2000" dirty="0" err="1" smtClean="0"/>
              <a:t>razumnom</a:t>
            </a:r>
            <a:r>
              <a:rPr lang="sr-Latn-RS" sz="2000" dirty="0" smtClean="0"/>
              <a:t>.</a:t>
            </a:r>
          </a:p>
          <a:p>
            <a:r>
              <a:rPr lang="en-US" sz="2000" dirty="0" err="1"/>
              <a:t>Najbolja</a:t>
            </a:r>
            <a:r>
              <a:rPr lang="en-US" sz="2000" dirty="0"/>
              <a:t> </a:t>
            </a:r>
            <a:r>
              <a:rPr lang="en-US" sz="2000" dirty="0" err="1"/>
              <a:t>tehnika</a:t>
            </a:r>
            <a:r>
              <a:rPr lang="en-US" sz="2000" dirty="0"/>
              <a:t> </a:t>
            </a:r>
            <a:r>
              <a:rPr lang="en-US" sz="2000" dirty="0" err="1"/>
              <a:t>za</a:t>
            </a:r>
            <a:r>
              <a:rPr lang="en-US" sz="2000" dirty="0"/>
              <a:t> </a:t>
            </a:r>
            <a:r>
              <a:rPr lang="en-US" sz="2000" dirty="0" err="1" smtClean="0"/>
              <a:t>rešenje</a:t>
            </a:r>
            <a:r>
              <a:rPr lang="en-US" sz="2000" dirty="0" smtClean="0"/>
              <a:t> </a:t>
            </a:r>
            <a:r>
              <a:rPr lang="en-US" sz="2000" dirty="0" err="1"/>
              <a:t>nesporazuma</a:t>
            </a:r>
            <a:r>
              <a:rPr lang="en-US" sz="2000" dirty="0"/>
              <a:t> s </a:t>
            </a:r>
            <a:r>
              <a:rPr lang="en-US" sz="2000" dirty="0" err="1"/>
              <a:t>nerazumnim</a:t>
            </a:r>
            <a:r>
              <a:rPr lang="en-US" sz="2000" dirty="0"/>
              <a:t> </a:t>
            </a:r>
            <a:r>
              <a:rPr lang="en-US" sz="2000" dirty="0" err="1"/>
              <a:t>gostima</a:t>
            </a:r>
            <a:r>
              <a:rPr lang="en-US" sz="2000" dirty="0"/>
              <a:t>, je </a:t>
            </a:r>
            <a:r>
              <a:rPr lang="en-US" sz="2000" dirty="0" err="1"/>
              <a:t>tehnika</a:t>
            </a:r>
            <a:r>
              <a:rPr lang="en-US" sz="2000" dirty="0"/>
              <a:t> </a:t>
            </a:r>
            <a:r>
              <a:rPr lang="en-US" sz="2000" dirty="0" err="1"/>
              <a:t>obrazloženja</a:t>
            </a:r>
            <a:r>
              <a:rPr lang="en-US" sz="2000" dirty="0"/>
              <a:t>, </a:t>
            </a:r>
            <a:r>
              <a:rPr lang="en-US" sz="2000" dirty="0" err="1"/>
              <a:t>odnosno</a:t>
            </a:r>
            <a:r>
              <a:rPr lang="en-US" sz="2000" dirty="0"/>
              <a:t> </a:t>
            </a:r>
            <a:r>
              <a:rPr lang="en-US" sz="2000" dirty="0" err="1"/>
              <a:t>dokazivanja</a:t>
            </a:r>
            <a:r>
              <a:rPr lang="en-US" sz="2000" dirty="0"/>
              <a:t> </a:t>
            </a:r>
            <a:r>
              <a:rPr lang="sr-Latn-RS" sz="2000" dirty="0" smtClean="0"/>
              <a:t>činjenica.</a:t>
            </a:r>
          </a:p>
          <a:p>
            <a:r>
              <a:rPr lang="en-US" sz="2000" dirty="0" err="1"/>
              <a:t>Kada</a:t>
            </a:r>
            <a:r>
              <a:rPr lang="en-US" sz="2000" dirty="0"/>
              <a:t> se problem </a:t>
            </a:r>
            <a:r>
              <a:rPr lang="en-US" sz="2000" dirty="0" err="1"/>
              <a:t>brzo</a:t>
            </a:r>
            <a:r>
              <a:rPr lang="en-US" sz="2000" dirty="0"/>
              <a:t> </a:t>
            </a:r>
            <a:r>
              <a:rPr lang="en-US" sz="2000" dirty="0" err="1"/>
              <a:t>reši</a:t>
            </a:r>
            <a:r>
              <a:rPr lang="en-US" sz="2000" dirty="0"/>
              <a:t>, </a:t>
            </a:r>
            <a:r>
              <a:rPr lang="en-US" sz="2000" dirty="0" err="1"/>
              <a:t>gost</a:t>
            </a:r>
            <a:r>
              <a:rPr lang="en-US" sz="2000" dirty="0"/>
              <a:t> </a:t>
            </a:r>
            <a:r>
              <a:rPr lang="en-US" sz="2000" dirty="0" err="1"/>
              <a:t>oseća</a:t>
            </a:r>
            <a:r>
              <a:rPr lang="en-US" sz="2000" dirty="0"/>
              <a:t> da </a:t>
            </a:r>
            <a:r>
              <a:rPr lang="sr-Latn-RS" sz="2000" dirty="0"/>
              <a:t>zaposleni</a:t>
            </a:r>
            <a:r>
              <a:rPr lang="en-US" sz="2000" dirty="0"/>
              <a:t> </a:t>
            </a:r>
            <a:r>
              <a:rPr lang="en-US" sz="2000" dirty="0" err="1"/>
              <a:t>žele</a:t>
            </a:r>
            <a:r>
              <a:rPr lang="en-US" sz="2000" dirty="0"/>
              <a:t> </a:t>
            </a:r>
            <a:r>
              <a:rPr lang="en-US" sz="2000" dirty="0" err="1"/>
              <a:t>udovoljiti</a:t>
            </a:r>
            <a:r>
              <a:rPr lang="en-US" sz="2000" dirty="0"/>
              <a:t> </a:t>
            </a:r>
            <a:r>
              <a:rPr lang="en-US" sz="2000" dirty="0" err="1"/>
              <a:t>njegovim</a:t>
            </a:r>
            <a:r>
              <a:rPr lang="en-US" sz="2000" dirty="0"/>
              <a:t> </a:t>
            </a:r>
            <a:r>
              <a:rPr lang="en-US" sz="2000" dirty="0" err="1"/>
              <a:t>potrebama</a:t>
            </a:r>
            <a:r>
              <a:rPr lang="en-US" sz="2000" dirty="0"/>
              <a:t>. </a:t>
            </a:r>
            <a:r>
              <a:rPr lang="en-US" sz="2000" dirty="0" err="1"/>
              <a:t>Iz</a:t>
            </a:r>
            <a:r>
              <a:rPr lang="en-US" sz="2000" dirty="0"/>
              <a:t> tog </a:t>
            </a:r>
            <a:r>
              <a:rPr lang="en-US" sz="2000" dirty="0" err="1"/>
              <a:t>razloga</a:t>
            </a:r>
            <a:r>
              <a:rPr lang="en-US" sz="2000" dirty="0"/>
              <a:t> </a:t>
            </a:r>
            <a:r>
              <a:rPr lang="en-US" sz="2000" dirty="0" err="1"/>
              <a:t>svaka</a:t>
            </a:r>
            <a:r>
              <a:rPr lang="en-US" sz="2000" dirty="0"/>
              <a:t> </a:t>
            </a:r>
            <a:r>
              <a:rPr lang="en-US" sz="2000" dirty="0" err="1"/>
              <a:t>pritužba</a:t>
            </a:r>
            <a:r>
              <a:rPr lang="en-US" sz="2000" dirty="0"/>
              <a:t> je </a:t>
            </a:r>
            <a:r>
              <a:rPr lang="en-US" sz="2000" dirty="0" err="1"/>
              <a:t>dobrodošla</a:t>
            </a:r>
            <a:r>
              <a:rPr lang="en-US" sz="2000" dirty="0"/>
              <a:t> </a:t>
            </a:r>
            <a:r>
              <a:rPr lang="en-US" sz="2000" dirty="0" err="1"/>
              <a:t>i</a:t>
            </a:r>
            <a:r>
              <a:rPr lang="en-US" sz="2000" dirty="0"/>
              <a:t> </a:t>
            </a:r>
            <a:r>
              <a:rPr lang="en-US" sz="2000" dirty="0" err="1"/>
              <a:t>kao</a:t>
            </a:r>
            <a:r>
              <a:rPr lang="en-US" sz="2000" dirty="0"/>
              <a:t> </a:t>
            </a:r>
            <a:r>
              <a:rPr lang="en-US" sz="2000" dirty="0" err="1"/>
              <a:t>prigoda</a:t>
            </a:r>
            <a:r>
              <a:rPr lang="en-US" sz="2000" dirty="0"/>
              <a:t> </a:t>
            </a:r>
            <a:r>
              <a:rPr lang="en-US" sz="2000" dirty="0" err="1"/>
              <a:t>za</a:t>
            </a:r>
            <a:r>
              <a:rPr lang="en-US" sz="2000" dirty="0"/>
              <a:t> </a:t>
            </a:r>
            <a:r>
              <a:rPr lang="en-US" sz="2000" dirty="0" err="1"/>
              <a:t>pospešivanje</a:t>
            </a:r>
            <a:r>
              <a:rPr lang="en-US" sz="2000" dirty="0"/>
              <a:t> </a:t>
            </a:r>
            <a:r>
              <a:rPr lang="en-US" sz="2000" dirty="0" err="1"/>
              <a:t>odnosa</a:t>
            </a:r>
            <a:r>
              <a:rPr lang="en-US" sz="2000" dirty="0"/>
              <a:t> s </a:t>
            </a:r>
            <a:r>
              <a:rPr lang="en-US" sz="2000" dirty="0" err="1"/>
              <a:t>gostima</a:t>
            </a:r>
            <a:r>
              <a:rPr lang="sr-Latn-RS" sz="2000" dirty="0"/>
              <a:t>.</a:t>
            </a:r>
          </a:p>
          <a:p>
            <a:r>
              <a:rPr lang="sr-Latn-RS" sz="2000" dirty="0" smtClean="0"/>
              <a:t>U zavisnosti kako osoblje hotela odgovori na žalbu gosta zavisi da li će gost ostati nezadovoljan, ili će biti zadovoljan.Cilj nam je da imamo što manje nezadovoljnih gostiju, jer svaki nezadovoljni gost je po pravilu izgubljen gost, tj. verovatno neće ponovo doći kod nas.</a:t>
            </a:r>
          </a:p>
        </p:txBody>
      </p:sp>
    </p:spTree>
    <p:extLst>
      <p:ext uri="{BB962C8B-B14F-4D97-AF65-F5344CB8AC3E}">
        <p14:creationId xmlns:p14="http://schemas.microsoft.com/office/powerpoint/2010/main" val="33328049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ŽALBA GOSTIJU</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endParaRPr lang="sr-Latn-RS" sz="2000" dirty="0" smtClean="0"/>
          </a:p>
          <a:p>
            <a:r>
              <a:rPr lang="sr-Latn-RS" sz="2000" dirty="0" smtClean="0"/>
              <a:t>Žalbe</a:t>
            </a:r>
            <a:r>
              <a:rPr lang="en-US" sz="2000" dirty="0" smtClean="0"/>
              <a:t> </a:t>
            </a:r>
            <a:r>
              <a:rPr lang="en-US" sz="2000" dirty="0" err="1"/>
              <a:t>gostiju</a:t>
            </a:r>
            <a:r>
              <a:rPr lang="en-US" sz="2000" dirty="0"/>
              <a:t> </a:t>
            </a:r>
            <a:r>
              <a:rPr lang="en-US" sz="2000" dirty="0" err="1"/>
              <a:t>mogu</a:t>
            </a:r>
            <a:r>
              <a:rPr lang="en-US" sz="2000" dirty="0"/>
              <a:t> se </a:t>
            </a:r>
            <a:r>
              <a:rPr lang="en-US" sz="2000" dirty="0" err="1"/>
              <a:t>svrstati</a:t>
            </a:r>
            <a:r>
              <a:rPr lang="en-US" sz="2000" dirty="0"/>
              <a:t> u </a:t>
            </a:r>
            <a:r>
              <a:rPr lang="sr-Latn-RS" sz="2000" dirty="0" smtClean="0"/>
              <a:t>4</a:t>
            </a:r>
            <a:r>
              <a:rPr lang="en-US" sz="2000" dirty="0" smtClean="0"/>
              <a:t> </a:t>
            </a:r>
            <a:r>
              <a:rPr lang="en-US" sz="2000" dirty="0" err="1"/>
              <a:t>kategorije</a:t>
            </a:r>
            <a:r>
              <a:rPr lang="en-US" sz="2000" dirty="0"/>
              <a:t> </a:t>
            </a:r>
            <a:r>
              <a:rPr lang="en-US" sz="2000" dirty="0" err="1"/>
              <a:t>problema</a:t>
            </a:r>
            <a:r>
              <a:rPr lang="en-US" sz="2000" dirty="0"/>
              <a:t>: </a:t>
            </a:r>
            <a:endParaRPr lang="sr-Latn-RS" sz="2000" dirty="0" smtClean="0"/>
          </a:p>
          <a:p>
            <a:endParaRPr lang="sr-Latn-RS" sz="2000" dirty="0" smtClean="0"/>
          </a:p>
          <a:p>
            <a:pPr lvl="1">
              <a:buFont typeface="+mj-lt"/>
              <a:buAutoNum type="arabicPeriod"/>
            </a:pPr>
            <a:r>
              <a:rPr lang="en-US" sz="2000" dirty="0" err="1" smtClean="0"/>
              <a:t>problemi</a:t>
            </a:r>
            <a:r>
              <a:rPr lang="en-US" sz="2000" dirty="0" smtClean="0"/>
              <a:t> </a:t>
            </a:r>
            <a:r>
              <a:rPr lang="en-US" sz="2000" dirty="0" err="1"/>
              <a:t>tehničke</a:t>
            </a:r>
            <a:r>
              <a:rPr lang="en-US" sz="2000" dirty="0"/>
              <a:t> </a:t>
            </a:r>
            <a:r>
              <a:rPr lang="sr-Latn-RS" sz="2000" dirty="0" smtClean="0"/>
              <a:t>prirode</a:t>
            </a:r>
            <a:r>
              <a:rPr lang="en-US" sz="2000" dirty="0" smtClean="0"/>
              <a:t>, </a:t>
            </a:r>
            <a:endParaRPr lang="en-US" sz="2000" dirty="0"/>
          </a:p>
          <a:p>
            <a:pPr lvl="1">
              <a:buFont typeface="+mj-lt"/>
              <a:buAutoNum type="arabicPeriod"/>
            </a:pPr>
            <a:r>
              <a:rPr lang="en-US" sz="2000" dirty="0" err="1" smtClean="0"/>
              <a:t>problemi</a:t>
            </a:r>
            <a:r>
              <a:rPr lang="en-US" sz="2000" dirty="0" smtClean="0"/>
              <a:t> </a:t>
            </a:r>
            <a:r>
              <a:rPr lang="en-US" sz="2000" dirty="0" err="1"/>
              <a:t>zbog</a:t>
            </a:r>
            <a:r>
              <a:rPr lang="en-US" sz="2000" dirty="0"/>
              <a:t> </a:t>
            </a:r>
            <a:r>
              <a:rPr lang="en-US" sz="2000" dirty="0" err="1"/>
              <a:t>ponašanja</a:t>
            </a:r>
            <a:r>
              <a:rPr lang="en-US" sz="2000" dirty="0"/>
              <a:t> </a:t>
            </a:r>
            <a:r>
              <a:rPr lang="sr-Latn-RS" sz="2000" dirty="0" smtClean="0"/>
              <a:t>zaposlenih</a:t>
            </a:r>
            <a:r>
              <a:rPr lang="en-US" sz="2000" dirty="0" smtClean="0"/>
              <a:t>, </a:t>
            </a:r>
            <a:endParaRPr lang="en-US" sz="2000" dirty="0"/>
          </a:p>
          <a:p>
            <a:pPr lvl="1">
              <a:buFont typeface="+mj-lt"/>
              <a:buAutoNum type="arabicPeriod"/>
            </a:pPr>
            <a:r>
              <a:rPr lang="en-US" sz="2000" dirty="0" err="1" smtClean="0"/>
              <a:t>problemi</a:t>
            </a:r>
            <a:r>
              <a:rPr lang="en-US" sz="2000" dirty="0" smtClean="0"/>
              <a:t> </a:t>
            </a:r>
            <a:r>
              <a:rPr lang="en-US" sz="2000" dirty="0"/>
              <a:t>u </a:t>
            </a:r>
            <a:r>
              <a:rPr lang="en-US" sz="2000" dirty="0" err="1"/>
              <a:t>pružanju</a:t>
            </a:r>
            <a:r>
              <a:rPr lang="en-US" sz="2000" dirty="0"/>
              <a:t> </a:t>
            </a:r>
            <a:r>
              <a:rPr lang="en-US" sz="2000" dirty="0" err="1"/>
              <a:t>usluga</a:t>
            </a:r>
            <a:r>
              <a:rPr lang="en-US" sz="2000" dirty="0"/>
              <a:t>, </a:t>
            </a:r>
          </a:p>
          <a:p>
            <a:pPr lvl="1">
              <a:buFont typeface="+mj-lt"/>
              <a:buAutoNum type="arabicPeriod"/>
            </a:pPr>
            <a:r>
              <a:rPr lang="en-US" sz="2000" dirty="0" err="1" smtClean="0"/>
              <a:t>problemi</a:t>
            </a:r>
            <a:r>
              <a:rPr lang="en-US" sz="2000" dirty="0" smtClean="0"/>
              <a:t> </a:t>
            </a:r>
            <a:r>
              <a:rPr lang="en-US" sz="2000" dirty="0" err="1"/>
              <a:t>neuobičajene</a:t>
            </a:r>
            <a:r>
              <a:rPr lang="en-US" sz="2000" dirty="0"/>
              <a:t> </a:t>
            </a:r>
            <a:r>
              <a:rPr lang="sr-Latn-RS" sz="2000" dirty="0" smtClean="0"/>
              <a:t>prirode.</a:t>
            </a:r>
            <a:r>
              <a:rPr lang="en-US" sz="2000" dirty="0" smtClean="0"/>
              <a:t> </a:t>
            </a:r>
            <a:endParaRPr lang="sr-Latn-RS" sz="2000" dirty="0" smtClean="0"/>
          </a:p>
        </p:txBody>
      </p:sp>
    </p:spTree>
    <p:extLst>
      <p:ext uri="{BB962C8B-B14F-4D97-AF65-F5344CB8AC3E}">
        <p14:creationId xmlns:p14="http://schemas.microsoft.com/office/powerpoint/2010/main" val="23738000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ŽALBA GOSTIJU</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endParaRPr lang="sr-Latn-RS" sz="2000" dirty="0" smtClean="0"/>
          </a:p>
          <a:p>
            <a:pPr marL="457200" lvl="1" indent="0">
              <a:buNone/>
            </a:pPr>
            <a:r>
              <a:rPr lang="en-US" sz="2000" b="1" i="1" dirty="0" smtClean="0"/>
              <a:t>1. </a:t>
            </a:r>
            <a:r>
              <a:rPr lang="sr-Latn-RS" sz="2000" b="1" i="1" dirty="0" smtClean="0"/>
              <a:t>Žalbe</a:t>
            </a:r>
            <a:r>
              <a:rPr lang="en-US" sz="2000" b="1" i="1" dirty="0" smtClean="0"/>
              <a:t> </a:t>
            </a:r>
            <a:r>
              <a:rPr lang="en-US" sz="2000" b="1" i="1" dirty="0" err="1"/>
              <a:t>tehničke</a:t>
            </a:r>
            <a:r>
              <a:rPr lang="en-US" sz="2000" b="1" i="1" dirty="0"/>
              <a:t> </a:t>
            </a:r>
            <a:r>
              <a:rPr lang="sr-Latn-RS" sz="2000" b="1" i="1" dirty="0" smtClean="0"/>
              <a:t>prirode</a:t>
            </a:r>
            <a:r>
              <a:rPr lang="en-US" sz="2000" b="1" i="1" dirty="0" smtClean="0"/>
              <a:t> </a:t>
            </a:r>
            <a:r>
              <a:rPr lang="en-US" sz="2000" dirty="0" err="1"/>
              <a:t>odnose</a:t>
            </a:r>
            <a:r>
              <a:rPr lang="en-US" sz="2000" dirty="0"/>
              <a:t> se </a:t>
            </a:r>
            <a:r>
              <a:rPr lang="en-US" sz="2000" dirty="0" err="1"/>
              <a:t>na</a:t>
            </a:r>
            <a:r>
              <a:rPr lang="en-US" sz="2000" dirty="0"/>
              <a:t> </a:t>
            </a:r>
            <a:r>
              <a:rPr lang="en-US" sz="2000" dirty="0" err="1" smtClean="0"/>
              <a:t>rasvetu</a:t>
            </a:r>
            <a:r>
              <a:rPr lang="en-US" sz="2000" dirty="0"/>
              <a:t>, </a:t>
            </a:r>
            <a:r>
              <a:rPr lang="en-US" sz="2000" dirty="0" err="1" smtClean="0"/>
              <a:t>gra</a:t>
            </a:r>
            <a:r>
              <a:rPr lang="sr-Latn-RS" sz="2000" dirty="0" smtClean="0"/>
              <a:t>j</a:t>
            </a:r>
            <a:r>
              <a:rPr lang="en-US" sz="2000" dirty="0" err="1" smtClean="0"/>
              <a:t>nje</a:t>
            </a:r>
            <a:r>
              <a:rPr lang="en-US" sz="2000" dirty="0"/>
              <a:t>, </a:t>
            </a:r>
            <a:r>
              <a:rPr lang="en-US" sz="2000" dirty="0" err="1"/>
              <a:t>struju</a:t>
            </a:r>
            <a:r>
              <a:rPr lang="en-US" sz="2000" dirty="0"/>
              <a:t>, </a:t>
            </a:r>
            <a:r>
              <a:rPr lang="en-US" sz="2000" dirty="0" err="1"/>
              <a:t>opremljenost</a:t>
            </a:r>
            <a:r>
              <a:rPr lang="en-US" sz="2000" dirty="0"/>
              <a:t> soba, </a:t>
            </a:r>
            <a:r>
              <a:rPr lang="en-US" sz="2000" dirty="0" err="1"/>
              <a:t>ključeve</a:t>
            </a:r>
            <a:r>
              <a:rPr lang="en-US" sz="2000" dirty="0"/>
              <a:t> soba, </a:t>
            </a:r>
            <a:r>
              <a:rPr lang="en-US" sz="2000" dirty="0" err="1"/>
              <a:t>ledomate</a:t>
            </a:r>
            <a:r>
              <a:rPr lang="en-US" sz="2000" dirty="0"/>
              <a:t>, </a:t>
            </a:r>
            <a:r>
              <a:rPr lang="en-US" sz="2000" dirty="0" err="1"/>
              <a:t>vodovodne</a:t>
            </a:r>
            <a:r>
              <a:rPr lang="en-US" sz="2000" dirty="0"/>
              <a:t> </a:t>
            </a:r>
            <a:r>
              <a:rPr lang="en-US" sz="2000" dirty="0" err="1"/>
              <a:t>instalacije</a:t>
            </a:r>
            <a:r>
              <a:rPr lang="en-US" sz="2000" dirty="0"/>
              <a:t>, </a:t>
            </a:r>
            <a:r>
              <a:rPr lang="sr-Latn-RS" sz="2000" dirty="0" smtClean="0"/>
              <a:t>liftove</a:t>
            </a:r>
            <a:r>
              <a:rPr lang="en-US" sz="2000" dirty="0" smtClean="0"/>
              <a:t>, </a:t>
            </a:r>
            <a:r>
              <a:rPr lang="en-US" sz="2000" dirty="0" err="1"/>
              <a:t>televizore</a:t>
            </a:r>
            <a:r>
              <a:rPr lang="en-US" sz="2000" dirty="0"/>
              <a:t>, </a:t>
            </a:r>
            <a:r>
              <a:rPr lang="en-US" sz="2000" dirty="0" err="1"/>
              <a:t>itd</a:t>
            </a:r>
            <a:r>
              <a:rPr lang="en-US" sz="2000" dirty="0"/>
              <a:t>. </a:t>
            </a:r>
            <a:endParaRPr lang="sr-Latn-RS" sz="2000" dirty="0" smtClean="0"/>
          </a:p>
          <a:p>
            <a:pPr marL="457200" lvl="1" indent="0">
              <a:buNone/>
            </a:pPr>
            <a:r>
              <a:rPr lang="en-US" sz="2000" dirty="0" err="1" smtClean="0"/>
              <a:t>Analizom</a:t>
            </a:r>
            <a:r>
              <a:rPr lang="en-US" sz="2000" dirty="0" smtClean="0"/>
              <a:t> </a:t>
            </a:r>
            <a:r>
              <a:rPr lang="sr-Latn-RS" sz="2000" dirty="0" smtClean="0"/>
              <a:t>žalbi </a:t>
            </a:r>
            <a:r>
              <a:rPr lang="en-US" sz="2000" dirty="0" err="1" smtClean="0"/>
              <a:t>utvrđeno</a:t>
            </a:r>
            <a:r>
              <a:rPr lang="en-US" sz="2000" dirty="0" smtClean="0"/>
              <a:t> </a:t>
            </a:r>
            <a:r>
              <a:rPr lang="en-US" sz="2000" dirty="0"/>
              <a:t>je da </a:t>
            </a:r>
            <a:r>
              <a:rPr lang="en-US" sz="2000" dirty="0" err="1"/>
              <a:t>su</a:t>
            </a:r>
            <a:r>
              <a:rPr lang="en-US" sz="2000" dirty="0"/>
              <a:t> </a:t>
            </a:r>
            <a:r>
              <a:rPr lang="sr-Latn-RS" sz="2000" dirty="0" smtClean="0"/>
              <a:t>žalbe</a:t>
            </a:r>
            <a:r>
              <a:rPr lang="en-US" sz="2000" dirty="0" smtClean="0"/>
              <a:t> </a:t>
            </a:r>
            <a:r>
              <a:rPr lang="en-US" sz="2000" dirty="0" err="1"/>
              <a:t>tehničke</a:t>
            </a:r>
            <a:r>
              <a:rPr lang="en-US" sz="2000" dirty="0"/>
              <a:t> </a:t>
            </a:r>
            <a:r>
              <a:rPr lang="sr-Latn-RS" sz="2000" dirty="0" smtClean="0"/>
              <a:t>prirode</a:t>
            </a:r>
            <a:r>
              <a:rPr lang="en-US" sz="2000" dirty="0" smtClean="0"/>
              <a:t> </a:t>
            </a:r>
            <a:r>
              <a:rPr lang="en-US" sz="2000" dirty="0" err="1"/>
              <a:t>najbrojnije</a:t>
            </a:r>
            <a:r>
              <a:rPr lang="en-US" sz="2000" dirty="0"/>
              <a:t> </a:t>
            </a:r>
            <a:r>
              <a:rPr lang="en-US" sz="2000" dirty="0" err="1"/>
              <a:t>i</a:t>
            </a:r>
            <a:r>
              <a:rPr lang="en-US" sz="2000" dirty="0"/>
              <a:t> da se </a:t>
            </a:r>
            <a:r>
              <a:rPr lang="en-US" sz="2000" dirty="0" err="1"/>
              <a:t>na</a:t>
            </a:r>
            <a:r>
              <a:rPr lang="en-US" sz="2000" dirty="0"/>
              <a:t> </a:t>
            </a:r>
            <a:r>
              <a:rPr lang="en-US" sz="2000" dirty="0" err="1" smtClean="0"/>
              <a:t>rešavanje</a:t>
            </a:r>
            <a:r>
              <a:rPr lang="en-US" sz="2000" dirty="0" smtClean="0"/>
              <a:t> </a:t>
            </a:r>
            <a:r>
              <a:rPr lang="en-US" sz="2000" dirty="0" err="1"/>
              <a:t>tih</a:t>
            </a:r>
            <a:r>
              <a:rPr lang="en-US" sz="2000" dirty="0"/>
              <a:t> </a:t>
            </a:r>
            <a:r>
              <a:rPr lang="en-US" sz="2000" dirty="0" err="1"/>
              <a:t>problema</a:t>
            </a:r>
            <a:r>
              <a:rPr lang="en-US" sz="2000" dirty="0"/>
              <a:t> </a:t>
            </a:r>
            <a:r>
              <a:rPr lang="en-US" sz="2000" dirty="0" err="1"/>
              <a:t>najduže</a:t>
            </a:r>
            <a:r>
              <a:rPr lang="en-US" sz="2000" dirty="0"/>
              <a:t> </a:t>
            </a:r>
            <a:r>
              <a:rPr lang="en-US" sz="2000" dirty="0" err="1"/>
              <a:t>čeka</a:t>
            </a:r>
            <a:r>
              <a:rPr lang="en-US" sz="2000" dirty="0"/>
              <a:t>. </a:t>
            </a:r>
            <a:endParaRPr lang="sr-Latn-RS" sz="2000" dirty="0" smtClean="0"/>
          </a:p>
        </p:txBody>
      </p:sp>
    </p:spTree>
    <p:extLst>
      <p:ext uri="{BB962C8B-B14F-4D97-AF65-F5344CB8AC3E}">
        <p14:creationId xmlns:p14="http://schemas.microsoft.com/office/powerpoint/2010/main" val="312076145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ŽALBA GOSTIJU</a:t>
            </a:r>
            <a:endParaRPr lang="en-US" dirty="0"/>
          </a:p>
        </p:txBody>
      </p:sp>
      <p:sp>
        <p:nvSpPr>
          <p:cNvPr id="3" name="Content Placeholder 2"/>
          <p:cNvSpPr>
            <a:spLocks noGrp="1"/>
          </p:cNvSpPr>
          <p:nvPr>
            <p:ph idx="1"/>
          </p:nvPr>
        </p:nvSpPr>
        <p:spPr>
          <a:xfrm>
            <a:off x="677334" y="2004291"/>
            <a:ext cx="8596668" cy="4479636"/>
          </a:xfrm>
        </p:spPr>
        <p:txBody>
          <a:bodyPr>
            <a:noAutofit/>
          </a:bodyPr>
          <a:lstStyle/>
          <a:p>
            <a:endParaRPr lang="sr-Latn-RS" b="1" i="1" dirty="0" smtClean="0"/>
          </a:p>
          <a:p>
            <a:endParaRPr lang="sr-Latn-RS" b="1" i="1" dirty="0"/>
          </a:p>
          <a:p>
            <a:r>
              <a:rPr lang="en-US" sz="2000" b="1" i="1" dirty="0" smtClean="0"/>
              <a:t>2</a:t>
            </a:r>
            <a:r>
              <a:rPr lang="en-US" sz="2000" b="1" i="1" dirty="0"/>
              <a:t>. </a:t>
            </a:r>
            <a:r>
              <a:rPr lang="en-US" sz="2000" dirty="0" err="1"/>
              <a:t>Grubo</a:t>
            </a:r>
            <a:r>
              <a:rPr lang="en-US" sz="2000" dirty="0"/>
              <a:t>, </a:t>
            </a:r>
            <a:r>
              <a:rPr lang="en-US" sz="2000" dirty="0" err="1"/>
              <a:t>neljubazno</a:t>
            </a:r>
            <a:r>
              <a:rPr lang="en-US" sz="2000" dirty="0"/>
              <a:t> </a:t>
            </a:r>
            <a:r>
              <a:rPr lang="en-US" sz="2000" dirty="0" err="1"/>
              <a:t>i</a:t>
            </a:r>
            <a:r>
              <a:rPr lang="en-US" sz="2000" dirty="0"/>
              <a:t> </a:t>
            </a:r>
            <a:r>
              <a:rPr lang="en-US" sz="2000" dirty="0" err="1"/>
              <a:t>netaktično</a:t>
            </a:r>
            <a:r>
              <a:rPr lang="en-US" sz="2000" dirty="0"/>
              <a:t> </a:t>
            </a:r>
            <a:r>
              <a:rPr lang="en-US" sz="2000" b="1" i="1" dirty="0" err="1"/>
              <a:t>ponašanje</a:t>
            </a:r>
            <a:r>
              <a:rPr lang="en-US" sz="2000" b="1" i="1" dirty="0"/>
              <a:t> </a:t>
            </a:r>
            <a:r>
              <a:rPr lang="sr-Latn-RS" sz="2000" b="1" i="1" dirty="0" smtClean="0"/>
              <a:t>zaposlenih</a:t>
            </a:r>
            <a:r>
              <a:rPr lang="en-US" sz="2000" b="1" i="1" dirty="0" smtClean="0"/>
              <a:t> </a:t>
            </a:r>
            <a:r>
              <a:rPr lang="en-US" sz="2000" dirty="0" err="1" smtClean="0"/>
              <a:t>vređa</a:t>
            </a:r>
            <a:r>
              <a:rPr lang="en-US" sz="2000" dirty="0" smtClean="0"/>
              <a:t> </a:t>
            </a:r>
            <a:r>
              <a:rPr lang="en-US" sz="2000" dirty="0" err="1"/>
              <a:t>gosta</a:t>
            </a:r>
            <a:r>
              <a:rPr lang="en-US" sz="2000" dirty="0"/>
              <a:t>. </a:t>
            </a:r>
            <a:r>
              <a:rPr lang="sr-Latn-RS" sz="2000" dirty="0" smtClean="0"/>
              <a:t>Takođe, m</a:t>
            </a:r>
            <a:r>
              <a:rPr lang="en-US" sz="2000" dirty="0" err="1" smtClean="0"/>
              <a:t>eđusobno</a:t>
            </a:r>
            <a:r>
              <a:rPr lang="en-US" sz="2000" dirty="0" smtClean="0"/>
              <a:t> </a:t>
            </a:r>
            <a:r>
              <a:rPr lang="en-US" sz="2000" dirty="0" err="1"/>
              <a:t>raspravljanje</a:t>
            </a:r>
            <a:r>
              <a:rPr lang="en-US" sz="2000" dirty="0"/>
              <a:t> </a:t>
            </a:r>
            <a:r>
              <a:rPr lang="sr-Latn-RS" sz="2000" dirty="0" smtClean="0"/>
              <a:t>zaposlenih pred</a:t>
            </a:r>
            <a:r>
              <a:rPr lang="en-US" sz="2000" dirty="0" smtClean="0"/>
              <a:t> </a:t>
            </a:r>
            <a:r>
              <a:rPr lang="en-US" sz="2000" dirty="0" err="1" smtClean="0"/>
              <a:t>gost</a:t>
            </a:r>
            <a:r>
              <a:rPr lang="sr-Latn-RS" sz="2000" dirty="0" smtClean="0"/>
              <a:t>om </a:t>
            </a:r>
            <a:r>
              <a:rPr lang="en-US" sz="2000" dirty="0" err="1" smtClean="0"/>
              <a:t>spada</a:t>
            </a:r>
            <a:r>
              <a:rPr lang="en-US" sz="2000" dirty="0" smtClean="0"/>
              <a:t> </a:t>
            </a:r>
            <a:r>
              <a:rPr lang="en-US" sz="2000" dirty="0" err="1" smtClean="0"/>
              <a:t>takođe</a:t>
            </a:r>
            <a:r>
              <a:rPr lang="en-US" sz="2000" dirty="0" smtClean="0"/>
              <a:t> </a:t>
            </a:r>
            <a:r>
              <a:rPr lang="en-US" sz="2000" dirty="0"/>
              <a:t>u </a:t>
            </a:r>
            <a:r>
              <a:rPr lang="en-US" sz="2000" dirty="0" err="1"/>
              <a:t>nedolično</a:t>
            </a:r>
            <a:r>
              <a:rPr lang="en-US" sz="2000" dirty="0"/>
              <a:t> </a:t>
            </a:r>
            <a:r>
              <a:rPr lang="en-US" sz="2000" dirty="0" err="1"/>
              <a:t>ponašanje</a:t>
            </a:r>
            <a:r>
              <a:rPr lang="en-US" sz="2000" dirty="0"/>
              <a:t>. </a:t>
            </a:r>
            <a:endParaRPr lang="sr-Latn-RS" sz="2000" dirty="0" smtClean="0"/>
          </a:p>
          <a:p>
            <a:pPr marL="0" indent="0">
              <a:buNone/>
            </a:pPr>
            <a:endParaRPr lang="en-US" dirty="0"/>
          </a:p>
          <a:p>
            <a:endParaRPr lang="sr-Latn-RS" sz="2000" dirty="0" smtClean="0"/>
          </a:p>
        </p:txBody>
      </p:sp>
    </p:spTree>
    <p:extLst>
      <p:ext uri="{BB962C8B-B14F-4D97-AF65-F5344CB8AC3E}">
        <p14:creationId xmlns:p14="http://schemas.microsoft.com/office/powerpoint/2010/main" val="307283117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ŽALBA GOSTIJU</a:t>
            </a:r>
            <a:endParaRPr lang="en-US" dirty="0"/>
          </a:p>
        </p:txBody>
      </p:sp>
      <p:sp>
        <p:nvSpPr>
          <p:cNvPr id="3" name="Content Placeholder 2"/>
          <p:cNvSpPr>
            <a:spLocks noGrp="1"/>
          </p:cNvSpPr>
          <p:nvPr>
            <p:ph idx="1"/>
          </p:nvPr>
        </p:nvSpPr>
        <p:spPr>
          <a:xfrm>
            <a:off x="677334" y="1644073"/>
            <a:ext cx="8596668" cy="4839854"/>
          </a:xfrm>
        </p:spPr>
        <p:txBody>
          <a:bodyPr>
            <a:noAutofit/>
          </a:bodyPr>
          <a:lstStyle/>
          <a:p>
            <a:r>
              <a:rPr lang="en-US" b="1" i="1" dirty="0" smtClean="0"/>
              <a:t>3</a:t>
            </a:r>
            <a:r>
              <a:rPr lang="en-US" sz="2000" b="1" i="1" dirty="0"/>
              <a:t>. </a:t>
            </a:r>
            <a:r>
              <a:rPr lang="sr-Latn-RS" sz="2000" b="1" i="1" dirty="0" smtClean="0"/>
              <a:t>Žalbe</a:t>
            </a:r>
            <a:r>
              <a:rPr lang="en-US" sz="2000" b="1" i="1" dirty="0" smtClean="0"/>
              <a:t> </a:t>
            </a:r>
            <a:r>
              <a:rPr lang="en-US" sz="2000" b="1" i="1" dirty="0" err="1"/>
              <a:t>na</a:t>
            </a:r>
            <a:r>
              <a:rPr lang="en-US" sz="2000" b="1" i="1" dirty="0"/>
              <a:t> </a:t>
            </a:r>
            <a:r>
              <a:rPr lang="en-US" sz="2000" b="1" i="1" dirty="0" err="1"/>
              <a:t>pružanje</a:t>
            </a:r>
            <a:r>
              <a:rPr lang="en-US" sz="2000" b="1" i="1" dirty="0"/>
              <a:t> </a:t>
            </a:r>
            <a:r>
              <a:rPr lang="en-US" sz="2000" b="1" i="1" dirty="0" err="1"/>
              <a:t>usluga</a:t>
            </a:r>
            <a:r>
              <a:rPr lang="en-US" sz="2000" b="1" i="1" dirty="0"/>
              <a:t> </a:t>
            </a:r>
            <a:r>
              <a:rPr lang="en-US" sz="2000" dirty="0" err="1"/>
              <a:t>odnose</a:t>
            </a:r>
            <a:r>
              <a:rPr lang="en-US" sz="2000" dirty="0"/>
              <a:t> se </a:t>
            </a:r>
            <a:r>
              <a:rPr lang="en-US" sz="2000" dirty="0" err="1"/>
              <a:t>na</a:t>
            </a:r>
            <a:r>
              <a:rPr lang="en-US" sz="2000" dirty="0"/>
              <a:t> </a:t>
            </a:r>
            <a:r>
              <a:rPr lang="en-US" sz="2000" dirty="0" err="1"/>
              <a:t>mnogobrojne</a:t>
            </a:r>
            <a:r>
              <a:rPr lang="en-US" sz="2000" dirty="0"/>
              <a:t> </a:t>
            </a:r>
            <a:r>
              <a:rPr lang="en-US" sz="2000" dirty="0" err="1"/>
              <a:t>aljkavo</a:t>
            </a:r>
            <a:r>
              <a:rPr lang="en-US" sz="2000" dirty="0"/>
              <a:t> </a:t>
            </a:r>
            <a:r>
              <a:rPr lang="en-US" sz="2000" dirty="0" err="1"/>
              <a:t>pružene</a:t>
            </a:r>
            <a:r>
              <a:rPr lang="en-US" sz="2000" dirty="0"/>
              <a:t> </a:t>
            </a:r>
            <a:r>
              <a:rPr lang="en-US" sz="2000" dirty="0" err="1"/>
              <a:t>usluge</a:t>
            </a:r>
            <a:r>
              <a:rPr lang="en-US" sz="2000" dirty="0"/>
              <a:t> </a:t>
            </a:r>
            <a:r>
              <a:rPr lang="en-US" sz="2000" dirty="0" err="1"/>
              <a:t>kao</a:t>
            </a:r>
            <a:r>
              <a:rPr lang="en-US" sz="2000" dirty="0"/>
              <a:t> </a:t>
            </a:r>
            <a:r>
              <a:rPr lang="en-US" sz="2000" dirty="0" err="1"/>
              <a:t>npr</a:t>
            </a:r>
            <a:r>
              <a:rPr lang="en-US" sz="2000" dirty="0"/>
              <a:t>.: </a:t>
            </a:r>
          </a:p>
          <a:p>
            <a:r>
              <a:rPr lang="en-US" sz="2000" dirty="0" err="1" smtClean="0"/>
              <a:t>nečistoća</a:t>
            </a:r>
            <a:r>
              <a:rPr lang="en-US" sz="2000" dirty="0" smtClean="0"/>
              <a:t> </a:t>
            </a:r>
            <a:r>
              <a:rPr lang="en-US" sz="2000" dirty="0"/>
              <a:t>u </a:t>
            </a:r>
            <a:r>
              <a:rPr lang="en-US" sz="2000" dirty="0" err="1"/>
              <a:t>sobama</a:t>
            </a:r>
            <a:r>
              <a:rPr lang="en-US" sz="2000" dirty="0"/>
              <a:t>, </a:t>
            </a:r>
          </a:p>
          <a:p>
            <a:r>
              <a:rPr lang="en-US" sz="2000" dirty="0" err="1" smtClean="0"/>
              <a:t>slabo</a:t>
            </a:r>
            <a:r>
              <a:rPr lang="en-US" sz="2000" dirty="0" smtClean="0"/>
              <a:t> gr</a:t>
            </a:r>
            <a:r>
              <a:rPr lang="sr-Latn-RS" sz="2000" dirty="0" smtClean="0"/>
              <a:t>ej</a:t>
            </a:r>
            <a:r>
              <a:rPr lang="en-US" sz="2000" dirty="0" err="1" smtClean="0"/>
              <a:t>anje</a:t>
            </a:r>
            <a:r>
              <a:rPr lang="en-US" sz="2000" dirty="0" smtClean="0"/>
              <a:t> </a:t>
            </a:r>
            <a:r>
              <a:rPr lang="en-US" sz="2000" dirty="0"/>
              <a:t>u </a:t>
            </a:r>
            <a:r>
              <a:rPr lang="en-US" sz="2000" dirty="0" err="1"/>
              <a:t>sobama</a:t>
            </a:r>
            <a:r>
              <a:rPr lang="en-US" sz="2000" dirty="0"/>
              <a:t>, </a:t>
            </a:r>
          </a:p>
          <a:p>
            <a:r>
              <a:rPr lang="en-US" sz="2000" dirty="0" err="1" smtClean="0"/>
              <a:t>nedovoljno</a:t>
            </a:r>
            <a:r>
              <a:rPr lang="en-US" sz="2000" dirty="0" smtClean="0"/>
              <a:t> </a:t>
            </a:r>
            <a:r>
              <a:rPr lang="en-US" sz="2000" dirty="0" err="1" smtClean="0"/>
              <a:t>zagr</a:t>
            </a:r>
            <a:r>
              <a:rPr lang="sr-Latn-RS" sz="2000" dirty="0" smtClean="0"/>
              <a:t>ej</a:t>
            </a:r>
            <a:r>
              <a:rPr lang="en-US" sz="2000" dirty="0" err="1" smtClean="0"/>
              <a:t>ana</a:t>
            </a:r>
            <a:r>
              <a:rPr lang="en-US" sz="2000" dirty="0" smtClean="0"/>
              <a:t> </a:t>
            </a:r>
            <a:r>
              <a:rPr lang="en-US" sz="2000" dirty="0" err="1"/>
              <a:t>voda</a:t>
            </a:r>
            <a:r>
              <a:rPr lang="en-US" sz="2000" dirty="0"/>
              <a:t> u </a:t>
            </a:r>
            <a:r>
              <a:rPr lang="en-US" sz="2000" dirty="0" err="1"/>
              <a:t>bazenu</a:t>
            </a:r>
            <a:r>
              <a:rPr lang="en-US" sz="2000" dirty="0"/>
              <a:t>, </a:t>
            </a:r>
          </a:p>
          <a:p>
            <a:r>
              <a:rPr lang="en-US" sz="2000" dirty="0" err="1" smtClean="0"/>
              <a:t>hladno</a:t>
            </a:r>
            <a:r>
              <a:rPr lang="en-US" sz="2000" dirty="0" smtClean="0"/>
              <a:t> </a:t>
            </a:r>
            <a:r>
              <a:rPr lang="en-US" sz="2000" dirty="0" err="1"/>
              <a:t>ili</a:t>
            </a:r>
            <a:r>
              <a:rPr lang="en-US" sz="2000" dirty="0"/>
              <a:t> </a:t>
            </a:r>
            <a:r>
              <a:rPr lang="en-US" sz="2000" dirty="0" err="1"/>
              <a:t>neukusno</a:t>
            </a:r>
            <a:r>
              <a:rPr lang="en-US" sz="2000" dirty="0"/>
              <a:t> </a:t>
            </a:r>
            <a:r>
              <a:rPr lang="en-US" sz="2000" dirty="0" err="1"/>
              <a:t>jelo</a:t>
            </a:r>
            <a:r>
              <a:rPr lang="en-US" sz="2000" dirty="0"/>
              <a:t>, </a:t>
            </a:r>
          </a:p>
          <a:p>
            <a:r>
              <a:rPr lang="en-US" sz="2000" dirty="0" err="1" smtClean="0"/>
              <a:t>problemi</a:t>
            </a:r>
            <a:r>
              <a:rPr lang="en-US" sz="2000" dirty="0" smtClean="0"/>
              <a:t> </a:t>
            </a:r>
            <a:r>
              <a:rPr lang="en-US" sz="2000" dirty="0"/>
              <a:t>s </a:t>
            </a:r>
            <a:r>
              <a:rPr lang="en-US" sz="2000" dirty="0" err="1"/>
              <a:t>telefoniranjem</a:t>
            </a:r>
            <a:r>
              <a:rPr lang="en-US" sz="2000" dirty="0"/>
              <a:t>, </a:t>
            </a:r>
          </a:p>
          <a:p>
            <a:r>
              <a:rPr lang="en-US" sz="2000" dirty="0" err="1" smtClean="0"/>
              <a:t>dugo</a:t>
            </a:r>
            <a:r>
              <a:rPr lang="en-US" sz="2000" dirty="0" smtClean="0"/>
              <a:t> </a:t>
            </a:r>
            <a:r>
              <a:rPr lang="en-US" sz="2000" dirty="0" err="1"/>
              <a:t>čekanje</a:t>
            </a:r>
            <a:r>
              <a:rPr lang="en-US" sz="2000" dirty="0"/>
              <a:t> </a:t>
            </a:r>
            <a:r>
              <a:rPr lang="en-US" sz="2000" dirty="0" err="1"/>
              <a:t>na</a:t>
            </a:r>
            <a:r>
              <a:rPr lang="en-US" sz="2000" dirty="0"/>
              <a:t> </a:t>
            </a:r>
            <a:r>
              <a:rPr lang="en-US" sz="2000" dirty="0" err="1"/>
              <a:t>uslugu</a:t>
            </a:r>
            <a:r>
              <a:rPr lang="en-US" sz="2000" dirty="0"/>
              <a:t>, </a:t>
            </a:r>
          </a:p>
          <a:p>
            <a:r>
              <a:rPr lang="en-US" sz="2000" dirty="0" err="1"/>
              <a:t>nepomaganje</a:t>
            </a:r>
            <a:r>
              <a:rPr lang="en-US" sz="2000" dirty="0"/>
              <a:t> </a:t>
            </a:r>
            <a:r>
              <a:rPr lang="sr-Latn-RS" sz="2000" dirty="0" smtClean="0"/>
              <a:t>prilikom </a:t>
            </a:r>
            <a:r>
              <a:rPr lang="en-US" sz="2000" dirty="0" err="1" smtClean="0"/>
              <a:t>nošenja</a:t>
            </a:r>
            <a:r>
              <a:rPr lang="en-US" sz="2000" dirty="0" smtClean="0"/>
              <a:t> </a:t>
            </a:r>
            <a:r>
              <a:rPr lang="en-US" sz="2000" dirty="0" err="1" smtClean="0"/>
              <a:t>prtljag</a:t>
            </a:r>
            <a:r>
              <a:rPr lang="sr-Latn-RS" sz="2000" dirty="0" smtClean="0"/>
              <a:t>a</a:t>
            </a:r>
            <a:r>
              <a:rPr lang="en-US" sz="2000" dirty="0" smtClean="0"/>
              <a:t>, </a:t>
            </a:r>
            <a:endParaRPr lang="en-US" sz="2000" dirty="0"/>
          </a:p>
          <a:p>
            <a:r>
              <a:rPr lang="en-US" sz="2000" dirty="0" err="1" smtClean="0"/>
              <a:t>nebuđenje</a:t>
            </a:r>
            <a:r>
              <a:rPr lang="en-US" sz="2000" dirty="0"/>
              <a:t>, </a:t>
            </a:r>
          </a:p>
          <a:p>
            <a:r>
              <a:rPr lang="en-US" sz="2000" dirty="0" err="1" smtClean="0"/>
              <a:t>zanemarivanje</a:t>
            </a:r>
            <a:r>
              <a:rPr lang="en-US" sz="2000" dirty="0" smtClean="0"/>
              <a:t> </a:t>
            </a:r>
            <a:r>
              <a:rPr lang="en-US" sz="2000" dirty="0" err="1"/>
              <a:t>dodatnih</a:t>
            </a:r>
            <a:r>
              <a:rPr lang="en-US" sz="2000" dirty="0"/>
              <a:t> </a:t>
            </a:r>
            <a:r>
              <a:rPr lang="en-US" sz="2000" dirty="0" err="1" smtClean="0"/>
              <a:t>zahteva</a:t>
            </a:r>
            <a:r>
              <a:rPr lang="en-US" sz="2000" dirty="0" smtClean="0"/>
              <a:t> </a:t>
            </a:r>
            <a:r>
              <a:rPr lang="en-US" sz="2000" dirty="0" err="1"/>
              <a:t>itd</a:t>
            </a:r>
            <a:r>
              <a:rPr lang="en-US" sz="2000" dirty="0"/>
              <a:t>. </a:t>
            </a:r>
          </a:p>
          <a:p>
            <a:endParaRPr lang="en-US" dirty="0"/>
          </a:p>
          <a:p>
            <a:endParaRPr lang="sr-Latn-RS" sz="2000" dirty="0" smtClean="0"/>
          </a:p>
        </p:txBody>
      </p:sp>
    </p:spTree>
    <p:extLst>
      <p:ext uri="{BB962C8B-B14F-4D97-AF65-F5344CB8AC3E}">
        <p14:creationId xmlns:p14="http://schemas.microsoft.com/office/powerpoint/2010/main" val="331430976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ŽALBA GOSTIJU</a:t>
            </a:r>
            <a:endParaRPr lang="en-US" dirty="0"/>
          </a:p>
        </p:txBody>
      </p:sp>
      <p:sp>
        <p:nvSpPr>
          <p:cNvPr id="3" name="Content Placeholder 2"/>
          <p:cNvSpPr>
            <a:spLocks noGrp="1"/>
          </p:cNvSpPr>
          <p:nvPr>
            <p:ph idx="1"/>
          </p:nvPr>
        </p:nvSpPr>
        <p:spPr>
          <a:xfrm>
            <a:off x="677334" y="1644073"/>
            <a:ext cx="8596668" cy="4839854"/>
          </a:xfrm>
        </p:spPr>
        <p:txBody>
          <a:bodyPr>
            <a:noAutofit/>
          </a:bodyPr>
          <a:lstStyle/>
          <a:p>
            <a:endParaRPr lang="sr-Latn-RS" sz="2000" b="1" i="1" dirty="0" smtClean="0"/>
          </a:p>
          <a:p>
            <a:r>
              <a:rPr lang="en-US" sz="2000" b="1" i="1" dirty="0" smtClean="0"/>
              <a:t>4</a:t>
            </a:r>
            <a:r>
              <a:rPr lang="en-US" sz="2000" b="1" i="1" dirty="0"/>
              <a:t>. </a:t>
            </a:r>
            <a:r>
              <a:rPr lang="en-US" sz="2000" dirty="0"/>
              <a:t>Na </a:t>
            </a:r>
            <a:r>
              <a:rPr lang="sr-Latn-RS" sz="2000" b="1" i="1" dirty="0" smtClean="0"/>
              <a:t>žalbe </a:t>
            </a:r>
            <a:r>
              <a:rPr lang="en-US" sz="2000" b="1" i="1" dirty="0" err="1" smtClean="0"/>
              <a:t>neuobičajene</a:t>
            </a:r>
            <a:r>
              <a:rPr lang="en-US" sz="2000" b="1" i="1" dirty="0" smtClean="0"/>
              <a:t> </a:t>
            </a:r>
            <a:r>
              <a:rPr lang="sr-Latn-RS" sz="2000" b="1" i="1" dirty="0" smtClean="0"/>
              <a:t>prirode </a:t>
            </a:r>
            <a:r>
              <a:rPr lang="en-US" sz="2000" dirty="0" err="1" smtClean="0"/>
              <a:t>hotelijeri</a:t>
            </a:r>
            <a:r>
              <a:rPr lang="en-US" sz="2000" dirty="0" smtClean="0"/>
              <a:t> </a:t>
            </a:r>
            <a:r>
              <a:rPr lang="en-US" sz="2000" dirty="0"/>
              <a:t>ne </a:t>
            </a:r>
            <a:r>
              <a:rPr lang="en-US" sz="2000" dirty="0" err="1"/>
              <a:t>mogu</a:t>
            </a:r>
            <a:r>
              <a:rPr lang="en-US" sz="2000" dirty="0"/>
              <a:t> </a:t>
            </a:r>
            <a:r>
              <a:rPr lang="en-US" sz="2000" dirty="0" err="1"/>
              <a:t>ponekad</a:t>
            </a:r>
            <a:r>
              <a:rPr lang="en-US" sz="2000" dirty="0"/>
              <a:t> </a:t>
            </a:r>
            <a:r>
              <a:rPr lang="en-US" sz="2000" dirty="0" err="1"/>
              <a:t>udovoljiti</a:t>
            </a:r>
            <a:r>
              <a:rPr lang="en-US" sz="2000" dirty="0"/>
              <a:t> </a:t>
            </a:r>
            <a:r>
              <a:rPr lang="en-US" sz="2000" dirty="0" err="1"/>
              <a:t>gostima</a:t>
            </a:r>
            <a:r>
              <a:rPr lang="en-US" sz="2000" dirty="0"/>
              <a:t>, </a:t>
            </a:r>
            <a:r>
              <a:rPr lang="en-US" sz="2000" dirty="0" err="1"/>
              <a:t>kao</a:t>
            </a:r>
            <a:r>
              <a:rPr lang="en-US" sz="2000" dirty="0"/>
              <a:t> </a:t>
            </a:r>
            <a:r>
              <a:rPr lang="en-US" sz="2000" dirty="0" err="1"/>
              <a:t>npr</a:t>
            </a:r>
            <a:r>
              <a:rPr lang="en-US" sz="2000" dirty="0"/>
              <a:t>.: </a:t>
            </a:r>
            <a:r>
              <a:rPr lang="en-US" sz="2000" dirty="0" err="1"/>
              <a:t>nedostatak</a:t>
            </a:r>
            <a:r>
              <a:rPr lang="en-US" sz="2000" dirty="0"/>
              <a:t> </a:t>
            </a:r>
            <a:r>
              <a:rPr lang="en-US" sz="2000" dirty="0" err="1"/>
              <a:t>bazena</a:t>
            </a:r>
            <a:r>
              <a:rPr lang="en-US" sz="2000" dirty="0"/>
              <a:t>, </a:t>
            </a:r>
            <a:r>
              <a:rPr lang="en-US" sz="2000" dirty="0" err="1"/>
              <a:t>nepostojanje</a:t>
            </a:r>
            <a:r>
              <a:rPr lang="en-US" sz="2000" dirty="0"/>
              <a:t> </a:t>
            </a:r>
            <a:r>
              <a:rPr lang="en-US" sz="2000" dirty="0" err="1"/>
              <a:t>službe</a:t>
            </a:r>
            <a:r>
              <a:rPr lang="en-US" sz="2000" dirty="0"/>
              <a:t> </a:t>
            </a:r>
            <a:r>
              <a:rPr lang="en-US" sz="2000" dirty="0" err="1" smtClean="0"/>
              <a:t>prevoza</a:t>
            </a:r>
            <a:r>
              <a:rPr lang="en-US" sz="2000" dirty="0"/>
              <a:t>, </a:t>
            </a:r>
            <a:r>
              <a:rPr lang="en-US" sz="2000" dirty="0" err="1" smtClean="0"/>
              <a:t>loše</a:t>
            </a:r>
            <a:r>
              <a:rPr lang="en-US" sz="2000" dirty="0" smtClean="0"/>
              <a:t> </a:t>
            </a:r>
            <a:r>
              <a:rPr lang="en-US" sz="2000" dirty="0" err="1" smtClean="0"/>
              <a:t>vreme</a:t>
            </a:r>
            <a:r>
              <a:rPr lang="en-US" sz="2000" dirty="0" smtClean="0"/>
              <a:t>, </a:t>
            </a:r>
            <a:r>
              <a:rPr lang="en-US" sz="2000" dirty="0" err="1" smtClean="0"/>
              <a:t>itd</a:t>
            </a:r>
            <a:r>
              <a:rPr lang="en-US" sz="2000" dirty="0" smtClean="0"/>
              <a:t>. </a:t>
            </a:r>
          </a:p>
          <a:p>
            <a:r>
              <a:rPr lang="en-US" sz="2000" dirty="0" err="1" smtClean="0"/>
              <a:t>Međutim</a:t>
            </a:r>
            <a:r>
              <a:rPr lang="en-US" sz="2000" dirty="0" smtClean="0"/>
              <a:t>, </a:t>
            </a:r>
            <a:r>
              <a:rPr lang="en-US" sz="2000" dirty="0" err="1" smtClean="0"/>
              <a:t>i</a:t>
            </a:r>
            <a:r>
              <a:rPr lang="en-US" sz="2000" dirty="0" smtClean="0"/>
              <a:t> </a:t>
            </a:r>
            <a:r>
              <a:rPr lang="en-US" sz="2000" dirty="0" err="1" smtClean="0"/>
              <a:t>kod</a:t>
            </a:r>
            <a:r>
              <a:rPr lang="en-US" sz="2000" dirty="0" smtClean="0"/>
              <a:t> </a:t>
            </a:r>
            <a:r>
              <a:rPr lang="en-US" sz="2000" dirty="0" err="1" smtClean="0"/>
              <a:t>takvih</a:t>
            </a:r>
            <a:r>
              <a:rPr lang="en-US" sz="2000" dirty="0" smtClean="0"/>
              <a:t> </a:t>
            </a:r>
            <a:r>
              <a:rPr lang="en-US" sz="2000" dirty="0" err="1" smtClean="0"/>
              <a:t>pritužbi</a:t>
            </a:r>
            <a:r>
              <a:rPr lang="en-US" sz="2000" dirty="0" smtClean="0"/>
              <a:t> </a:t>
            </a:r>
            <a:r>
              <a:rPr lang="en-US" sz="2000" dirty="0" err="1" smtClean="0"/>
              <a:t>gost</a:t>
            </a:r>
            <a:r>
              <a:rPr lang="en-US" sz="2000" dirty="0" smtClean="0"/>
              <a:t> </a:t>
            </a:r>
            <a:r>
              <a:rPr lang="en-US" sz="2000" dirty="0" err="1" smtClean="0"/>
              <a:t>očekuje</a:t>
            </a:r>
            <a:r>
              <a:rPr lang="en-US" sz="2000" dirty="0" smtClean="0"/>
              <a:t> da </a:t>
            </a:r>
            <a:r>
              <a:rPr lang="en-US" sz="2000" dirty="0" err="1" smtClean="0"/>
              <a:t>ga</a:t>
            </a:r>
            <a:r>
              <a:rPr lang="en-US" sz="2000" dirty="0" smtClean="0"/>
              <a:t> se </a:t>
            </a:r>
            <a:r>
              <a:rPr lang="en-US" sz="2000" dirty="0" err="1" smtClean="0"/>
              <a:t>barem</a:t>
            </a:r>
            <a:r>
              <a:rPr lang="en-US" sz="2000" dirty="0" smtClean="0"/>
              <a:t> </a:t>
            </a:r>
            <a:r>
              <a:rPr lang="en-US" sz="2000" dirty="0" err="1" smtClean="0"/>
              <a:t>pažljivo</a:t>
            </a:r>
            <a:r>
              <a:rPr lang="en-US" sz="2000" dirty="0" smtClean="0"/>
              <a:t> </a:t>
            </a:r>
            <a:r>
              <a:rPr lang="en-US" sz="2000" dirty="0" err="1" smtClean="0"/>
              <a:t>sasluša</a:t>
            </a:r>
            <a:r>
              <a:rPr lang="en-US" sz="2000" dirty="0" smtClean="0"/>
              <a:t>. U </a:t>
            </a:r>
            <a:r>
              <a:rPr lang="en-US" sz="2000" dirty="0" err="1" smtClean="0"/>
              <a:t>mnogim</a:t>
            </a:r>
            <a:r>
              <a:rPr lang="en-US" sz="2000" dirty="0" smtClean="0"/>
              <a:t> </a:t>
            </a:r>
            <a:r>
              <a:rPr lang="en-US" sz="2000" dirty="0" err="1" smtClean="0"/>
              <a:t>hotelima</a:t>
            </a:r>
            <a:r>
              <a:rPr lang="en-US" sz="2000" dirty="0" smtClean="0"/>
              <a:t> </a:t>
            </a:r>
            <a:r>
              <a:rPr lang="en-US" sz="2000" dirty="0" err="1" smtClean="0"/>
              <a:t>ovakve</a:t>
            </a:r>
            <a:r>
              <a:rPr lang="en-US" sz="2000" dirty="0" smtClean="0"/>
              <a:t> </a:t>
            </a:r>
            <a:r>
              <a:rPr lang="en-US" sz="2000" dirty="0" err="1" smtClean="0"/>
              <a:t>pritužbe</a:t>
            </a:r>
            <a:r>
              <a:rPr lang="en-US" sz="2000" dirty="0" smtClean="0"/>
              <a:t> </a:t>
            </a:r>
            <a:r>
              <a:rPr lang="en-US" sz="2000" dirty="0" err="1" smtClean="0"/>
              <a:t>žele</a:t>
            </a:r>
            <a:r>
              <a:rPr lang="en-US" sz="2000" dirty="0" smtClean="0"/>
              <a:t> </a:t>
            </a:r>
            <a:r>
              <a:rPr lang="en-US" sz="2000" dirty="0" err="1" smtClean="0"/>
              <a:t>čuti</a:t>
            </a:r>
            <a:r>
              <a:rPr lang="en-US" sz="2000" dirty="0" smtClean="0"/>
              <a:t> </a:t>
            </a:r>
            <a:r>
              <a:rPr lang="en-US" sz="2000" dirty="0" err="1" smtClean="0"/>
              <a:t>menadžeri</a:t>
            </a:r>
            <a:r>
              <a:rPr lang="en-US" sz="2000" dirty="0" smtClean="0"/>
              <a:t>, </a:t>
            </a:r>
            <a:r>
              <a:rPr lang="en-US" sz="2000" dirty="0" err="1" smtClean="0"/>
              <a:t>jer</a:t>
            </a:r>
            <a:r>
              <a:rPr lang="en-US" sz="2000" dirty="0" smtClean="0"/>
              <a:t> </a:t>
            </a:r>
            <a:r>
              <a:rPr lang="en-US" sz="2000" dirty="0" err="1" smtClean="0"/>
              <a:t>oni</a:t>
            </a:r>
            <a:r>
              <a:rPr lang="en-US" sz="2000" dirty="0" smtClean="0"/>
              <a:t> </a:t>
            </a:r>
            <a:r>
              <a:rPr lang="en-US" sz="2000" dirty="0" err="1" smtClean="0"/>
              <a:t>mogu</a:t>
            </a:r>
            <a:r>
              <a:rPr lang="en-US" sz="2000" dirty="0" smtClean="0"/>
              <a:t> </a:t>
            </a:r>
            <a:r>
              <a:rPr lang="en-US" sz="2000" dirty="0" err="1" smtClean="0"/>
              <a:t>bolje</a:t>
            </a:r>
            <a:r>
              <a:rPr lang="en-US" sz="2000" dirty="0" smtClean="0"/>
              <a:t> </a:t>
            </a:r>
            <a:r>
              <a:rPr lang="en-US" sz="2000" dirty="0" err="1" smtClean="0"/>
              <a:t>salušati</a:t>
            </a:r>
            <a:r>
              <a:rPr lang="en-US" sz="2000" dirty="0" smtClean="0"/>
              <a:t> </a:t>
            </a:r>
            <a:r>
              <a:rPr lang="en-US" sz="2000" dirty="0" err="1" smtClean="0"/>
              <a:t>takve</a:t>
            </a:r>
            <a:r>
              <a:rPr lang="en-US" sz="2000" dirty="0" smtClean="0"/>
              <a:t> </a:t>
            </a:r>
            <a:r>
              <a:rPr lang="en-US" sz="2000" dirty="0" err="1" smtClean="0"/>
              <a:t>pritužbe</a:t>
            </a:r>
            <a:r>
              <a:rPr lang="en-US" sz="2000" dirty="0" smtClean="0"/>
              <a:t> </a:t>
            </a:r>
            <a:r>
              <a:rPr lang="en-US" sz="2000" dirty="0" err="1" smtClean="0"/>
              <a:t>i</a:t>
            </a:r>
            <a:r>
              <a:rPr lang="en-US" sz="2000" dirty="0" smtClean="0"/>
              <a:t> </a:t>
            </a:r>
            <a:r>
              <a:rPr lang="en-US" sz="2000" dirty="0" err="1" smtClean="0"/>
              <a:t>duže</a:t>
            </a:r>
            <a:r>
              <a:rPr lang="en-US" sz="2000" dirty="0" smtClean="0"/>
              <a:t> </a:t>
            </a:r>
            <a:r>
              <a:rPr lang="en-US" sz="2000" dirty="0" err="1" smtClean="0"/>
              <a:t>vreme</a:t>
            </a:r>
            <a:r>
              <a:rPr lang="en-US" sz="2000" dirty="0" smtClean="0"/>
              <a:t> </a:t>
            </a:r>
            <a:r>
              <a:rPr lang="en-US" sz="2000" dirty="0" err="1" smtClean="0"/>
              <a:t>provesti</a:t>
            </a:r>
            <a:r>
              <a:rPr lang="en-US" sz="2000" dirty="0" smtClean="0"/>
              <a:t> u </a:t>
            </a:r>
            <a:r>
              <a:rPr lang="en-US" sz="2000" dirty="0" err="1" smtClean="0"/>
              <a:t>razgovoru</a:t>
            </a:r>
            <a:r>
              <a:rPr lang="en-US" sz="2000" dirty="0" smtClean="0"/>
              <a:t> s </a:t>
            </a:r>
            <a:r>
              <a:rPr lang="en-US" sz="2000" dirty="0" err="1" smtClean="0"/>
              <a:t>gostima</a:t>
            </a:r>
            <a:r>
              <a:rPr lang="en-US" sz="2000" dirty="0" smtClean="0"/>
              <a:t>. </a:t>
            </a:r>
          </a:p>
          <a:p>
            <a:endParaRPr lang="sr-Latn-RS" sz="2000" dirty="0" smtClean="0"/>
          </a:p>
        </p:txBody>
      </p:sp>
    </p:spTree>
    <p:extLst>
      <p:ext uri="{BB962C8B-B14F-4D97-AF65-F5344CB8AC3E}">
        <p14:creationId xmlns:p14="http://schemas.microsoft.com/office/powerpoint/2010/main" val="64086741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ŽALBA GOSTIJU</a:t>
            </a:r>
            <a:endParaRPr lang="en-US" dirty="0"/>
          </a:p>
        </p:txBody>
      </p:sp>
      <p:sp>
        <p:nvSpPr>
          <p:cNvPr id="3" name="Content Placeholder 2"/>
          <p:cNvSpPr>
            <a:spLocks noGrp="1"/>
          </p:cNvSpPr>
          <p:nvPr>
            <p:ph idx="1"/>
          </p:nvPr>
        </p:nvSpPr>
        <p:spPr>
          <a:xfrm>
            <a:off x="677334" y="1644073"/>
            <a:ext cx="8596668" cy="4839854"/>
          </a:xfrm>
        </p:spPr>
        <p:txBody>
          <a:bodyPr>
            <a:noAutofit/>
          </a:bodyPr>
          <a:lstStyle/>
          <a:p>
            <a:r>
              <a:rPr lang="en-US" sz="2000" dirty="0" err="1" smtClean="0"/>
              <a:t>Gostu</a:t>
            </a:r>
            <a:r>
              <a:rPr lang="en-US" sz="2000" dirty="0" smtClean="0"/>
              <a:t> </a:t>
            </a:r>
            <a:r>
              <a:rPr lang="en-US" sz="2000" dirty="0" err="1"/>
              <a:t>koji</a:t>
            </a:r>
            <a:r>
              <a:rPr lang="en-US" sz="2000" dirty="0"/>
              <a:t> se </a:t>
            </a:r>
            <a:r>
              <a:rPr lang="en-US" sz="2000" dirty="0" err="1"/>
              <a:t>glasno</a:t>
            </a:r>
            <a:r>
              <a:rPr lang="en-US" sz="2000" dirty="0"/>
              <a:t> </a:t>
            </a:r>
            <a:r>
              <a:rPr lang="en-US" sz="2000" dirty="0" err="1"/>
              <a:t>žali</a:t>
            </a:r>
            <a:r>
              <a:rPr lang="en-US" sz="2000" dirty="0"/>
              <a:t> </a:t>
            </a:r>
            <a:r>
              <a:rPr lang="en-US" sz="2000" dirty="0" err="1"/>
              <a:t>pristupa</a:t>
            </a:r>
            <a:r>
              <a:rPr lang="en-US" sz="2000" dirty="0"/>
              <a:t> se </a:t>
            </a:r>
            <a:r>
              <a:rPr lang="en-US" sz="2000" dirty="0" err="1"/>
              <a:t>odmah</a:t>
            </a:r>
            <a:r>
              <a:rPr lang="en-US" sz="2000" dirty="0"/>
              <a:t>, </a:t>
            </a:r>
            <a:r>
              <a:rPr lang="en-US" sz="2000" dirty="0" err="1"/>
              <a:t>iako</a:t>
            </a:r>
            <a:r>
              <a:rPr lang="en-US" sz="2000" dirty="0"/>
              <a:t> to </a:t>
            </a:r>
            <a:r>
              <a:rPr lang="en-US" sz="2000" dirty="0" err="1"/>
              <a:t>zaslužuje</a:t>
            </a:r>
            <a:r>
              <a:rPr lang="en-US" sz="2000" dirty="0"/>
              <a:t> </a:t>
            </a:r>
            <a:r>
              <a:rPr lang="en-US" sz="2000" dirty="0" err="1"/>
              <a:t>i</a:t>
            </a:r>
            <a:r>
              <a:rPr lang="en-US" sz="2000" dirty="0"/>
              <a:t> </a:t>
            </a:r>
            <a:r>
              <a:rPr lang="en-US" sz="2000" dirty="0" err="1"/>
              <a:t>gost</a:t>
            </a:r>
            <a:r>
              <a:rPr lang="en-US" sz="2000" dirty="0"/>
              <a:t> </a:t>
            </a:r>
            <a:r>
              <a:rPr lang="en-US" sz="2000" dirty="0" err="1"/>
              <a:t>koji</a:t>
            </a:r>
            <a:r>
              <a:rPr lang="en-US" sz="2000" dirty="0"/>
              <a:t> </a:t>
            </a:r>
            <a:r>
              <a:rPr lang="en-US" sz="2000" dirty="0" err="1"/>
              <a:t>pritužbu</a:t>
            </a:r>
            <a:r>
              <a:rPr lang="en-US" sz="2000" dirty="0"/>
              <a:t> </a:t>
            </a:r>
            <a:r>
              <a:rPr lang="en-US" sz="2000" dirty="0" err="1"/>
              <a:t>daje</a:t>
            </a:r>
            <a:r>
              <a:rPr lang="en-US" sz="2000" dirty="0"/>
              <a:t> </a:t>
            </a:r>
            <a:r>
              <a:rPr lang="en-US" sz="2000" dirty="0" err="1"/>
              <a:t>diskretno</a:t>
            </a:r>
            <a:r>
              <a:rPr lang="en-US" sz="2000" dirty="0" smtClean="0"/>
              <a:t>.</a:t>
            </a:r>
            <a:endParaRPr lang="sr-Latn-RS" sz="2000" dirty="0" smtClean="0"/>
          </a:p>
          <a:p>
            <a:r>
              <a:rPr lang="sr-Latn-RS" sz="2000" dirty="0" smtClean="0"/>
              <a:t>Zaposlen</a:t>
            </a:r>
            <a:r>
              <a:rPr lang="en-US" sz="2000" dirty="0" err="1" smtClean="0"/>
              <a:t>i</a:t>
            </a:r>
            <a:r>
              <a:rPr lang="en-US" sz="2000" dirty="0" smtClean="0"/>
              <a:t> </a:t>
            </a:r>
            <a:r>
              <a:rPr lang="en-US" sz="2000" dirty="0" err="1"/>
              <a:t>na</a:t>
            </a:r>
            <a:r>
              <a:rPr lang="en-US" sz="2000" dirty="0"/>
              <a:t> </a:t>
            </a:r>
            <a:r>
              <a:rPr lang="en-US" sz="2000" dirty="0" err="1"/>
              <a:t>pultu</a:t>
            </a:r>
            <a:r>
              <a:rPr lang="en-US" sz="2000" dirty="0"/>
              <a:t> </a:t>
            </a:r>
            <a:r>
              <a:rPr lang="en-US" sz="2000" dirty="0" err="1"/>
              <a:t>recepcije</a:t>
            </a:r>
            <a:r>
              <a:rPr lang="en-US" sz="2000" dirty="0"/>
              <a:t> </a:t>
            </a:r>
            <a:r>
              <a:rPr lang="en-US" sz="2000" dirty="0" err="1"/>
              <a:t>trebali</a:t>
            </a:r>
            <a:r>
              <a:rPr lang="en-US" sz="2000" dirty="0"/>
              <a:t> bi </a:t>
            </a:r>
            <a:r>
              <a:rPr lang="sr-Latn-RS" sz="2000" dirty="0" smtClean="0"/>
              <a:t>pratiti </a:t>
            </a:r>
            <a:r>
              <a:rPr lang="en-US" sz="2000" dirty="0" err="1" smtClean="0"/>
              <a:t>sl</a:t>
            </a:r>
            <a:r>
              <a:rPr lang="sr-Latn-RS" sz="2000" dirty="0" smtClean="0"/>
              <a:t>e</a:t>
            </a:r>
            <a:r>
              <a:rPr lang="en-US" sz="2000" dirty="0" err="1" smtClean="0"/>
              <a:t>deća</a:t>
            </a:r>
            <a:r>
              <a:rPr lang="en-US" sz="2000" dirty="0" smtClean="0"/>
              <a:t> </a:t>
            </a:r>
            <a:r>
              <a:rPr lang="en-US" sz="2000" dirty="0" err="1" smtClean="0"/>
              <a:t>pr</a:t>
            </a:r>
            <a:r>
              <a:rPr lang="sr-Latn-RS" sz="2000" dirty="0" smtClean="0"/>
              <a:t>a</a:t>
            </a:r>
            <a:r>
              <a:rPr lang="en-US" sz="2000" dirty="0" err="1" smtClean="0"/>
              <a:t>vila</a:t>
            </a:r>
            <a:r>
              <a:rPr lang="en-US" sz="2000" dirty="0"/>
              <a:t>: </a:t>
            </a:r>
          </a:p>
          <a:p>
            <a:pPr lvl="1"/>
            <a:r>
              <a:rPr lang="en-US" sz="1800" dirty="0" err="1" smtClean="0"/>
              <a:t>slušati</a:t>
            </a:r>
            <a:r>
              <a:rPr lang="en-US" sz="1800" dirty="0" smtClean="0"/>
              <a:t> </a:t>
            </a:r>
            <a:r>
              <a:rPr lang="en-US" sz="1800" dirty="0" err="1"/>
              <a:t>pažljivo</a:t>
            </a:r>
            <a:r>
              <a:rPr lang="en-US" sz="1800" dirty="0"/>
              <a:t> </a:t>
            </a:r>
            <a:r>
              <a:rPr lang="sr-Latn-RS" sz="1800" dirty="0" smtClean="0"/>
              <a:t>i </a:t>
            </a:r>
            <a:r>
              <a:rPr lang="en-US" sz="1800" dirty="0" smtClean="0"/>
              <a:t>s</a:t>
            </a:r>
            <a:r>
              <a:rPr lang="sr-Latn-RS" sz="1800" dirty="0" smtClean="0"/>
              <a:t>a</a:t>
            </a:r>
            <a:r>
              <a:rPr lang="en-US" sz="1800" dirty="0" smtClean="0"/>
              <a:t> </a:t>
            </a:r>
            <a:r>
              <a:rPr lang="en-US" sz="1800" dirty="0" err="1"/>
              <a:t>interesovanjem</a:t>
            </a:r>
            <a:r>
              <a:rPr lang="en-US" sz="1800" dirty="0"/>
              <a:t>, </a:t>
            </a:r>
          </a:p>
          <a:p>
            <a:pPr lvl="1"/>
            <a:r>
              <a:rPr lang="en-US" sz="1800" dirty="0" err="1" smtClean="0"/>
              <a:t>izol</a:t>
            </a:r>
            <a:r>
              <a:rPr lang="sr-Latn-RS" sz="1800" dirty="0" smtClean="0"/>
              <a:t>ovati</a:t>
            </a:r>
            <a:r>
              <a:rPr lang="en-US" sz="1800" dirty="0" smtClean="0"/>
              <a:t> </a:t>
            </a:r>
            <a:r>
              <a:rPr lang="en-US" sz="1800" dirty="0" err="1"/>
              <a:t>gosta</a:t>
            </a:r>
            <a:r>
              <a:rPr lang="en-US" sz="1800" dirty="0"/>
              <a:t> </a:t>
            </a:r>
            <a:r>
              <a:rPr lang="en-US" sz="1800" dirty="0" err="1"/>
              <a:t>ako</a:t>
            </a:r>
            <a:r>
              <a:rPr lang="en-US" sz="1800" dirty="0"/>
              <a:t> je </a:t>
            </a:r>
            <a:r>
              <a:rPr lang="en-US" sz="1800" dirty="0" err="1"/>
              <a:t>moguće</a:t>
            </a:r>
            <a:r>
              <a:rPr lang="en-US" sz="1800" dirty="0"/>
              <a:t>, </a:t>
            </a:r>
            <a:r>
              <a:rPr lang="en-US" sz="1800" dirty="0" err="1"/>
              <a:t>kako</a:t>
            </a:r>
            <a:r>
              <a:rPr lang="en-US" sz="1800" dirty="0"/>
              <a:t> </a:t>
            </a:r>
            <a:r>
              <a:rPr lang="en-US" sz="1800" dirty="0" err="1"/>
              <a:t>drugi</a:t>
            </a:r>
            <a:r>
              <a:rPr lang="en-US" sz="1800" dirty="0"/>
              <a:t> </a:t>
            </a:r>
            <a:r>
              <a:rPr lang="en-US" sz="1800" dirty="0" err="1"/>
              <a:t>gosti</a:t>
            </a:r>
            <a:r>
              <a:rPr lang="en-US" sz="1800" dirty="0"/>
              <a:t> ne bi </a:t>
            </a:r>
            <a:r>
              <a:rPr lang="en-US" sz="1800" dirty="0" err="1"/>
              <a:t>slušali</a:t>
            </a:r>
            <a:r>
              <a:rPr lang="en-US" sz="1800" dirty="0"/>
              <a:t>, </a:t>
            </a:r>
          </a:p>
          <a:p>
            <a:pPr lvl="1"/>
            <a:r>
              <a:rPr lang="en-US" sz="1800" dirty="0" err="1" smtClean="0"/>
              <a:t>ako</a:t>
            </a:r>
            <a:r>
              <a:rPr lang="en-US" sz="1800" dirty="0" smtClean="0"/>
              <a:t> </a:t>
            </a:r>
            <a:r>
              <a:rPr lang="en-US" sz="1800" dirty="0"/>
              <a:t>je </a:t>
            </a:r>
            <a:r>
              <a:rPr lang="en-US" sz="1800" dirty="0" err="1"/>
              <a:t>gost</a:t>
            </a:r>
            <a:r>
              <a:rPr lang="en-US" sz="1800" dirty="0"/>
              <a:t> </a:t>
            </a:r>
            <a:r>
              <a:rPr lang="en-US" sz="1800" dirty="0" err="1"/>
              <a:t>jako</a:t>
            </a:r>
            <a:r>
              <a:rPr lang="en-US" sz="1800" dirty="0"/>
              <a:t> </a:t>
            </a:r>
            <a:r>
              <a:rPr lang="sr-Latn-RS" sz="1800" dirty="0" smtClean="0"/>
              <a:t>lju</a:t>
            </a:r>
            <a:r>
              <a:rPr lang="en-US" sz="1800" dirty="0" smtClean="0"/>
              <a:t>t</a:t>
            </a:r>
            <a:r>
              <a:rPr lang="en-US" sz="1800" dirty="0"/>
              <a:t>, </a:t>
            </a:r>
            <a:r>
              <a:rPr lang="en-US" sz="1800" dirty="0" err="1"/>
              <a:t>razgovor</a:t>
            </a:r>
            <a:r>
              <a:rPr lang="en-US" sz="1800" dirty="0"/>
              <a:t> s </a:t>
            </a:r>
            <a:r>
              <a:rPr lang="en-US" sz="1800" dirty="0" err="1"/>
              <a:t>njim</a:t>
            </a:r>
            <a:r>
              <a:rPr lang="en-US" sz="1800" dirty="0"/>
              <a:t>, u </a:t>
            </a:r>
            <a:r>
              <a:rPr lang="en-US" sz="1800" dirty="0" err="1"/>
              <a:t>posebnoj</a:t>
            </a:r>
            <a:r>
              <a:rPr lang="en-US" sz="1800" dirty="0"/>
              <a:t> </a:t>
            </a:r>
            <a:r>
              <a:rPr lang="en-US" sz="1800" dirty="0" err="1"/>
              <a:t>prostoriji</a:t>
            </a:r>
            <a:r>
              <a:rPr lang="en-US" sz="1800" dirty="0"/>
              <a:t>, </a:t>
            </a:r>
            <a:r>
              <a:rPr lang="en-US" sz="1800" dirty="0" err="1"/>
              <a:t>vode</a:t>
            </a:r>
            <a:r>
              <a:rPr lang="en-US" sz="1800" dirty="0"/>
              <a:t> </a:t>
            </a:r>
            <a:r>
              <a:rPr lang="en-US" sz="1800" dirty="0" err="1"/>
              <a:t>dvojica</a:t>
            </a:r>
            <a:r>
              <a:rPr lang="en-US" sz="1800" dirty="0"/>
              <a:t> </a:t>
            </a:r>
            <a:r>
              <a:rPr lang="sr-Latn-RS" sz="1800" dirty="0" smtClean="0"/>
              <a:t>zaposlenih</a:t>
            </a:r>
            <a:r>
              <a:rPr lang="en-US" sz="1800" dirty="0" smtClean="0"/>
              <a:t>, </a:t>
            </a:r>
            <a:endParaRPr lang="en-US" sz="1800" dirty="0"/>
          </a:p>
          <a:p>
            <a:pPr lvl="1"/>
            <a:r>
              <a:rPr lang="en-US" sz="1800" dirty="0" err="1" smtClean="0"/>
              <a:t>ostati</a:t>
            </a:r>
            <a:r>
              <a:rPr lang="en-US" sz="1800" dirty="0" smtClean="0"/>
              <a:t> </a:t>
            </a:r>
            <a:r>
              <a:rPr lang="en-US" sz="1800" dirty="0" err="1"/>
              <a:t>priseban</a:t>
            </a:r>
            <a:r>
              <a:rPr lang="en-US" sz="1800" dirty="0"/>
              <a:t>, </a:t>
            </a:r>
            <a:r>
              <a:rPr lang="en-US" sz="1800" dirty="0" err="1" smtClean="0"/>
              <a:t>izbegavati</a:t>
            </a:r>
            <a:r>
              <a:rPr lang="en-US" sz="1800" dirty="0" smtClean="0"/>
              <a:t> </a:t>
            </a:r>
            <a:r>
              <a:rPr lang="en-US" sz="1800" dirty="0" err="1"/>
              <a:t>ljutito</a:t>
            </a:r>
            <a:r>
              <a:rPr lang="en-US" sz="1800" dirty="0"/>
              <a:t> </a:t>
            </a:r>
            <a:r>
              <a:rPr lang="en-US" sz="1800" dirty="0" err="1" smtClean="0"/>
              <a:t>odgovaranje</a:t>
            </a:r>
            <a:r>
              <a:rPr lang="en-US" sz="1800" dirty="0"/>
              <a:t>, </a:t>
            </a:r>
          </a:p>
          <a:p>
            <a:pPr lvl="1"/>
            <a:r>
              <a:rPr lang="en-US" sz="1800" dirty="0" smtClean="0"/>
              <a:t>ne </a:t>
            </a:r>
            <a:r>
              <a:rPr lang="en-US" sz="1800" dirty="0" err="1"/>
              <a:t>raspravljati</a:t>
            </a:r>
            <a:r>
              <a:rPr lang="en-US" sz="1800" dirty="0"/>
              <a:t> </a:t>
            </a:r>
            <a:r>
              <a:rPr lang="sr-Latn-RS" sz="1800" dirty="0" smtClean="0"/>
              <a:t>se </a:t>
            </a:r>
            <a:r>
              <a:rPr lang="en-US" sz="1800" dirty="0" smtClean="0"/>
              <a:t>s</a:t>
            </a:r>
            <a:r>
              <a:rPr lang="sr-Latn-RS" sz="1800" dirty="0" smtClean="0"/>
              <a:t>a</a:t>
            </a:r>
            <a:r>
              <a:rPr lang="en-US" sz="1800" dirty="0" smtClean="0"/>
              <a:t> </a:t>
            </a:r>
            <a:r>
              <a:rPr lang="en-US" sz="1800" dirty="0" err="1"/>
              <a:t>gostom</a:t>
            </a:r>
            <a:r>
              <a:rPr lang="en-US" sz="1800" dirty="0"/>
              <a:t>, </a:t>
            </a:r>
          </a:p>
          <a:p>
            <a:pPr lvl="1"/>
            <a:r>
              <a:rPr lang="pl-PL" sz="1800" dirty="0" smtClean="0"/>
              <a:t>voditi </a:t>
            </a:r>
            <a:r>
              <a:rPr lang="pl-PL" sz="1800" dirty="0"/>
              <a:t>računa o ponosu gosta, pokazati </a:t>
            </a:r>
            <a:r>
              <a:rPr lang="pl-PL" sz="1800" dirty="0" smtClean="0"/>
              <a:t>lični </a:t>
            </a:r>
            <a:r>
              <a:rPr lang="pl-PL" sz="1800" dirty="0"/>
              <a:t>interes za problem, </a:t>
            </a:r>
          </a:p>
          <a:p>
            <a:pPr lvl="1"/>
            <a:r>
              <a:rPr lang="en-US" sz="1800" dirty="0" err="1" smtClean="0"/>
              <a:t>koristiti</a:t>
            </a:r>
            <a:r>
              <a:rPr lang="en-US" sz="1800" dirty="0" smtClean="0"/>
              <a:t> </a:t>
            </a:r>
            <a:r>
              <a:rPr lang="en-US" sz="1800" dirty="0" err="1"/>
              <a:t>ime</a:t>
            </a:r>
            <a:r>
              <a:rPr lang="en-US" sz="1800" dirty="0"/>
              <a:t> </a:t>
            </a:r>
            <a:r>
              <a:rPr lang="en-US" sz="1800" dirty="0" err="1"/>
              <a:t>gosta</a:t>
            </a:r>
            <a:r>
              <a:rPr lang="en-US" sz="1800" dirty="0"/>
              <a:t> </a:t>
            </a:r>
            <a:r>
              <a:rPr lang="en-US" sz="1800" dirty="0" err="1"/>
              <a:t>što</a:t>
            </a:r>
            <a:r>
              <a:rPr lang="en-US" sz="1800" dirty="0"/>
              <a:t> </a:t>
            </a:r>
            <a:r>
              <a:rPr lang="en-US" sz="1800" dirty="0" err="1"/>
              <a:t>češće</a:t>
            </a:r>
            <a:r>
              <a:rPr lang="en-US" sz="1800" dirty="0"/>
              <a:t>, </a:t>
            </a:r>
            <a:r>
              <a:rPr lang="en-US" sz="1800" dirty="0" err="1"/>
              <a:t>prihvatiti</a:t>
            </a:r>
            <a:r>
              <a:rPr lang="en-US" sz="1800" dirty="0"/>
              <a:t> </a:t>
            </a:r>
            <a:r>
              <a:rPr lang="sr-Latn-RS" sz="1800" dirty="0" smtClean="0"/>
              <a:t>žalb</a:t>
            </a:r>
            <a:r>
              <a:rPr lang="en-US" sz="1800" dirty="0" smtClean="0"/>
              <a:t>u </a:t>
            </a:r>
            <a:r>
              <a:rPr lang="en-US" sz="1800" dirty="0" err="1"/>
              <a:t>ozbiljno</a:t>
            </a:r>
            <a:r>
              <a:rPr lang="en-US" sz="1800" dirty="0"/>
              <a:t>, </a:t>
            </a:r>
          </a:p>
          <a:p>
            <a:pPr lvl="1"/>
            <a:r>
              <a:rPr lang="sr-Latn-RS" sz="1800" dirty="0" smtClean="0"/>
              <a:t>s</a:t>
            </a:r>
            <a:r>
              <a:rPr lang="en-US" sz="1800" dirty="0" err="1" smtClean="0"/>
              <a:t>koncentri</a:t>
            </a:r>
            <a:r>
              <a:rPr lang="sr-Latn-RS" sz="1800" dirty="0" smtClean="0"/>
              <a:t>s</a:t>
            </a:r>
            <a:r>
              <a:rPr lang="en-US" sz="1800" dirty="0" err="1" smtClean="0"/>
              <a:t>ati</a:t>
            </a:r>
            <a:r>
              <a:rPr lang="en-US" sz="1800" dirty="0" smtClean="0"/>
              <a:t> </a:t>
            </a:r>
            <a:r>
              <a:rPr lang="en-US" sz="1800" dirty="0"/>
              <a:t>se </a:t>
            </a:r>
            <a:r>
              <a:rPr lang="en-US" sz="1800" dirty="0" err="1"/>
              <a:t>na</a:t>
            </a:r>
            <a:r>
              <a:rPr lang="en-US" sz="1800" dirty="0"/>
              <a:t> problem, </a:t>
            </a:r>
          </a:p>
        </p:txBody>
      </p:sp>
    </p:spTree>
    <p:extLst>
      <p:ext uri="{BB962C8B-B14F-4D97-AF65-F5344CB8AC3E}">
        <p14:creationId xmlns:p14="http://schemas.microsoft.com/office/powerpoint/2010/main" val="287057413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ŽALBA GOSTIJU</a:t>
            </a:r>
            <a:endParaRPr lang="en-US" dirty="0"/>
          </a:p>
        </p:txBody>
      </p:sp>
      <p:sp>
        <p:nvSpPr>
          <p:cNvPr id="3" name="Content Placeholder 2"/>
          <p:cNvSpPr>
            <a:spLocks noGrp="1"/>
          </p:cNvSpPr>
          <p:nvPr>
            <p:ph idx="1"/>
          </p:nvPr>
        </p:nvSpPr>
        <p:spPr>
          <a:xfrm>
            <a:off x="677334" y="1644073"/>
            <a:ext cx="8596668" cy="4839854"/>
          </a:xfrm>
        </p:spPr>
        <p:txBody>
          <a:bodyPr>
            <a:noAutofit/>
          </a:bodyPr>
          <a:lstStyle/>
          <a:p>
            <a:r>
              <a:rPr lang="sr-Latn-RS" sz="2000" dirty="0" smtClean="0"/>
              <a:t>Zaposlen</a:t>
            </a:r>
            <a:r>
              <a:rPr lang="en-US" sz="2000" dirty="0" err="1" smtClean="0"/>
              <a:t>i</a:t>
            </a:r>
            <a:r>
              <a:rPr lang="en-US" sz="2000" dirty="0" smtClean="0"/>
              <a:t> </a:t>
            </a:r>
            <a:r>
              <a:rPr lang="en-US" sz="2000" dirty="0" err="1"/>
              <a:t>na</a:t>
            </a:r>
            <a:r>
              <a:rPr lang="en-US" sz="2000" dirty="0"/>
              <a:t> </a:t>
            </a:r>
            <a:r>
              <a:rPr lang="en-US" sz="2000" dirty="0" err="1"/>
              <a:t>pultu</a:t>
            </a:r>
            <a:r>
              <a:rPr lang="en-US" sz="2000" dirty="0"/>
              <a:t> </a:t>
            </a:r>
            <a:r>
              <a:rPr lang="en-US" sz="2000" dirty="0" err="1"/>
              <a:t>recepcije</a:t>
            </a:r>
            <a:r>
              <a:rPr lang="en-US" sz="2000" dirty="0"/>
              <a:t> </a:t>
            </a:r>
            <a:r>
              <a:rPr lang="en-US" sz="2000" dirty="0" err="1"/>
              <a:t>trebali</a:t>
            </a:r>
            <a:r>
              <a:rPr lang="en-US" sz="2000" dirty="0"/>
              <a:t> bi </a:t>
            </a:r>
            <a:r>
              <a:rPr lang="sr-Latn-RS" sz="2000" dirty="0" smtClean="0"/>
              <a:t>pratiti </a:t>
            </a:r>
            <a:r>
              <a:rPr lang="en-US" sz="2000" dirty="0" err="1" smtClean="0"/>
              <a:t>sl</a:t>
            </a:r>
            <a:r>
              <a:rPr lang="sr-Latn-RS" sz="2000" dirty="0" smtClean="0"/>
              <a:t>e</a:t>
            </a:r>
            <a:r>
              <a:rPr lang="en-US" sz="2000" dirty="0" err="1" smtClean="0"/>
              <a:t>deća</a:t>
            </a:r>
            <a:r>
              <a:rPr lang="en-US" sz="2000" dirty="0" smtClean="0"/>
              <a:t> </a:t>
            </a:r>
            <a:r>
              <a:rPr lang="en-US" sz="2000" dirty="0" err="1" smtClean="0"/>
              <a:t>prv</a:t>
            </a:r>
            <a:r>
              <a:rPr lang="sr-Latn-RS" sz="2000" dirty="0" smtClean="0"/>
              <a:t>a</a:t>
            </a:r>
            <a:r>
              <a:rPr lang="en-US" sz="2000" dirty="0" err="1" smtClean="0"/>
              <a:t>ila</a:t>
            </a:r>
            <a:r>
              <a:rPr lang="sr-Latn-RS" sz="2000" dirty="0" smtClean="0"/>
              <a:t> (nastavak)</a:t>
            </a:r>
            <a:r>
              <a:rPr lang="en-US" sz="2000" dirty="0" smtClean="0"/>
              <a:t>: </a:t>
            </a:r>
            <a:endParaRPr lang="en-US" sz="2000" dirty="0"/>
          </a:p>
          <a:p>
            <a:pPr marL="742950" lvl="2" indent="-342900"/>
            <a:r>
              <a:rPr lang="en-US" sz="1800" dirty="0"/>
              <a:t>ne </a:t>
            </a:r>
            <a:r>
              <a:rPr lang="en-US" sz="1800" dirty="0" err="1"/>
              <a:t>vređati</a:t>
            </a:r>
            <a:r>
              <a:rPr lang="en-US" sz="1800" dirty="0"/>
              <a:t> </a:t>
            </a:r>
            <a:r>
              <a:rPr lang="en-US" sz="1800" dirty="0" err="1"/>
              <a:t>gosta</a:t>
            </a:r>
            <a:r>
              <a:rPr lang="en-US" sz="1800" dirty="0"/>
              <a:t>, </a:t>
            </a:r>
          </a:p>
          <a:p>
            <a:pPr lvl="1"/>
            <a:r>
              <a:rPr lang="en-US" sz="1800" dirty="0" smtClean="0"/>
              <a:t>t</a:t>
            </a:r>
            <a:r>
              <a:rPr lang="sr-Latn-RS" sz="1800" dirty="0" smtClean="0"/>
              <a:t>o</a:t>
            </a:r>
            <a:r>
              <a:rPr lang="en-US" sz="1800" dirty="0" err="1" smtClean="0"/>
              <a:t>kom</a:t>
            </a:r>
            <a:r>
              <a:rPr lang="en-US" sz="1800" dirty="0" smtClean="0"/>
              <a:t> </a:t>
            </a:r>
            <a:r>
              <a:rPr lang="en-US" sz="1800" dirty="0" err="1"/>
              <a:t>razgovora</a:t>
            </a:r>
            <a:r>
              <a:rPr lang="en-US" sz="1800" dirty="0"/>
              <a:t> </a:t>
            </a:r>
            <a:r>
              <a:rPr lang="en-US" sz="1800" dirty="0" err="1"/>
              <a:t>voditi</a:t>
            </a:r>
            <a:r>
              <a:rPr lang="en-US" sz="1800" dirty="0"/>
              <a:t> </a:t>
            </a:r>
            <a:r>
              <a:rPr lang="sr-Latn-RS" sz="1800" dirty="0" smtClean="0"/>
              <a:t>belešk</a:t>
            </a:r>
            <a:r>
              <a:rPr lang="en-US" sz="1800" dirty="0" smtClean="0"/>
              <a:t>e</a:t>
            </a:r>
            <a:r>
              <a:rPr lang="en-US" sz="1800" dirty="0"/>
              <a:t>, </a:t>
            </a:r>
          </a:p>
          <a:p>
            <a:pPr lvl="1"/>
            <a:r>
              <a:rPr lang="sr-Latn-RS" sz="1800" dirty="0"/>
              <a:t>r</a:t>
            </a:r>
            <a:r>
              <a:rPr lang="sr-Latn-RS" sz="1800" dirty="0" smtClean="0"/>
              <a:t>eći </a:t>
            </a:r>
            <a:r>
              <a:rPr lang="en-US" sz="1800" dirty="0" err="1" smtClean="0"/>
              <a:t>gostu</a:t>
            </a:r>
            <a:r>
              <a:rPr lang="en-US" sz="1800" dirty="0" smtClean="0"/>
              <a:t> </a:t>
            </a:r>
            <a:r>
              <a:rPr lang="en-US" sz="1800" dirty="0" err="1"/>
              <a:t>što</a:t>
            </a:r>
            <a:r>
              <a:rPr lang="en-US" sz="1800" dirty="0"/>
              <a:t> se </a:t>
            </a:r>
            <a:r>
              <a:rPr lang="en-US" sz="1800" dirty="0" err="1"/>
              <a:t>može</a:t>
            </a:r>
            <a:r>
              <a:rPr lang="en-US" sz="1800" dirty="0"/>
              <a:t> </a:t>
            </a:r>
            <a:r>
              <a:rPr lang="sr-Latn-RS" sz="1800" dirty="0" smtClean="0"/>
              <a:t>u</a:t>
            </a:r>
            <a:r>
              <a:rPr lang="en-US" sz="1800" dirty="0" err="1" smtClean="0"/>
              <a:t>činiti</a:t>
            </a:r>
            <a:r>
              <a:rPr lang="en-US" sz="1800" dirty="0"/>
              <a:t>, </a:t>
            </a:r>
            <a:r>
              <a:rPr lang="en-US" sz="1800" dirty="0" err="1"/>
              <a:t>ponuditi</a:t>
            </a:r>
            <a:r>
              <a:rPr lang="en-US" sz="1800" dirty="0"/>
              <a:t> </a:t>
            </a:r>
            <a:r>
              <a:rPr lang="en-US" sz="1800" dirty="0" err="1"/>
              <a:t>izbor</a:t>
            </a:r>
            <a:r>
              <a:rPr lang="en-US" sz="1800" dirty="0"/>
              <a:t>, </a:t>
            </a:r>
          </a:p>
          <a:p>
            <a:pPr lvl="1"/>
            <a:r>
              <a:rPr lang="en-US" sz="1800" dirty="0" smtClean="0"/>
              <a:t>ne </a:t>
            </a:r>
            <a:r>
              <a:rPr lang="en-US" sz="1800" dirty="0" err="1"/>
              <a:t>obećavati</a:t>
            </a:r>
            <a:r>
              <a:rPr lang="en-US" sz="1800" dirty="0"/>
              <a:t> </a:t>
            </a:r>
            <a:r>
              <a:rPr lang="en-US" sz="1800" dirty="0" err="1"/>
              <a:t>nemoguće</a:t>
            </a:r>
            <a:r>
              <a:rPr lang="en-US" sz="1800" dirty="0"/>
              <a:t>, </a:t>
            </a:r>
          </a:p>
          <a:p>
            <a:pPr lvl="1"/>
            <a:r>
              <a:rPr lang="en-US" sz="1800" dirty="0" err="1" smtClean="0"/>
              <a:t>odrediti</a:t>
            </a:r>
            <a:r>
              <a:rPr lang="en-US" sz="1800" dirty="0" smtClean="0"/>
              <a:t> or</a:t>
            </a:r>
            <a:r>
              <a:rPr lang="sr-Latn-RS" sz="1800" dirty="0" smtClean="0"/>
              <a:t>i</a:t>
            </a:r>
            <a:r>
              <a:rPr lang="en-US" sz="1800" dirty="0" err="1" smtClean="0"/>
              <a:t>jentaci</a:t>
            </a:r>
            <a:r>
              <a:rPr lang="sr-Latn-RS" sz="1800" dirty="0" smtClean="0"/>
              <a:t>on</a:t>
            </a:r>
            <a:r>
              <a:rPr lang="en-US" sz="1800" dirty="0" smtClean="0"/>
              <a:t>o </a:t>
            </a:r>
            <a:r>
              <a:rPr lang="en-US" sz="1800" dirty="0" err="1" smtClean="0"/>
              <a:t>vreme</a:t>
            </a:r>
            <a:r>
              <a:rPr lang="en-US" sz="1800" dirty="0" smtClean="0"/>
              <a:t> </a:t>
            </a:r>
            <a:r>
              <a:rPr lang="en-US" sz="1800" dirty="0" err="1"/>
              <a:t>za</a:t>
            </a:r>
            <a:r>
              <a:rPr lang="en-US" sz="1800" dirty="0"/>
              <a:t> </a:t>
            </a:r>
            <a:r>
              <a:rPr lang="en-US" sz="1800" dirty="0" err="1" smtClean="0"/>
              <a:t>rešenje</a:t>
            </a:r>
            <a:r>
              <a:rPr lang="en-US" sz="1800" dirty="0" smtClean="0"/>
              <a:t> </a:t>
            </a:r>
            <a:r>
              <a:rPr lang="en-US" sz="1800" dirty="0" err="1"/>
              <a:t>problema</a:t>
            </a:r>
            <a:r>
              <a:rPr lang="en-US" sz="1800" dirty="0"/>
              <a:t>, </a:t>
            </a:r>
          </a:p>
          <a:p>
            <a:pPr lvl="1"/>
            <a:r>
              <a:rPr lang="sr-Latn-RS" sz="1800" dirty="0" smtClean="0"/>
              <a:t>pratiti proces </a:t>
            </a:r>
            <a:r>
              <a:rPr lang="pt-BR" sz="1800" dirty="0" smtClean="0"/>
              <a:t>rešavanja </a:t>
            </a:r>
            <a:r>
              <a:rPr lang="pt-BR" sz="1800" dirty="0"/>
              <a:t>problema, </a:t>
            </a:r>
          </a:p>
          <a:p>
            <a:pPr lvl="1"/>
            <a:r>
              <a:rPr lang="en-US" sz="1800" dirty="0" err="1" smtClean="0"/>
              <a:t>nakon</a:t>
            </a:r>
            <a:r>
              <a:rPr lang="en-US" sz="1800" dirty="0" smtClean="0"/>
              <a:t> </a:t>
            </a:r>
            <a:r>
              <a:rPr lang="en-US" sz="1800" dirty="0" err="1" smtClean="0"/>
              <a:t>rešenja</a:t>
            </a:r>
            <a:r>
              <a:rPr lang="en-US" sz="1800" dirty="0" smtClean="0"/>
              <a:t> </a:t>
            </a:r>
            <a:r>
              <a:rPr lang="en-US" sz="1800" dirty="0" err="1"/>
              <a:t>problema</a:t>
            </a:r>
            <a:r>
              <a:rPr lang="en-US" sz="1800" dirty="0"/>
              <a:t> </a:t>
            </a:r>
            <a:r>
              <a:rPr lang="sr-Latn-RS" sz="1800" dirty="0" smtClean="0"/>
              <a:t>po</a:t>
            </a:r>
            <a:r>
              <a:rPr lang="en-US" sz="1800" dirty="0" err="1" smtClean="0"/>
              <a:t>zvati</a:t>
            </a:r>
            <a:r>
              <a:rPr lang="en-US" sz="1800" dirty="0" smtClean="0"/>
              <a:t> </a:t>
            </a:r>
            <a:r>
              <a:rPr lang="en-US" sz="1800" dirty="0" err="1"/>
              <a:t>gosta</a:t>
            </a:r>
            <a:r>
              <a:rPr lang="en-US" sz="1800" dirty="0"/>
              <a:t> </a:t>
            </a:r>
            <a:r>
              <a:rPr lang="en-US" sz="1800" dirty="0" err="1"/>
              <a:t>i</a:t>
            </a:r>
            <a:r>
              <a:rPr lang="en-US" sz="1800" dirty="0"/>
              <a:t> </a:t>
            </a:r>
            <a:r>
              <a:rPr lang="en-US" sz="1800" dirty="0" err="1"/>
              <a:t>utvrditi</a:t>
            </a:r>
            <a:r>
              <a:rPr lang="en-US" sz="1800" dirty="0"/>
              <a:t> je li </a:t>
            </a:r>
            <a:r>
              <a:rPr lang="en-US" sz="1800" dirty="0" err="1"/>
              <a:t>zadovoljan</a:t>
            </a:r>
            <a:r>
              <a:rPr lang="en-US" sz="1800" dirty="0"/>
              <a:t>, </a:t>
            </a:r>
          </a:p>
          <a:p>
            <a:pPr lvl="1"/>
            <a:r>
              <a:rPr lang="en-US" sz="1800" dirty="0" smtClean="0"/>
              <a:t>o </a:t>
            </a:r>
            <a:r>
              <a:rPr lang="en-US" sz="1800" dirty="0" err="1"/>
              <a:t>svemu</a:t>
            </a:r>
            <a:r>
              <a:rPr lang="en-US" sz="1800" dirty="0"/>
              <a:t> </a:t>
            </a:r>
            <a:r>
              <a:rPr lang="en-US" sz="1800" dirty="0" err="1"/>
              <a:t>sastaviti</a:t>
            </a:r>
            <a:r>
              <a:rPr lang="en-US" sz="1800" dirty="0"/>
              <a:t> </a:t>
            </a:r>
            <a:r>
              <a:rPr lang="en-US" sz="1800" dirty="0" err="1" smtClean="0"/>
              <a:t>izve</a:t>
            </a:r>
            <a:r>
              <a:rPr lang="sr-Latn-RS" sz="1800" dirty="0" smtClean="0"/>
              <a:t>štaje</a:t>
            </a:r>
            <a:r>
              <a:rPr lang="en-US" sz="1800" dirty="0" smtClean="0"/>
              <a:t>, </a:t>
            </a:r>
            <a:endParaRPr lang="en-US" sz="1800" dirty="0"/>
          </a:p>
          <a:p>
            <a:pPr lvl="1"/>
            <a:r>
              <a:rPr lang="en-US" sz="1800" dirty="0" err="1" smtClean="0"/>
              <a:t>ako</a:t>
            </a:r>
            <a:r>
              <a:rPr lang="en-US" sz="1800" dirty="0" smtClean="0"/>
              <a:t> </a:t>
            </a:r>
            <a:r>
              <a:rPr lang="en-US" sz="1800" dirty="0"/>
              <a:t>se problem ne </a:t>
            </a:r>
            <a:r>
              <a:rPr lang="en-US" sz="1800" dirty="0" err="1"/>
              <a:t>može</a:t>
            </a:r>
            <a:r>
              <a:rPr lang="en-US" sz="1800" dirty="0"/>
              <a:t> </a:t>
            </a:r>
            <a:r>
              <a:rPr lang="en-US" sz="1800" dirty="0" err="1" smtClean="0"/>
              <a:t>rešiti</a:t>
            </a:r>
            <a:r>
              <a:rPr lang="en-US" sz="1800" dirty="0"/>
              <a:t>, </a:t>
            </a:r>
            <a:r>
              <a:rPr lang="en-US" sz="1800" dirty="0" err="1"/>
              <a:t>reći</a:t>
            </a:r>
            <a:r>
              <a:rPr lang="en-US" sz="1800" dirty="0"/>
              <a:t> to </a:t>
            </a:r>
            <a:r>
              <a:rPr lang="en-US" sz="1800" dirty="0" err="1"/>
              <a:t>gostu</a:t>
            </a:r>
            <a:r>
              <a:rPr lang="en-US" sz="1800" dirty="0"/>
              <a:t> </a:t>
            </a:r>
            <a:r>
              <a:rPr lang="en-US" sz="1800" dirty="0" err="1"/>
              <a:t>odmah</a:t>
            </a:r>
            <a:r>
              <a:rPr lang="en-US" sz="1800" dirty="0"/>
              <a:t> (</a:t>
            </a:r>
            <a:r>
              <a:rPr lang="en-US" sz="1800" dirty="0" err="1"/>
              <a:t>iskrenost</a:t>
            </a:r>
            <a:r>
              <a:rPr lang="en-US" sz="1800" dirty="0"/>
              <a:t> je </a:t>
            </a:r>
            <a:r>
              <a:rPr lang="en-US" sz="1800" dirty="0" err="1"/>
              <a:t>najvažnija</a:t>
            </a:r>
            <a:r>
              <a:rPr lang="en-US" sz="1800" dirty="0"/>
              <a:t> </a:t>
            </a:r>
            <a:r>
              <a:rPr lang="en-US" sz="1800" dirty="0" err="1"/>
              <a:t>kod</a:t>
            </a:r>
            <a:r>
              <a:rPr lang="en-US" sz="1800" dirty="0"/>
              <a:t> </a:t>
            </a:r>
            <a:r>
              <a:rPr lang="en-US" sz="1800" dirty="0" err="1" smtClean="0"/>
              <a:t>rešavanja</a:t>
            </a:r>
            <a:r>
              <a:rPr lang="en-US" sz="1800" dirty="0" smtClean="0"/>
              <a:t> </a:t>
            </a:r>
            <a:r>
              <a:rPr lang="en-US" sz="1800" dirty="0" err="1"/>
              <a:t>pritužbe</a:t>
            </a:r>
            <a:r>
              <a:rPr lang="en-US" sz="1800" dirty="0"/>
              <a:t>) </a:t>
            </a:r>
            <a:r>
              <a:rPr lang="en-US" sz="1800" dirty="0" err="1"/>
              <a:t>te</a:t>
            </a:r>
            <a:r>
              <a:rPr lang="en-US" sz="1800" dirty="0"/>
              <a:t> </a:t>
            </a:r>
            <a:r>
              <a:rPr lang="en-US" sz="1800" dirty="0" err="1"/>
              <a:t>ga</a:t>
            </a:r>
            <a:r>
              <a:rPr lang="en-US" sz="1800" dirty="0"/>
              <a:t> </a:t>
            </a:r>
            <a:r>
              <a:rPr lang="en-US" sz="1800" dirty="0" err="1"/>
              <a:t>uputiti</a:t>
            </a:r>
            <a:r>
              <a:rPr lang="en-US" sz="1800" dirty="0"/>
              <a:t> </a:t>
            </a:r>
            <a:r>
              <a:rPr lang="en-US" sz="1800" dirty="0" err="1"/>
              <a:t>nadređenom</a:t>
            </a:r>
            <a:r>
              <a:rPr lang="en-US" sz="1800" dirty="0"/>
              <a:t> </a:t>
            </a:r>
            <a:r>
              <a:rPr lang="sr-Latn-RS" sz="1800" dirty="0" smtClean="0"/>
              <a:t>kolegi</a:t>
            </a:r>
            <a:r>
              <a:rPr lang="en-US" sz="1800" dirty="0" smtClean="0"/>
              <a:t>. </a:t>
            </a:r>
            <a:endParaRPr lang="en-US" sz="1800" dirty="0"/>
          </a:p>
          <a:p>
            <a:endParaRPr lang="sr-Latn-RS" sz="2000" dirty="0" smtClean="0"/>
          </a:p>
        </p:txBody>
      </p:sp>
    </p:spTree>
    <p:extLst>
      <p:ext uri="{BB962C8B-B14F-4D97-AF65-F5344CB8AC3E}">
        <p14:creationId xmlns:p14="http://schemas.microsoft.com/office/powerpoint/2010/main" val="338450014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ŽALBA GOSTIJU</a:t>
            </a:r>
            <a:endParaRPr lang="en-US" dirty="0"/>
          </a:p>
        </p:txBody>
      </p:sp>
      <p:sp>
        <p:nvSpPr>
          <p:cNvPr id="3" name="Content Placeholder 2"/>
          <p:cNvSpPr>
            <a:spLocks noGrp="1"/>
          </p:cNvSpPr>
          <p:nvPr>
            <p:ph idx="1"/>
          </p:nvPr>
        </p:nvSpPr>
        <p:spPr>
          <a:xfrm>
            <a:off x="677334" y="1644073"/>
            <a:ext cx="8596668" cy="4839854"/>
          </a:xfrm>
        </p:spPr>
        <p:txBody>
          <a:bodyPr>
            <a:noAutofit/>
          </a:bodyPr>
          <a:lstStyle/>
          <a:p>
            <a:endParaRPr lang="sr-Latn-RS" sz="2000" dirty="0" smtClean="0"/>
          </a:p>
          <a:p>
            <a:r>
              <a:rPr lang="en-US" sz="2000" dirty="0" smtClean="0"/>
              <a:t>U </a:t>
            </a:r>
            <a:r>
              <a:rPr lang="en-US" sz="2000" dirty="0" err="1"/>
              <a:t>sobi</a:t>
            </a:r>
            <a:r>
              <a:rPr lang="en-US" sz="2000" dirty="0"/>
              <a:t> </a:t>
            </a:r>
            <a:r>
              <a:rPr lang="en-US" sz="2000" dirty="0" err="1"/>
              <a:t>svakog</a:t>
            </a:r>
            <a:r>
              <a:rPr lang="en-US" sz="2000" dirty="0"/>
              <a:t> </a:t>
            </a:r>
            <a:r>
              <a:rPr lang="en-US" sz="2000" dirty="0" err="1"/>
              <a:t>hotela</a:t>
            </a:r>
            <a:r>
              <a:rPr lang="en-US" sz="2000" dirty="0"/>
              <a:t>, </a:t>
            </a:r>
            <a:r>
              <a:rPr lang="en-US" sz="2000" dirty="0" err="1"/>
              <a:t>gost</a:t>
            </a:r>
            <a:r>
              <a:rPr lang="en-US" sz="2000" dirty="0"/>
              <a:t> </a:t>
            </a:r>
            <a:r>
              <a:rPr lang="en-US" sz="2000" dirty="0" err="1"/>
              <a:t>ima</a:t>
            </a:r>
            <a:r>
              <a:rPr lang="en-US" sz="2000" dirty="0"/>
              <a:t> </a:t>
            </a:r>
            <a:r>
              <a:rPr lang="en-US" sz="2000" dirty="0" err="1"/>
              <a:t>na</a:t>
            </a:r>
            <a:r>
              <a:rPr lang="en-US" sz="2000" dirty="0"/>
              <a:t> </a:t>
            </a:r>
            <a:r>
              <a:rPr lang="en-US" sz="2000" dirty="0" err="1"/>
              <a:t>raspolaganju</a:t>
            </a:r>
            <a:r>
              <a:rPr lang="en-US" sz="2000" dirty="0"/>
              <a:t> «</a:t>
            </a:r>
            <a:r>
              <a:rPr lang="en-US" sz="2000" dirty="0" err="1"/>
              <a:t>hotelski</a:t>
            </a:r>
            <a:r>
              <a:rPr lang="en-US" sz="2000" dirty="0"/>
              <a:t> </a:t>
            </a:r>
            <a:r>
              <a:rPr lang="en-US" sz="2000" dirty="0" err="1"/>
              <a:t>upitnik</a:t>
            </a:r>
            <a:r>
              <a:rPr lang="en-US" sz="2000" dirty="0" smtClean="0"/>
              <a:t>».</a:t>
            </a:r>
            <a:endParaRPr lang="sr-Latn-RS" sz="2000" dirty="0" smtClean="0"/>
          </a:p>
          <a:p>
            <a:r>
              <a:rPr lang="en-US" sz="2000" dirty="0" err="1" smtClean="0"/>
              <a:t>Za</a:t>
            </a:r>
            <a:r>
              <a:rPr lang="en-US" sz="2000" dirty="0" smtClean="0"/>
              <a:t> </a:t>
            </a:r>
            <a:r>
              <a:rPr lang="en-US" sz="2000" dirty="0" err="1"/>
              <a:t>oblikovanje</a:t>
            </a:r>
            <a:r>
              <a:rPr lang="en-US" sz="2000" dirty="0"/>
              <a:t> </a:t>
            </a:r>
            <a:r>
              <a:rPr lang="en-US" sz="2000" dirty="0" err="1"/>
              <a:t>upitnika</a:t>
            </a:r>
            <a:r>
              <a:rPr lang="en-US" sz="2000" dirty="0"/>
              <a:t> </a:t>
            </a:r>
            <a:r>
              <a:rPr lang="en-US" sz="2000" dirty="0" err="1"/>
              <a:t>zadužena</a:t>
            </a:r>
            <a:r>
              <a:rPr lang="en-US" sz="2000" dirty="0"/>
              <a:t> je </a:t>
            </a:r>
            <a:r>
              <a:rPr lang="en-US" sz="2000" dirty="0" err="1"/>
              <a:t>hotelska</a:t>
            </a:r>
            <a:r>
              <a:rPr lang="en-US" sz="2000" dirty="0"/>
              <a:t> </a:t>
            </a:r>
            <a:r>
              <a:rPr lang="en-US" sz="2000" dirty="0" err="1"/>
              <a:t>prodaja</a:t>
            </a:r>
            <a:r>
              <a:rPr lang="en-US" sz="2000" dirty="0"/>
              <a:t> u </a:t>
            </a:r>
            <a:r>
              <a:rPr lang="en-US" sz="2000" dirty="0" smtClean="0"/>
              <a:t>s</a:t>
            </a:r>
            <a:r>
              <a:rPr lang="sr-Latn-RS" sz="2000" dirty="0" smtClean="0"/>
              <a:t>a</a:t>
            </a:r>
            <a:r>
              <a:rPr lang="en-US" sz="2000" dirty="0" err="1" smtClean="0"/>
              <a:t>radnji</a:t>
            </a:r>
            <a:r>
              <a:rPr lang="en-US" sz="2000" dirty="0" smtClean="0"/>
              <a:t> s</a:t>
            </a:r>
            <a:r>
              <a:rPr lang="sr-Latn-RS" sz="2000" dirty="0" smtClean="0"/>
              <a:t>a</a:t>
            </a:r>
            <a:r>
              <a:rPr lang="en-US" sz="2000" dirty="0" smtClean="0"/>
              <a:t> </a:t>
            </a:r>
            <a:r>
              <a:rPr lang="en-US" sz="2000" dirty="0" err="1" smtClean="0"/>
              <a:t>rukovodi</a:t>
            </a:r>
            <a:r>
              <a:rPr lang="sr-Latn-RS" sz="2000" dirty="0" smtClean="0"/>
              <a:t>ocima</a:t>
            </a:r>
            <a:r>
              <a:rPr lang="en-US" sz="2000" dirty="0" smtClean="0"/>
              <a:t> </a:t>
            </a:r>
            <a:r>
              <a:rPr lang="en-US" sz="2000" dirty="0" err="1"/>
              <a:t>drugih</a:t>
            </a:r>
            <a:r>
              <a:rPr lang="en-US" sz="2000" dirty="0"/>
              <a:t> </a:t>
            </a:r>
            <a:r>
              <a:rPr lang="sr-Latn-RS" sz="2000" dirty="0" smtClean="0"/>
              <a:t>odeljenja</a:t>
            </a:r>
            <a:r>
              <a:rPr lang="en-US" sz="2000" dirty="0" smtClean="0"/>
              <a:t> </a:t>
            </a:r>
            <a:r>
              <a:rPr lang="en-US" sz="2000" dirty="0"/>
              <a:t>u </a:t>
            </a:r>
            <a:r>
              <a:rPr lang="en-US" sz="2000" dirty="0" err="1"/>
              <a:t>hotelu</a:t>
            </a:r>
            <a:r>
              <a:rPr lang="en-US" sz="2000" dirty="0"/>
              <a:t>. </a:t>
            </a:r>
            <a:r>
              <a:rPr lang="en-US" sz="2000" dirty="0" err="1"/>
              <a:t>Gosti</a:t>
            </a:r>
            <a:r>
              <a:rPr lang="en-US" sz="2000" dirty="0"/>
              <a:t> </a:t>
            </a:r>
            <a:r>
              <a:rPr lang="en-US" sz="2000" dirty="0" err="1"/>
              <a:t>imaju</a:t>
            </a:r>
            <a:r>
              <a:rPr lang="en-US" sz="2000" dirty="0"/>
              <a:t> </a:t>
            </a:r>
            <a:r>
              <a:rPr lang="sr-Latn-RS" sz="2000" dirty="0" smtClean="0"/>
              <a:t>priliku da žalbu</a:t>
            </a:r>
            <a:r>
              <a:rPr lang="en-US" sz="2000" dirty="0" smtClean="0"/>
              <a:t> </a:t>
            </a:r>
            <a:r>
              <a:rPr lang="en-US" sz="2000" dirty="0" err="1" smtClean="0"/>
              <a:t>napi</a:t>
            </a:r>
            <a:r>
              <a:rPr lang="sr-Latn-RS" sz="2000" dirty="0" smtClean="0"/>
              <a:t>šu</a:t>
            </a:r>
            <a:r>
              <a:rPr lang="en-US" sz="2000" dirty="0" smtClean="0"/>
              <a:t> </a:t>
            </a:r>
            <a:r>
              <a:rPr lang="en-US" sz="2000" dirty="0"/>
              <a:t>u </a:t>
            </a:r>
            <a:r>
              <a:rPr lang="en-US" sz="2000" dirty="0" err="1"/>
              <a:t>upitniku</a:t>
            </a:r>
            <a:r>
              <a:rPr lang="en-US" sz="2000" dirty="0"/>
              <a:t>, </a:t>
            </a:r>
            <a:r>
              <a:rPr lang="en-US" sz="2000" dirty="0" err="1"/>
              <a:t>jer</a:t>
            </a:r>
            <a:r>
              <a:rPr lang="en-US" sz="2000" dirty="0"/>
              <a:t> je </a:t>
            </a:r>
            <a:r>
              <a:rPr lang="en-US" sz="2000" dirty="0" err="1"/>
              <a:t>poznato</a:t>
            </a:r>
            <a:r>
              <a:rPr lang="en-US" sz="2000" dirty="0"/>
              <a:t> da </a:t>
            </a:r>
            <a:r>
              <a:rPr lang="en-US" sz="2000" dirty="0" err="1"/>
              <a:t>mnogi</a:t>
            </a:r>
            <a:r>
              <a:rPr lang="en-US" sz="2000" dirty="0"/>
              <a:t> </a:t>
            </a:r>
            <a:r>
              <a:rPr lang="en-US" sz="2000" dirty="0" err="1"/>
              <a:t>gosti</a:t>
            </a:r>
            <a:r>
              <a:rPr lang="en-US" sz="2000" dirty="0"/>
              <a:t> ne </a:t>
            </a:r>
            <a:r>
              <a:rPr lang="en-US" sz="2000" dirty="0" err="1"/>
              <a:t>žele</a:t>
            </a:r>
            <a:r>
              <a:rPr lang="en-US" sz="2000" dirty="0"/>
              <a:t> </a:t>
            </a:r>
            <a:r>
              <a:rPr lang="en-US" sz="2000" dirty="0" err="1"/>
              <a:t>javno</a:t>
            </a:r>
            <a:r>
              <a:rPr lang="en-US" sz="2000" dirty="0"/>
              <a:t> </a:t>
            </a:r>
            <a:r>
              <a:rPr lang="en-US" sz="2000" dirty="0" err="1"/>
              <a:t>iznositi</a:t>
            </a:r>
            <a:r>
              <a:rPr lang="en-US" sz="2000" dirty="0"/>
              <a:t> </a:t>
            </a:r>
            <a:r>
              <a:rPr lang="sr-Latn-RS" sz="2000" dirty="0" smtClean="0"/>
              <a:t>žalb</a:t>
            </a:r>
            <a:r>
              <a:rPr lang="en-US" sz="2000" dirty="0" smtClean="0"/>
              <a:t>u</a:t>
            </a:r>
            <a:r>
              <a:rPr lang="en-US" sz="2000" dirty="0"/>
              <a:t>. </a:t>
            </a:r>
            <a:endParaRPr lang="sr-Latn-RS" sz="2000" dirty="0" smtClean="0"/>
          </a:p>
          <a:p>
            <a:r>
              <a:rPr lang="en-US" sz="2000" dirty="0" err="1"/>
              <a:t>Obradu</a:t>
            </a:r>
            <a:r>
              <a:rPr lang="en-US" sz="2000" dirty="0"/>
              <a:t> </a:t>
            </a:r>
            <a:r>
              <a:rPr lang="en-US" sz="2000" dirty="0" err="1"/>
              <a:t>upitnika</a:t>
            </a:r>
            <a:r>
              <a:rPr lang="en-US" sz="2000" dirty="0"/>
              <a:t> </a:t>
            </a:r>
            <a:r>
              <a:rPr lang="en-US" sz="2000" dirty="0" err="1"/>
              <a:t>često</a:t>
            </a:r>
            <a:r>
              <a:rPr lang="en-US" sz="2000" dirty="0"/>
              <a:t> </a:t>
            </a:r>
            <a:r>
              <a:rPr lang="en-US" sz="2000" dirty="0" err="1"/>
              <a:t>vrši</a:t>
            </a:r>
            <a:r>
              <a:rPr lang="en-US" sz="2000" dirty="0"/>
              <a:t> </a:t>
            </a:r>
            <a:r>
              <a:rPr lang="sr-Latn-RS" sz="2000" dirty="0" smtClean="0"/>
              <a:t>asistent</a:t>
            </a:r>
            <a:r>
              <a:rPr lang="en-US" sz="2000" dirty="0" smtClean="0"/>
              <a:t> </a:t>
            </a:r>
            <a:r>
              <a:rPr lang="en-US" sz="2000" dirty="0" err="1"/>
              <a:t>direktora</a:t>
            </a:r>
            <a:r>
              <a:rPr lang="en-US" sz="2000" dirty="0"/>
              <a:t> </a:t>
            </a:r>
            <a:r>
              <a:rPr lang="en-US" sz="2000" dirty="0" err="1"/>
              <a:t>ili</a:t>
            </a:r>
            <a:r>
              <a:rPr lang="en-US" sz="2000" dirty="0"/>
              <a:t> </a:t>
            </a:r>
            <a:r>
              <a:rPr lang="en-US" sz="2000" dirty="0" err="1"/>
              <a:t>hotelska</a:t>
            </a:r>
            <a:r>
              <a:rPr lang="en-US" sz="2000" dirty="0"/>
              <a:t> </a:t>
            </a:r>
            <a:r>
              <a:rPr lang="en-US" sz="2000" dirty="0" err="1"/>
              <a:t>prodaja</a:t>
            </a:r>
            <a:r>
              <a:rPr lang="en-US" sz="2000" dirty="0"/>
              <a:t>. </a:t>
            </a:r>
            <a:r>
              <a:rPr lang="en-US" sz="2000" dirty="0" err="1"/>
              <a:t>Važno</a:t>
            </a:r>
            <a:r>
              <a:rPr lang="en-US" sz="2000" dirty="0"/>
              <a:t> je </a:t>
            </a:r>
            <a:r>
              <a:rPr lang="sr-Latn-RS" sz="2000" dirty="0" smtClean="0"/>
              <a:t>uraditi</a:t>
            </a:r>
            <a:r>
              <a:rPr lang="en-US" sz="2000" dirty="0" smtClean="0"/>
              <a:t> </a:t>
            </a:r>
            <a:r>
              <a:rPr lang="en-US" sz="2000" dirty="0" err="1"/>
              <a:t>analitički</a:t>
            </a:r>
            <a:r>
              <a:rPr lang="en-US" sz="2000" dirty="0"/>
              <a:t> </a:t>
            </a:r>
            <a:r>
              <a:rPr lang="en-US" sz="2000" dirty="0" err="1"/>
              <a:t>pregled</a:t>
            </a:r>
            <a:r>
              <a:rPr lang="en-US" sz="2000" dirty="0"/>
              <a:t>, </a:t>
            </a:r>
            <a:r>
              <a:rPr lang="en-US" sz="2000" dirty="0" err="1"/>
              <a:t>statističke</a:t>
            </a:r>
            <a:r>
              <a:rPr lang="en-US" sz="2000" dirty="0"/>
              <a:t> </a:t>
            </a:r>
            <a:r>
              <a:rPr lang="en-US" sz="2000" dirty="0" err="1"/>
              <a:t>pokazatelje</a:t>
            </a:r>
            <a:r>
              <a:rPr lang="en-US" sz="2000" dirty="0"/>
              <a:t> </a:t>
            </a:r>
            <a:r>
              <a:rPr lang="en-US" sz="2000" dirty="0" err="1"/>
              <a:t>i</a:t>
            </a:r>
            <a:r>
              <a:rPr lang="en-US" sz="2000" dirty="0"/>
              <a:t> </a:t>
            </a:r>
            <a:r>
              <a:rPr lang="en-US" sz="2000" dirty="0" err="1"/>
              <a:t>grafičke</a:t>
            </a:r>
            <a:r>
              <a:rPr lang="en-US" sz="2000" dirty="0"/>
              <a:t> </a:t>
            </a:r>
            <a:r>
              <a:rPr lang="en-US" sz="2000" dirty="0" err="1"/>
              <a:t>prikaze</a:t>
            </a:r>
            <a:r>
              <a:rPr lang="en-US" sz="2000" dirty="0"/>
              <a:t> </a:t>
            </a:r>
            <a:r>
              <a:rPr lang="en-US" sz="2000" dirty="0" err="1"/>
              <a:t>svih</a:t>
            </a:r>
            <a:r>
              <a:rPr lang="en-US" sz="2000" dirty="0"/>
              <a:t> </a:t>
            </a:r>
            <a:r>
              <a:rPr lang="en-US" sz="2000" dirty="0" err="1"/>
              <a:t>odgovora</a:t>
            </a:r>
            <a:r>
              <a:rPr lang="en-US" sz="2000" dirty="0"/>
              <a:t>, a </a:t>
            </a:r>
            <a:r>
              <a:rPr lang="en-US" sz="2000" dirty="0" err="1" smtClean="0"/>
              <a:t>poseb</a:t>
            </a:r>
            <a:r>
              <a:rPr lang="sr-Latn-RS" sz="2000" dirty="0" smtClean="0"/>
              <a:t>no žalbi</a:t>
            </a:r>
            <a:r>
              <a:rPr lang="en-US" sz="2000" dirty="0" smtClean="0"/>
              <a:t>. </a:t>
            </a:r>
            <a:endParaRPr lang="sr-Latn-RS" sz="2000" dirty="0" smtClean="0"/>
          </a:p>
          <a:p>
            <a:r>
              <a:rPr lang="en-US" sz="2000" dirty="0" err="1" smtClean="0"/>
              <a:t>Uvežbavanje</a:t>
            </a:r>
            <a:r>
              <a:rPr lang="en-US" sz="2000" dirty="0" smtClean="0"/>
              <a:t> </a:t>
            </a:r>
            <a:r>
              <a:rPr lang="en-US" sz="2000" dirty="0" err="1" smtClean="0"/>
              <a:t>rešavanja</a:t>
            </a:r>
            <a:r>
              <a:rPr lang="en-US" sz="2000" dirty="0" smtClean="0"/>
              <a:t> </a:t>
            </a:r>
            <a:r>
              <a:rPr lang="sr-Latn-RS" sz="2000" dirty="0" smtClean="0"/>
              <a:t>žalbi</a:t>
            </a:r>
            <a:r>
              <a:rPr lang="en-US" sz="2000" dirty="0" smtClean="0"/>
              <a:t> </a:t>
            </a:r>
            <a:r>
              <a:rPr lang="en-US" sz="2000" dirty="0" err="1"/>
              <a:t>obavlja</a:t>
            </a:r>
            <a:r>
              <a:rPr lang="en-US" sz="2000" dirty="0"/>
              <a:t> se </a:t>
            </a:r>
            <a:r>
              <a:rPr lang="en-US" sz="2000" dirty="0" err="1"/>
              <a:t>na</a:t>
            </a:r>
            <a:r>
              <a:rPr lang="en-US" sz="2000" dirty="0"/>
              <a:t> </a:t>
            </a:r>
            <a:r>
              <a:rPr lang="en-US" sz="2000" dirty="0" err="1" smtClean="0"/>
              <a:t>redov</a:t>
            </a:r>
            <a:r>
              <a:rPr lang="sr-Latn-RS" sz="2000" dirty="0" smtClean="0"/>
              <a:t>ni</a:t>
            </a:r>
            <a:r>
              <a:rPr lang="en-US" sz="2000" dirty="0" smtClean="0"/>
              <a:t>m </a:t>
            </a:r>
            <a:r>
              <a:rPr lang="en-US" sz="2000" dirty="0" err="1" smtClean="0"/>
              <a:t>vežbama</a:t>
            </a:r>
            <a:r>
              <a:rPr lang="en-US" sz="2000" dirty="0" smtClean="0"/>
              <a:t> </a:t>
            </a:r>
            <a:r>
              <a:rPr lang="en-US" sz="2000" dirty="0" err="1" smtClean="0"/>
              <a:t>simuli</a:t>
            </a:r>
            <a:r>
              <a:rPr lang="sr-Latn-RS" sz="2000" dirty="0" smtClean="0"/>
              <a:t>s</a:t>
            </a:r>
            <a:r>
              <a:rPr lang="en-US" sz="2000" dirty="0" err="1" smtClean="0"/>
              <a:t>anjem</a:t>
            </a:r>
            <a:r>
              <a:rPr lang="en-US" sz="2000" dirty="0" smtClean="0"/>
              <a:t> </a:t>
            </a:r>
            <a:r>
              <a:rPr lang="en-US" sz="2000" dirty="0" err="1"/>
              <a:t>različitih</a:t>
            </a:r>
            <a:r>
              <a:rPr lang="en-US" sz="2000" dirty="0"/>
              <a:t> </a:t>
            </a:r>
            <a:r>
              <a:rPr lang="en-US" sz="2000" dirty="0" err="1"/>
              <a:t>situacija</a:t>
            </a:r>
            <a:r>
              <a:rPr lang="en-US" sz="2000" dirty="0"/>
              <a:t>. </a:t>
            </a:r>
            <a:r>
              <a:rPr lang="sr-Latn-RS" sz="2000" dirty="0" smtClean="0"/>
              <a:t>Kod</a:t>
            </a:r>
            <a:r>
              <a:rPr lang="en-US" sz="2000" dirty="0" smtClean="0"/>
              <a:t> </a:t>
            </a:r>
            <a:r>
              <a:rPr lang="en-US" sz="2000" dirty="0" err="1"/>
              <a:t>nas</a:t>
            </a:r>
            <a:r>
              <a:rPr lang="en-US" sz="2000" dirty="0"/>
              <a:t> </a:t>
            </a:r>
            <a:r>
              <a:rPr lang="en-US" sz="2000" dirty="0" err="1"/>
              <a:t>postoji</a:t>
            </a:r>
            <a:r>
              <a:rPr lang="en-US" sz="2000" dirty="0"/>
              <a:t> </a:t>
            </a:r>
            <a:r>
              <a:rPr lang="en-US" sz="2000" dirty="0" err="1"/>
              <a:t>zakonska</a:t>
            </a:r>
            <a:r>
              <a:rPr lang="en-US" sz="2000" dirty="0"/>
              <a:t> </a:t>
            </a:r>
            <a:r>
              <a:rPr lang="en-US" sz="2000" dirty="0" err="1" smtClean="0"/>
              <a:t>ob</a:t>
            </a:r>
            <a:r>
              <a:rPr lang="sr-Latn-RS" sz="2000" dirty="0" smtClean="0"/>
              <a:t>a</a:t>
            </a:r>
            <a:r>
              <a:rPr lang="en-US" sz="2000" dirty="0" err="1" smtClean="0"/>
              <a:t>veza</a:t>
            </a:r>
            <a:r>
              <a:rPr lang="en-US" sz="2000" dirty="0" smtClean="0"/>
              <a:t> </a:t>
            </a:r>
            <a:r>
              <a:rPr lang="en-US" sz="2000" dirty="0" err="1"/>
              <a:t>držati</a:t>
            </a:r>
            <a:r>
              <a:rPr lang="en-US" sz="2000" dirty="0"/>
              <a:t> </a:t>
            </a:r>
            <a:r>
              <a:rPr lang="en-US" sz="2000" dirty="0" err="1"/>
              <a:t>na</a:t>
            </a:r>
            <a:r>
              <a:rPr lang="en-US" sz="2000" dirty="0"/>
              <a:t> </a:t>
            </a:r>
            <a:r>
              <a:rPr lang="en-US" sz="2000" dirty="0" err="1"/>
              <a:t>vidljivom</a:t>
            </a:r>
            <a:r>
              <a:rPr lang="en-US" sz="2000" dirty="0"/>
              <a:t> </a:t>
            </a:r>
            <a:r>
              <a:rPr lang="en-US" sz="2000" dirty="0" err="1" smtClean="0"/>
              <a:t>mestu</a:t>
            </a:r>
            <a:r>
              <a:rPr lang="en-US" sz="2000" dirty="0" smtClean="0"/>
              <a:t> </a:t>
            </a:r>
            <a:r>
              <a:rPr lang="en-US" sz="2000" dirty="0" err="1"/>
              <a:t>na</a:t>
            </a:r>
            <a:r>
              <a:rPr lang="en-US" sz="2000" dirty="0"/>
              <a:t> </a:t>
            </a:r>
            <a:r>
              <a:rPr lang="en-US" sz="2000" dirty="0" err="1"/>
              <a:t>recepciji</a:t>
            </a:r>
            <a:r>
              <a:rPr lang="en-US" sz="2000" dirty="0"/>
              <a:t> «</a:t>
            </a:r>
            <a:r>
              <a:rPr lang="en-US" sz="2000" dirty="0" err="1"/>
              <a:t>Knjigu</a:t>
            </a:r>
            <a:r>
              <a:rPr lang="en-US" sz="2000" dirty="0"/>
              <a:t> </a:t>
            </a:r>
            <a:r>
              <a:rPr lang="sr-Latn-RS" sz="2000" dirty="0" smtClean="0"/>
              <a:t>utisaka</a:t>
            </a:r>
            <a:r>
              <a:rPr lang="en-US" sz="2000" dirty="0" smtClean="0"/>
              <a:t>»</a:t>
            </a:r>
            <a:r>
              <a:rPr lang="sr-Latn-RS" sz="2000" dirty="0" smtClean="0"/>
              <a:t>.</a:t>
            </a:r>
            <a:r>
              <a:rPr lang="en-US" sz="2000" dirty="0" smtClean="0"/>
              <a:t> </a:t>
            </a:r>
            <a:endParaRPr lang="sr-Latn-RS" sz="2000" dirty="0" smtClean="0"/>
          </a:p>
        </p:txBody>
      </p:sp>
    </p:spTree>
    <p:extLst>
      <p:ext uri="{BB962C8B-B14F-4D97-AF65-F5344CB8AC3E}">
        <p14:creationId xmlns:p14="http://schemas.microsoft.com/office/powerpoint/2010/main" val="63878253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116" y="2826327"/>
            <a:ext cx="8596668" cy="1320800"/>
          </a:xfrm>
        </p:spPr>
        <p:txBody>
          <a:bodyPr>
            <a:normAutofit/>
          </a:bodyPr>
          <a:lstStyle/>
          <a:p>
            <a:pPr algn="ctr"/>
            <a:r>
              <a:rPr lang="sr-Latn-RS" sz="4000" dirty="0" smtClean="0"/>
              <a:t>3. NEPREDVIĐENI DOGAĐAJI</a:t>
            </a:r>
            <a:endParaRPr lang="en-US" sz="4000" dirty="0"/>
          </a:p>
        </p:txBody>
      </p:sp>
    </p:spTree>
    <p:extLst>
      <p:ext uri="{BB962C8B-B14F-4D97-AF65-F5344CB8AC3E}">
        <p14:creationId xmlns:p14="http://schemas.microsoft.com/office/powerpoint/2010/main" val="20446577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NEPREDVIĐENI DOGAĐAJI</a:t>
            </a:r>
            <a:endParaRPr lang="en-US" dirty="0"/>
          </a:p>
        </p:txBody>
      </p:sp>
      <p:sp>
        <p:nvSpPr>
          <p:cNvPr id="3" name="Content Placeholder 2"/>
          <p:cNvSpPr>
            <a:spLocks noGrp="1"/>
          </p:cNvSpPr>
          <p:nvPr>
            <p:ph idx="1"/>
          </p:nvPr>
        </p:nvSpPr>
        <p:spPr>
          <a:xfrm>
            <a:off x="677334" y="1644073"/>
            <a:ext cx="8596668" cy="4839854"/>
          </a:xfrm>
        </p:spPr>
        <p:txBody>
          <a:bodyPr>
            <a:noAutofit/>
          </a:bodyPr>
          <a:lstStyle/>
          <a:p>
            <a:r>
              <a:rPr lang="en-US" sz="2000" dirty="0" err="1"/>
              <a:t>Uprava</a:t>
            </a:r>
            <a:r>
              <a:rPr lang="en-US" sz="2000" dirty="0"/>
              <a:t> </a:t>
            </a:r>
            <a:r>
              <a:rPr lang="en-US" sz="2000" dirty="0" err="1"/>
              <a:t>hotela</a:t>
            </a:r>
            <a:r>
              <a:rPr lang="en-US" sz="2000" dirty="0"/>
              <a:t> je </a:t>
            </a:r>
            <a:r>
              <a:rPr lang="en-US" sz="2000" dirty="0" err="1"/>
              <a:t>dužna</a:t>
            </a:r>
            <a:r>
              <a:rPr lang="en-US" sz="2000" dirty="0"/>
              <a:t> </a:t>
            </a:r>
            <a:r>
              <a:rPr lang="en-US" sz="2000" dirty="0" err="1" smtClean="0"/>
              <a:t>predvideti</a:t>
            </a:r>
            <a:r>
              <a:rPr lang="en-US" sz="2000" dirty="0" smtClean="0"/>
              <a:t> </a:t>
            </a:r>
            <a:r>
              <a:rPr lang="en-US" sz="2000" dirty="0" err="1"/>
              <a:t>i</a:t>
            </a:r>
            <a:r>
              <a:rPr lang="en-US" sz="2000" dirty="0"/>
              <a:t> </a:t>
            </a:r>
            <a:r>
              <a:rPr lang="en-US" sz="2000" dirty="0" err="1" smtClean="0"/>
              <a:t>organiz</a:t>
            </a:r>
            <a:r>
              <a:rPr lang="sr-Latn-RS" sz="2000" dirty="0" smtClean="0"/>
              <a:t>ov</a:t>
            </a:r>
            <a:r>
              <a:rPr lang="en-US" sz="2000" dirty="0" err="1" smtClean="0"/>
              <a:t>ati</a:t>
            </a:r>
            <a:r>
              <a:rPr lang="en-US" sz="2000" dirty="0" smtClean="0"/>
              <a:t> </a:t>
            </a:r>
            <a:r>
              <a:rPr lang="sr-Latn-RS" sz="2000" dirty="0" smtClean="0"/>
              <a:t>s</a:t>
            </a:r>
            <a:r>
              <a:rPr lang="en-US" sz="2000" dirty="0" err="1" smtClean="0"/>
              <a:t>provođenje</a:t>
            </a:r>
            <a:r>
              <a:rPr lang="en-US" sz="2000" dirty="0" smtClean="0"/>
              <a:t> </a:t>
            </a:r>
            <a:r>
              <a:rPr lang="en-US" sz="2000" dirty="0"/>
              <a:t>procedure </a:t>
            </a:r>
            <a:r>
              <a:rPr lang="en-US" sz="2000" dirty="0" err="1"/>
              <a:t>rada</a:t>
            </a:r>
            <a:r>
              <a:rPr lang="en-US" sz="2000" dirty="0"/>
              <a:t> u </a:t>
            </a:r>
            <a:r>
              <a:rPr lang="en-US" sz="2000" dirty="0" err="1"/>
              <a:t>slučaju</a:t>
            </a:r>
            <a:r>
              <a:rPr lang="en-US" sz="2000" dirty="0"/>
              <a:t> </a:t>
            </a:r>
            <a:r>
              <a:rPr lang="en-US" sz="2000" dirty="0" err="1"/>
              <a:t>iznenadnih</a:t>
            </a:r>
            <a:r>
              <a:rPr lang="en-US" sz="2000" dirty="0"/>
              <a:t> </a:t>
            </a:r>
            <a:r>
              <a:rPr lang="en-US" sz="2000" dirty="0" err="1"/>
              <a:t>i</a:t>
            </a:r>
            <a:r>
              <a:rPr lang="en-US" sz="2000" dirty="0"/>
              <a:t> </a:t>
            </a:r>
            <a:r>
              <a:rPr lang="en-US" sz="2000" dirty="0" err="1"/>
              <a:t>nepredviđenih</a:t>
            </a:r>
            <a:r>
              <a:rPr lang="en-US" sz="2000" dirty="0"/>
              <a:t> </a:t>
            </a:r>
            <a:r>
              <a:rPr lang="en-US" sz="2000" dirty="0" err="1"/>
              <a:t>događanja</a:t>
            </a:r>
            <a:r>
              <a:rPr lang="en-US" sz="2000" dirty="0"/>
              <a:t> </a:t>
            </a:r>
            <a:r>
              <a:rPr lang="en-US" sz="2000" dirty="0" err="1"/>
              <a:t>kao</a:t>
            </a:r>
            <a:r>
              <a:rPr lang="en-US" sz="2000" dirty="0"/>
              <a:t> </a:t>
            </a:r>
            <a:r>
              <a:rPr lang="en-US" sz="2000" dirty="0" err="1"/>
              <a:t>što</a:t>
            </a:r>
            <a:r>
              <a:rPr lang="en-US" sz="2000" dirty="0"/>
              <a:t> </a:t>
            </a:r>
            <a:r>
              <a:rPr lang="en-US" sz="2000" dirty="0" err="1"/>
              <a:t>su</a:t>
            </a:r>
            <a:r>
              <a:rPr lang="en-US" sz="2000" dirty="0"/>
              <a:t>: </a:t>
            </a:r>
            <a:r>
              <a:rPr lang="en-US" sz="2000" dirty="0" err="1"/>
              <a:t>požar</a:t>
            </a:r>
            <a:r>
              <a:rPr lang="en-US" sz="2000" dirty="0"/>
              <a:t>, </a:t>
            </a:r>
            <a:r>
              <a:rPr lang="sr-Latn-RS" sz="2000" dirty="0" smtClean="0"/>
              <a:t>pucanje</a:t>
            </a:r>
            <a:r>
              <a:rPr lang="en-US" sz="2000" dirty="0" smtClean="0"/>
              <a:t> </a:t>
            </a:r>
            <a:r>
              <a:rPr lang="en-US" sz="2000" dirty="0" err="1"/>
              <a:t>vodovodnih</a:t>
            </a:r>
            <a:r>
              <a:rPr lang="en-US" sz="2000" dirty="0"/>
              <a:t> </a:t>
            </a:r>
            <a:r>
              <a:rPr lang="en-US" sz="2000" dirty="0" err="1" smtClean="0"/>
              <a:t>cevi</a:t>
            </a:r>
            <a:r>
              <a:rPr lang="en-US" sz="2000" dirty="0" smtClean="0"/>
              <a:t> </a:t>
            </a:r>
            <a:r>
              <a:rPr lang="en-US" sz="2000" dirty="0"/>
              <a:t>(</a:t>
            </a:r>
            <a:r>
              <a:rPr lang="en-US" sz="2000" dirty="0" err="1"/>
              <a:t>poplava</a:t>
            </a:r>
            <a:r>
              <a:rPr lang="en-US" sz="2000" dirty="0"/>
              <a:t>), </a:t>
            </a:r>
            <a:r>
              <a:rPr lang="en-US" sz="2000" dirty="0" err="1"/>
              <a:t>zemljotres</a:t>
            </a:r>
            <a:r>
              <a:rPr lang="en-US" sz="2000" dirty="0"/>
              <a:t>, </a:t>
            </a:r>
            <a:r>
              <a:rPr lang="en-US" sz="2000" dirty="0" err="1" smtClean="0"/>
              <a:t>nevrjeme</a:t>
            </a:r>
            <a:r>
              <a:rPr lang="en-US" sz="2000" dirty="0"/>
              <a:t>, </a:t>
            </a:r>
            <a:r>
              <a:rPr lang="en-US" sz="2000" dirty="0" err="1"/>
              <a:t>hitna</a:t>
            </a:r>
            <a:r>
              <a:rPr lang="en-US" sz="2000" dirty="0"/>
              <a:t> </a:t>
            </a:r>
            <a:r>
              <a:rPr lang="en-US" sz="2000" dirty="0" err="1"/>
              <a:t>medicinska</a:t>
            </a:r>
            <a:r>
              <a:rPr lang="en-US" sz="2000" dirty="0"/>
              <a:t> </a:t>
            </a:r>
            <a:r>
              <a:rPr lang="en-US" sz="2000" dirty="0" err="1"/>
              <a:t>pomoć</a:t>
            </a:r>
            <a:r>
              <a:rPr lang="en-US" sz="2000" dirty="0"/>
              <a:t>, </a:t>
            </a:r>
            <a:r>
              <a:rPr lang="en-US" sz="2000" dirty="0" err="1"/>
              <a:t>kriminalne</a:t>
            </a:r>
            <a:r>
              <a:rPr lang="en-US" sz="2000" dirty="0"/>
              <a:t> </a:t>
            </a:r>
            <a:r>
              <a:rPr lang="en-US" sz="2000" dirty="0" err="1"/>
              <a:t>radnje</a:t>
            </a:r>
            <a:r>
              <a:rPr lang="en-US" sz="2000" dirty="0"/>
              <a:t>, </a:t>
            </a:r>
            <a:r>
              <a:rPr lang="en-US" sz="2000" dirty="0" err="1"/>
              <a:t>krađe</a:t>
            </a:r>
            <a:r>
              <a:rPr lang="en-US" sz="2000" dirty="0"/>
              <a:t>, </a:t>
            </a:r>
            <a:r>
              <a:rPr lang="en-US" sz="2000" dirty="0" err="1" smtClean="0"/>
              <a:t>tuče</a:t>
            </a:r>
            <a:r>
              <a:rPr lang="en-US" sz="2000" dirty="0"/>
              <a:t>, </a:t>
            </a:r>
            <a:r>
              <a:rPr lang="en-US" sz="2000" dirty="0" err="1"/>
              <a:t>itd</a:t>
            </a:r>
            <a:r>
              <a:rPr lang="en-US" sz="2000" dirty="0"/>
              <a:t>. </a:t>
            </a:r>
          </a:p>
          <a:p>
            <a:pPr marL="0" indent="0">
              <a:buNone/>
            </a:pPr>
            <a:endParaRPr lang="en-US" sz="2000" dirty="0"/>
          </a:p>
          <a:p>
            <a:r>
              <a:rPr lang="en-US" sz="2000" dirty="0" err="1"/>
              <a:t>Neki</a:t>
            </a:r>
            <a:r>
              <a:rPr lang="en-US" sz="2000" dirty="0"/>
              <a:t> </a:t>
            </a:r>
            <a:r>
              <a:rPr lang="en-US" sz="2000" dirty="0" err="1"/>
              <a:t>hoteli</a:t>
            </a:r>
            <a:r>
              <a:rPr lang="en-US" sz="2000" dirty="0"/>
              <a:t> </a:t>
            </a:r>
            <a:r>
              <a:rPr lang="en-US" sz="2000" dirty="0" err="1"/>
              <a:t>raspolažu</a:t>
            </a:r>
            <a:r>
              <a:rPr lang="en-US" sz="2000" dirty="0"/>
              <a:t> s </a:t>
            </a:r>
            <a:r>
              <a:rPr lang="en-US" sz="2000" dirty="0" err="1"/>
              <a:t>posebnom</a:t>
            </a:r>
            <a:r>
              <a:rPr lang="en-US" sz="2000" dirty="0"/>
              <a:t> </a:t>
            </a:r>
            <a:r>
              <a:rPr lang="en-US" sz="2000" dirty="0" err="1"/>
              <a:t>telefonskom</a:t>
            </a:r>
            <a:r>
              <a:rPr lang="en-US" sz="2000" dirty="0"/>
              <a:t> </a:t>
            </a:r>
            <a:r>
              <a:rPr lang="en-US" sz="2000" dirty="0" err="1"/>
              <a:t>linijom</a:t>
            </a:r>
            <a:r>
              <a:rPr lang="en-US" sz="2000" dirty="0"/>
              <a:t> </a:t>
            </a:r>
            <a:r>
              <a:rPr lang="en-US" sz="2000" dirty="0" err="1"/>
              <a:t>i</a:t>
            </a:r>
            <a:r>
              <a:rPr lang="en-US" sz="2000" dirty="0"/>
              <a:t> </a:t>
            </a:r>
            <a:r>
              <a:rPr lang="en-US" sz="2000" dirty="0" err="1"/>
              <a:t>brojem</a:t>
            </a:r>
            <a:r>
              <a:rPr lang="en-US" sz="2000" dirty="0"/>
              <a:t> </a:t>
            </a:r>
            <a:r>
              <a:rPr lang="en-US" sz="2000" dirty="0" err="1"/>
              <a:t>koji</a:t>
            </a:r>
            <a:r>
              <a:rPr lang="en-US" sz="2000" dirty="0"/>
              <a:t> se </a:t>
            </a:r>
            <a:r>
              <a:rPr lang="en-US" sz="2000" dirty="0" err="1"/>
              <a:t>koriste</a:t>
            </a:r>
            <a:r>
              <a:rPr lang="en-US" sz="2000" dirty="0"/>
              <a:t> </a:t>
            </a:r>
            <a:r>
              <a:rPr lang="en-US" sz="2000" dirty="0" err="1"/>
              <a:t>samo</a:t>
            </a:r>
            <a:r>
              <a:rPr lang="en-US" sz="2000" dirty="0"/>
              <a:t> u </a:t>
            </a:r>
            <a:r>
              <a:rPr lang="en-US" sz="2000" dirty="0" err="1"/>
              <a:t>slučaju</a:t>
            </a:r>
            <a:r>
              <a:rPr lang="en-US" sz="2000" dirty="0"/>
              <a:t> </a:t>
            </a:r>
            <a:r>
              <a:rPr lang="en-US" sz="2000" i="1" dirty="0" err="1"/>
              <a:t>neobičnih</a:t>
            </a:r>
            <a:r>
              <a:rPr lang="en-US" sz="2000" i="1" dirty="0"/>
              <a:t> </a:t>
            </a:r>
            <a:r>
              <a:rPr lang="en-US" sz="2000" i="1" dirty="0" err="1"/>
              <a:t>događaja</a:t>
            </a:r>
            <a:r>
              <a:rPr lang="en-US" sz="2000" dirty="0"/>
              <a:t>. Ta </a:t>
            </a:r>
            <a:r>
              <a:rPr lang="en-US" sz="2000" dirty="0" err="1"/>
              <a:t>linija</a:t>
            </a:r>
            <a:r>
              <a:rPr lang="en-US" sz="2000" dirty="0"/>
              <a:t> </a:t>
            </a:r>
            <a:r>
              <a:rPr lang="en-US" sz="2000" dirty="0" err="1"/>
              <a:t>i</a:t>
            </a:r>
            <a:r>
              <a:rPr lang="en-US" sz="2000" dirty="0"/>
              <a:t> </a:t>
            </a:r>
            <a:r>
              <a:rPr lang="en-US" sz="2000" dirty="0" err="1" smtClean="0"/>
              <a:t>broj</a:t>
            </a:r>
            <a:r>
              <a:rPr lang="sr-Latn-RS" sz="2000" dirty="0" smtClean="0"/>
              <a:t> </a:t>
            </a:r>
            <a:r>
              <a:rPr lang="en-US" sz="2000" dirty="0" smtClean="0"/>
              <a:t>je </a:t>
            </a:r>
            <a:r>
              <a:rPr lang="sr-Latn-RS" sz="2000" dirty="0" smtClean="0"/>
              <a:t>u nadležnosti</a:t>
            </a:r>
            <a:r>
              <a:rPr lang="en-US" sz="2000" dirty="0" smtClean="0"/>
              <a:t> </a:t>
            </a:r>
            <a:r>
              <a:rPr lang="en-US" sz="2000" dirty="0" err="1" smtClean="0"/>
              <a:t>telefonist</a:t>
            </a:r>
            <a:r>
              <a:rPr lang="sr-Latn-RS" sz="2000" dirty="0" smtClean="0"/>
              <a:t>kinj</a:t>
            </a:r>
            <a:r>
              <a:rPr lang="en-US" sz="2000" dirty="0" smtClean="0"/>
              <a:t>a</a:t>
            </a:r>
            <a:r>
              <a:rPr lang="en-US" sz="2000" dirty="0"/>
              <a:t>. </a:t>
            </a:r>
            <a:r>
              <a:rPr lang="sr-Latn-RS" sz="2000" dirty="0" smtClean="0"/>
              <a:t>D</a:t>
            </a:r>
            <a:r>
              <a:rPr lang="en-US" sz="2000" dirty="0" err="1" smtClean="0"/>
              <a:t>obro</a:t>
            </a:r>
            <a:r>
              <a:rPr lang="en-US" sz="2000" dirty="0" smtClean="0"/>
              <a:t> </a:t>
            </a:r>
            <a:r>
              <a:rPr lang="en-US" sz="2000" dirty="0" err="1" smtClean="0"/>
              <a:t>uvežbano</a:t>
            </a:r>
            <a:r>
              <a:rPr lang="en-US" sz="2000" dirty="0" smtClean="0"/>
              <a:t> </a:t>
            </a:r>
            <a:r>
              <a:rPr lang="en-US" sz="2000" dirty="0" err="1"/>
              <a:t>osoblje</a:t>
            </a:r>
            <a:r>
              <a:rPr lang="en-US" sz="2000" dirty="0"/>
              <a:t> </a:t>
            </a:r>
            <a:r>
              <a:rPr lang="en-US" sz="2000" dirty="0" err="1"/>
              <a:t>može</a:t>
            </a:r>
            <a:r>
              <a:rPr lang="en-US" sz="2000" dirty="0"/>
              <a:t> </a:t>
            </a:r>
            <a:r>
              <a:rPr lang="en-US" sz="2000" dirty="0" err="1" smtClean="0"/>
              <a:t>sprečiti</a:t>
            </a:r>
            <a:r>
              <a:rPr lang="en-US" sz="2000" dirty="0" smtClean="0"/>
              <a:t> </a:t>
            </a:r>
            <a:r>
              <a:rPr lang="en-US" sz="2000" dirty="0" err="1"/>
              <a:t>nastanak</a:t>
            </a:r>
            <a:r>
              <a:rPr lang="en-US" sz="2000" dirty="0"/>
              <a:t> </a:t>
            </a:r>
            <a:r>
              <a:rPr lang="en-US" sz="2000" dirty="0" err="1"/>
              <a:t>panike</a:t>
            </a:r>
            <a:r>
              <a:rPr lang="en-US" sz="2000" dirty="0"/>
              <a:t>, </a:t>
            </a:r>
            <a:r>
              <a:rPr lang="en-US" sz="2000" dirty="0" err="1"/>
              <a:t>smanjiti</a:t>
            </a:r>
            <a:r>
              <a:rPr lang="en-US" sz="2000" dirty="0"/>
              <a:t> </a:t>
            </a:r>
            <a:r>
              <a:rPr lang="en-US" sz="2000" dirty="0" err="1"/>
              <a:t>štetu</a:t>
            </a:r>
            <a:r>
              <a:rPr lang="en-US" sz="2000" dirty="0"/>
              <a:t>, </a:t>
            </a:r>
            <a:r>
              <a:rPr lang="en-US" sz="2000" dirty="0" err="1"/>
              <a:t>povrede</a:t>
            </a:r>
            <a:r>
              <a:rPr lang="en-US" sz="2000" dirty="0"/>
              <a:t>, pa </a:t>
            </a:r>
            <a:r>
              <a:rPr lang="en-US" sz="2000" dirty="0" err="1"/>
              <a:t>čak</a:t>
            </a:r>
            <a:r>
              <a:rPr lang="en-US" sz="2000" dirty="0"/>
              <a:t> </a:t>
            </a:r>
            <a:r>
              <a:rPr lang="en-US" sz="2000" dirty="0" err="1"/>
              <a:t>i</a:t>
            </a:r>
            <a:r>
              <a:rPr lang="en-US" sz="2000" dirty="0"/>
              <a:t> </a:t>
            </a:r>
            <a:r>
              <a:rPr lang="en-US" sz="2000" dirty="0" err="1"/>
              <a:t>gubitak</a:t>
            </a:r>
            <a:r>
              <a:rPr lang="en-US" sz="2000" dirty="0"/>
              <a:t> </a:t>
            </a:r>
            <a:r>
              <a:rPr lang="en-US" sz="2000" dirty="0" err="1"/>
              <a:t>života</a:t>
            </a:r>
            <a:r>
              <a:rPr lang="en-US" sz="2000" dirty="0"/>
              <a:t>. </a:t>
            </a:r>
            <a:endParaRPr lang="sr-Latn-RS" sz="2000" dirty="0" smtClean="0"/>
          </a:p>
        </p:txBody>
      </p:sp>
    </p:spTree>
    <p:extLst>
      <p:ext uri="{BB962C8B-B14F-4D97-AF65-F5344CB8AC3E}">
        <p14:creationId xmlns:p14="http://schemas.microsoft.com/office/powerpoint/2010/main" val="18476283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NEPREDVIĐENI DOGAĐAJI</a:t>
            </a:r>
            <a:endParaRPr lang="en-US" dirty="0"/>
          </a:p>
        </p:txBody>
      </p:sp>
      <p:sp>
        <p:nvSpPr>
          <p:cNvPr id="3" name="Content Placeholder 2"/>
          <p:cNvSpPr>
            <a:spLocks noGrp="1"/>
          </p:cNvSpPr>
          <p:nvPr>
            <p:ph idx="1"/>
          </p:nvPr>
        </p:nvSpPr>
        <p:spPr>
          <a:xfrm>
            <a:off x="677334" y="1644073"/>
            <a:ext cx="8596668" cy="4839854"/>
          </a:xfrm>
        </p:spPr>
        <p:txBody>
          <a:bodyPr>
            <a:noAutofit/>
          </a:bodyPr>
          <a:lstStyle/>
          <a:p>
            <a:r>
              <a:rPr lang="en-US" sz="2000" b="1" i="1" dirty="0" err="1"/>
              <a:t>Motrenje</a:t>
            </a:r>
            <a:r>
              <a:rPr lang="en-US" sz="2000" b="1" i="1" dirty="0"/>
              <a:t> </a:t>
            </a:r>
            <a:r>
              <a:rPr lang="en-US" sz="2000" b="1" i="1" dirty="0" err="1"/>
              <a:t>i</a:t>
            </a:r>
            <a:r>
              <a:rPr lang="en-US" sz="2000" b="1" i="1" dirty="0"/>
              <a:t> </a:t>
            </a:r>
            <a:r>
              <a:rPr lang="en-US" sz="2000" b="1" i="1" dirty="0" err="1"/>
              <a:t>kontrola</a:t>
            </a:r>
            <a:r>
              <a:rPr lang="en-US" sz="2000" b="1" i="1" dirty="0"/>
              <a:t> </a:t>
            </a:r>
            <a:endParaRPr lang="sr-Latn-RS" sz="2000" b="1" i="1" dirty="0" smtClean="0"/>
          </a:p>
          <a:p>
            <a:endParaRPr lang="en-US" sz="2000" dirty="0"/>
          </a:p>
          <a:p>
            <a:r>
              <a:rPr lang="en-US" sz="2000" dirty="0" err="1" smtClean="0"/>
              <a:t>Osoblje</a:t>
            </a:r>
            <a:r>
              <a:rPr lang="en-US" sz="2000" dirty="0" smtClean="0"/>
              <a:t> </a:t>
            </a:r>
            <a:r>
              <a:rPr lang="en-US" sz="2000" dirty="0" err="1"/>
              <a:t>hotela</a:t>
            </a:r>
            <a:r>
              <a:rPr lang="en-US" sz="2000" dirty="0"/>
              <a:t> </a:t>
            </a:r>
            <a:r>
              <a:rPr lang="en-US" sz="2000" dirty="0" err="1"/>
              <a:t>motri</a:t>
            </a:r>
            <a:r>
              <a:rPr lang="en-US" sz="2000" dirty="0"/>
              <a:t> </a:t>
            </a:r>
            <a:r>
              <a:rPr lang="en-US" sz="2000" dirty="0" err="1"/>
              <a:t>na</a:t>
            </a:r>
            <a:r>
              <a:rPr lang="en-US" sz="2000" dirty="0"/>
              <a:t> </a:t>
            </a:r>
            <a:r>
              <a:rPr lang="en-US" sz="2000" dirty="0" err="1"/>
              <a:t>kretanje</a:t>
            </a:r>
            <a:r>
              <a:rPr lang="en-US" sz="2000" dirty="0"/>
              <a:t> </a:t>
            </a:r>
            <a:r>
              <a:rPr lang="en-US" sz="2000" dirty="0" err="1"/>
              <a:t>i</a:t>
            </a:r>
            <a:r>
              <a:rPr lang="en-US" sz="2000" dirty="0"/>
              <a:t> </a:t>
            </a:r>
            <a:r>
              <a:rPr lang="en-US" sz="2000" dirty="0" err="1"/>
              <a:t>ponašanje</a:t>
            </a:r>
            <a:r>
              <a:rPr lang="en-US" sz="2000" dirty="0"/>
              <a:t> </a:t>
            </a:r>
            <a:r>
              <a:rPr lang="en-US" sz="2000" dirty="0" err="1" smtClean="0"/>
              <a:t>poseti</a:t>
            </a:r>
            <a:r>
              <a:rPr lang="sr-Latn-RS" sz="2000" dirty="0" smtClean="0"/>
              <a:t>oca</a:t>
            </a:r>
            <a:r>
              <a:rPr lang="en-US" sz="2000" dirty="0" smtClean="0"/>
              <a:t> </a:t>
            </a:r>
            <a:r>
              <a:rPr lang="en-US" sz="2000" dirty="0"/>
              <a:t>u </a:t>
            </a:r>
            <a:r>
              <a:rPr lang="en-US" sz="2000" dirty="0" err="1"/>
              <a:t>hotelu</a:t>
            </a:r>
            <a:r>
              <a:rPr lang="en-US" sz="2000" dirty="0"/>
              <a:t> </a:t>
            </a:r>
            <a:r>
              <a:rPr lang="en-US" sz="2000" dirty="0" err="1"/>
              <a:t>i</a:t>
            </a:r>
            <a:r>
              <a:rPr lang="en-US" sz="2000" dirty="0"/>
              <a:t> </a:t>
            </a:r>
            <a:r>
              <a:rPr lang="en-US" sz="2000" dirty="0" err="1"/>
              <a:t>stalno</a:t>
            </a:r>
            <a:r>
              <a:rPr lang="en-US" sz="2000" dirty="0"/>
              <a:t> se </a:t>
            </a:r>
            <a:r>
              <a:rPr lang="en-US" sz="2000" dirty="0" err="1" smtClean="0"/>
              <a:t>uvežbava</a:t>
            </a:r>
            <a:r>
              <a:rPr lang="en-US" sz="2000" dirty="0" smtClean="0"/>
              <a:t> </a:t>
            </a:r>
            <a:r>
              <a:rPr lang="en-US" sz="2000" dirty="0" err="1"/>
              <a:t>kako</a:t>
            </a:r>
            <a:r>
              <a:rPr lang="en-US" sz="2000" dirty="0"/>
              <a:t> </a:t>
            </a:r>
            <a:r>
              <a:rPr lang="en-US" sz="2000" dirty="0" err="1"/>
              <a:t>prepoznati</a:t>
            </a:r>
            <a:r>
              <a:rPr lang="en-US" sz="2000" dirty="0"/>
              <a:t> </a:t>
            </a:r>
            <a:r>
              <a:rPr lang="en-US" sz="2000" dirty="0" err="1"/>
              <a:t>sumnjive</a:t>
            </a:r>
            <a:r>
              <a:rPr lang="en-US" sz="2000" dirty="0"/>
              <a:t> </a:t>
            </a:r>
            <a:r>
              <a:rPr lang="en-US" sz="2000" dirty="0" err="1"/>
              <a:t>osobe</a:t>
            </a:r>
            <a:r>
              <a:rPr lang="en-US" sz="2000" dirty="0"/>
              <a:t> </a:t>
            </a:r>
            <a:r>
              <a:rPr lang="en-US" sz="2000" dirty="0" err="1"/>
              <a:t>i</a:t>
            </a:r>
            <a:r>
              <a:rPr lang="en-US" sz="2000" dirty="0"/>
              <a:t> </a:t>
            </a:r>
            <a:r>
              <a:rPr lang="en-US" sz="2000" dirty="0" err="1"/>
              <a:t>situacije</a:t>
            </a:r>
            <a:r>
              <a:rPr lang="en-US" sz="2000" dirty="0"/>
              <a:t> </a:t>
            </a:r>
            <a:r>
              <a:rPr lang="en-US" sz="2000" dirty="0" err="1"/>
              <a:t>i</a:t>
            </a:r>
            <a:r>
              <a:rPr lang="en-US" sz="2000" dirty="0"/>
              <a:t> </a:t>
            </a:r>
            <a:r>
              <a:rPr lang="en-US" sz="2000" dirty="0" err="1"/>
              <a:t>što</a:t>
            </a:r>
            <a:r>
              <a:rPr lang="en-US" sz="2000" dirty="0"/>
              <a:t> u </a:t>
            </a:r>
            <a:r>
              <a:rPr lang="en-US" sz="2000" dirty="0" err="1"/>
              <a:t>tim</a:t>
            </a:r>
            <a:r>
              <a:rPr lang="en-US" sz="2000" dirty="0"/>
              <a:t> </a:t>
            </a:r>
            <a:r>
              <a:rPr lang="en-US" sz="2000" dirty="0" err="1"/>
              <a:t>situacijama</a:t>
            </a:r>
            <a:r>
              <a:rPr lang="en-US" sz="2000" dirty="0"/>
              <a:t> </a:t>
            </a:r>
            <a:r>
              <a:rPr lang="en-US" sz="2000" dirty="0" err="1"/>
              <a:t>činiti</a:t>
            </a:r>
            <a:r>
              <a:rPr lang="en-US" sz="2000" dirty="0"/>
              <a:t>. </a:t>
            </a:r>
            <a:endParaRPr lang="sr-Latn-RS" sz="2000" dirty="0" smtClean="0"/>
          </a:p>
          <a:p>
            <a:r>
              <a:rPr lang="en-US" sz="2000" dirty="0" err="1"/>
              <a:t>Često</a:t>
            </a:r>
            <a:r>
              <a:rPr lang="en-US" sz="2000" dirty="0"/>
              <a:t> </a:t>
            </a:r>
            <a:r>
              <a:rPr lang="en-US" sz="2000" dirty="0" err="1"/>
              <a:t>su</a:t>
            </a:r>
            <a:r>
              <a:rPr lang="en-US" sz="2000" dirty="0"/>
              <a:t> </a:t>
            </a:r>
            <a:r>
              <a:rPr lang="sr-Latn-RS" sz="2000" dirty="0" smtClean="0"/>
              <a:t>holovi</a:t>
            </a:r>
            <a:r>
              <a:rPr lang="en-US" sz="2000" dirty="0" smtClean="0"/>
              <a:t> </a:t>
            </a:r>
            <a:r>
              <a:rPr lang="en-US" sz="2000" dirty="0" err="1"/>
              <a:t>hotela</a:t>
            </a:r>
            <a:r>
              <a:rPr lang="en-US" sz="2000" dirty="0"/>
              <a:t> </a:t>
            </a:r>
            <a:r>
              <a:rPr lang="en-US" sz="2000" dirty="0" err="1"/>
              <a:t>tako</a:t>
            </a:r>
            <a:r>
              <a:rPr lang="en-US" sz="2000" dirty="0"/>
              <a:t> </a:t>
            </a:r>
            <a:r>
              <a:rPr lang="en-US" sz="2000" dirty="0" err="1" smtClean="0"/>
              <a:t>projektiran</a:t>
            </a:r>
            <a:r>
              <a:rPr lang="sr-Latn-RS" sz="2000" dirty="0" smtClean="0"/>
              <a:t>i</a:t>
            </a:r>
            <a:r>
              <a:rPr lang="en-US" sz="2000" dirty="0" smtClean="0"/>
              <a:t> </a:t>
            </a:r>
            <a:r>
              <a:rPr lang="en-US" sz="2000" dirty="0"/>
              <a:t>da </a:t>
            </a:r>
            <a:r>
              <a:rPr lang="sr-Latn-RS" sz="2000" dirty="0" smtClean="0"/>
              <a:t>zaposleni </a:t>
            </a:r>
            <a:r>
              <a:rPr lang="en-US" sz="2000" dirty="0" err="1" smtClean="0"/>
              <a:t>na</a:t>
            </a:r>
            <a:r>
              <a:rPr lang="en-US" sz="2000" dirty="0" smtClean="0"/>
              <a:t> </a:t>
            </a:r>
            <a:r>
              <a:rPr lang="en-US" sz="2000" dirty="0" err="1"/>
              <a:t>pultu</a:t>
            </a:r>
            <a:r>
              <a:rPr lang="en-US" sz="2000" dirty="0"/>
              <a:t> </a:t>
            </a:r>
            <a:r>
              <a:rPr lang="en-US" sz="2000" dirty="0" err="1"/>
              <a:t>recepcije</a:t>
            </a:r>
            <a:r>
              <a:rPr lang="en-US" sz="2000" dirty="0"/>
              <a:t> </a:t>
            </a:r>
            <a:r>
              <a:rPr lang="en-US" sz="2000" dirty="0" err="1"/>
              <a:t>i</a:t>
            </a:r>
            <a:r>
              <a:rPr lang="en-US" sz="2000" dirty="0"/>
              <a:t> </a:t>
            </a:r>
            <a:r>
              <a:rPr lang="en-US" sz="2000" dirty="0" err="1"/>
              <a:t>portirnice</a:t>
            </a:r>
            <a:r>
              <a:rPr lang="en-US" sz="2000" dirty="0"/>
              <a:t> </a:t>
            </a:r>
            <a:r>
              <a:rPr lang="en-US" sz="2000" dirty="0" err="1" smtClean="0"/>
              <a:t>mog</a:t>
            </a:r>
            <a:r>
              <a:rPr lang="sr-Latn-RS" sz="2000" dirty="0" smtClean="0"/>
              <a:t>u</a:t>
            </a:r>
            <a:r>
              <a:rPr lang="en-US" sz="2000" dirty="0" smtClean="0"/>
              <a:t> </a:t>
            </a:r>
            <a:r>
              <a:rPr lang="en-US" sz="2000" dirty="0" err="1"/>
              <a:t>motriti</a:t>
            </a:r>
            <a:r>
              <a:rPr lang="en-US" sz="2000" dirty="0"/>
              <a:t> </a:t>
            </a:r>
            <a:r>
              <a:rPr lang="en-US" sz="2000" dirty="0" err="1"/>
              <a:t>na</a:t>
            </a:r>
            <a:r>
              <a:rPr lang="en-US" sz="2000" dirty="0"/>
              <a:t> </a:t>
            </a:r>
            <a:r>
              <a:rPr lang="en-US" sz="2000" dirty="0" err="1"/>
              <a:t>ulaz</a:t>
            </a:r>
            <a:r>
              <a:rPr lang="en-US" sz="2000" dirty="0"/>
              <a:t>, </a:t>
            </a:r>
            <a:r>
              <a:rPr lang="sr-Latn-RS" sz="2000" dirty="0" smtClean="0"/>
              <a:t>lift</a:t>
            </a:r>
            <a:r>
              <a:rPr lang="en-US" sz="2000" dirty="0" smtClean="0"/>
              <a:t>, </a:t>
            </a:r>
            <a:r>
              <a:rPr lang="en-US" sz="2000" dirty="0" err="1"/>
              <a:t>stepenište</a:t>
            </a:r>
            <a:r>
              <a:rPr lang="en-US" sz="2000" dirty="0"/>
              <a:t>, </a:t>
            </a:r>
            <a:r>
              <a:rPr lang="en-US" sz="2000" dirty="0" err="1"/>
              <a:t>itd</a:t>
            </a:r>
            <a:r>
              <a:rPr lang="en-US" sz="2000" dirty="0"/>
              <a:t>. </a:t>
            </a:r>
            <a:endParaRPr lang="sr-Latn-RS" sz="2000" dirty="0" smtClean="0"/>
          </a:p>
          <a:p>
            <a:r>
              <a:rPr lang="en-US" sz="2000" dirty="0" smtClean="0"/>
              <a:t>U </a:t>
            </a:r>
            <a:r>
              <a:rPr lang="en-US" sz="2000" dirty="0" err="1"/>
              <a:t>velikim</a:t>
            </a:r>
            <a:r>
              <a:rPr lang="en-US" sz="2000" dirty="0"/>
              <a:t> </a:t>
            </a:r>
            <a:r>
              <a:rPr lang="en-US" sz="2000" dirty="0" err="1"/>
              <a:t>hotelima</a:t>
            </a:r>
            <a:r>
              <a:rPr lang="en-US" sz="2000" dirty="0"/>
              <a:t> </a:t>
            </a:r>
            <a:r>
              <a:rPr lang="en-US" sz="2000" dirty="0" err="1"/>
              <a:t>ugrađuje</a:t>
            </a:r>
            <a:r>
              <a:rPr lang="en-US" sz="2000" dirty="0"/>
              <a:t> se </a:t>
            </a:r>
            <a:r>
              <a:rPr lang="sr-Latn-RS" sz="2000" dirty="0" smtClean="0"/>
              <a:t>sistem</a:t>
            </a:r>
            <a:r>
              <a:rPr lang="en-US" sz="2000" dirty="0" smtClean="0"/>
              <a:t> </a:t>
            </a:r>
            <a:r>
              <a:rPr lang="en-US" sz="2000" dirty="0" err="1"/>
              <a:t>kamera</a:t>
            </a:r>
            <a:r>
              <a:rPr lang="en-US" sz="2000" dirty="0"/>
              <a:t>, ne u </a:t>
            </a:r>
            <a:r>
              <a:rPr lang="en-US" sz="2000" dirty="0" err="1"/>
              <a:t>cilju</a:t>
            </a:r>
            <a:r>
              <a:rPr lang="en-US" sz="2000" dirty="0"/>
              <a:t> </a:t>
            </a:r>
            <a:r>
              <a:rPr lang="en-US" sz="2000" dirty="0" err="1"/>
              <a:t>motrenja</a:t>
            </a:r>
            <a:r>
              <a:rPr lang="en-US" sz="2000" dirty="0"/>
              <a:t>, </a:t>
            </a:r>
            <a:r>
              <a:rPr lang="en-US" sz="2000" dirty="0" err="1"/>
              <a:t>praćenja</a:t>
            </a:r>
            <a:r>
              <a:rPr lang="en-US" sz="2000" dirty="0"/>
              <a:t> </a:t>
            </a:r>
            <a:r>
              <a:rPr lang="en-US" sz="2000" dirty="0" err="1"/>
              <a:t>i</a:t>
            </a:r>
            <a:r>
              <a:rPr lang="en-US" sz="2000" dirty="0"/>
              <a:t> </a:t>
            </a:r>
            <a:r>
              <a:rPr lang="en-US" sz="2000" dirty="0" err="1"/>
              <a:t>eventualne</a:t>
            </a:r>
            <a:r>
              <a:rPr lang="en-US" sz="2000" dirty="0"/>
              <a:t> </a:t>
            </a:r>
            <a:r>
              <a:rPr lang="en-US" sz="2000" dirty="0" err="1" smtClean="0"/>
              <a:t>zamene</a:t>
            </a:r>
            <a:r>
              <a:rPr lang="en-US" sz="2000" dirty="0" smtClean="0"/>
              <a:t> </a:t>
            </a:r>
            <a:r>
              <a:rPr lang="en-US" sz="2000" dirty="0" err="1"/>
              <a:t>osoblja</a:t>
            </a:r>
            <a:r>
              <a:rPr lang="en-US" sz="2000" dirty="0"/>
              <a:t>, </a:t>
            </a:r>
            <a:r>
              <a:rPr lang="en-US" sz="2000" dirty="0" err="1"/>
              <a:t>nego</a:t>
            </a:r>
            <a:r>
              <a:rPr lang="en-US" sz="2000" dirty="0"/>
              <a:t> da </a:t>
            </a:r>
            <a:r>
              <a:rPr lang="en-US" sz="2000" dirty="0" err="1"/>
              <a:t>omogući</a:t>
            </a:r>
            <a:r>
              <a:rPr lang="en-US" sz="2000" dirty="0"/>
              <a:t> </a:t>
            </a:r>
            <a:r>
              <a:rPr lang="en-US" sz="2000" dirty="0" err="1"/>
              <a:t>još</a:t>
            </a:r>
            <a:r>
              <a:rPr lang="en-US" sz="2000" dirty="0"/>
              <a:t> </a:t>
            </a:r>
            <a:r>
              <a:rPr lang="en-US" sz="2000" dirty="0" err="1"/>
              <a:t>bolje</a:t>
            </a:r>
            <a:r>
              <a:rPr lang="en-US" sz="2000" dirty="0"/>
              <a:t> </a:t>
            </a:r>
            <a:r>
              <a:rPr lang="en-US" sz="2000" dirty="0" err="1"/>
              <a:t>neometano</a:t>
            </a:r>
            <a:r>
              <a:rPr lang="en-US" sz="2000" dirty="0"/>
              <a:t> </a:t>
            </a:r>
            <a:r>
              <a:rPr lang="en-US" sz="2000" dirty="0" err="1"/>
              <a:t>i</a:t>
            </a:r>
            <a:r>
              <a:rPr lang="en-US" sz="2000" dirty="0"/>
              <a:t> </a:t>
            </a:r>
            <a:r>
              <a:rPr lang="en-US" sz="2000" dirty="0" err="1"/>
              <a:t>diskretno</a:t>
            </a:r>
            <a:r>
              <a:rPr lang="en-US" sz="2000" dirty="0"/>
              <a:t> </a:t>
            </a:r>
            <a:r>
              <a:rPr lang="en-US" sz="2000" dirty="0" err="1"/>
              <a:t>motrenje</a:t>
            </a:r>
            <a:r>
              <a:rPr lang="en-US" sz="2000" dirty="0"/>
              <a:t>, </a:t>
            </a:r>
            <a:r>
              <a:rPr lang="en-US" sz="2000" dirty="0" smtClean="0"/>
              <a:t>pre </a:t>
            </a:r>
            <a:r>
              <a:rPr lang="en-US" sz="2000" dirty="0" err="1"/>
              <a:t>svega</a:t>
            </a:r>
            <a:r>
              <a:rPr lang="en-US" sz="2000" dirty="0"/>
              <a:t>, </a:t>
            </a:r>
            <a:r>
              <a:rPr lang="en-US" sz="2000" dirty="0" err="1"/>
              <a:t>na</a:t>
            </a:r>
            <a:r>
              <a:rPr lang="en-US" sz="2000" dirty="0"/>
              <a:t> </a:t>
            </a:r>
            <a:r>
              <a:rPr lang="en-US" sz="2000" dirty="0" err="1"/>
              <a:t>događanja</a:t>
            </a:r>
            <a:r>
              <a:rPr lang="en-US" sz="2000" dirty="0"/>
              <a:t> </a:t>
            </a:r>
            <a:r>
              <a:rPr lang="en-US" sz="2000" dirty="0" err="1"/>
              <a:t>ispred</a:t>
            </a:r>
            <a:r>
              <a:rPr lang="en-US" sz="2000" dirty="0"/>
              <a:t> </a:t>
            </a:r>
            <a:r>
              <a:rPr lang="en-US" sz="2000" dirty="0" err="1" smtClean="0"/>
              <a:t>glavnog</a:t>
            </a:r>
            <a:r>
              <a:rPr lang="en-US" sz="2000" dirty="0" smtClean="0"/>
              <a:t> </a:t>
            </a:r>
            <a:r>
              <a:rPr lang="en-US" sz="2000" dirty="0" err="1"/>
              <a:t>ulaza</a:t>
            </a:r>
            <a:r>
              <a:rPr lang="en-US" sz="2000" dirty="0"/>
              <a:t> u hotel. </a:t>
            </a:r>
            <a:endParaRPr lang="sr-Latn-RS" sz="2000" dirty="0" smtClean="0"/>
          </a:p>
          <a:p>
            <a:endParaRPr lang="sr-Latn-RS" sz="2000" dirty="0" smtClean="0"/>
          </a:p>
        </p:txBody>
      </p:sp>
    </p:spTree>
    <p:extLst>
      <p:ext uri="{BB962C8B-B14F-4D97-AF65-F5344CB8AC3E}">
        <p14:creationId xmlns:p14="http://schemas.microsoft.com/office/powerpoint/2010/main" val="326331954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NEPREDVIĐENI DOGAĐAJI</a:t>
            </a:r>
            <a:endParaRPr lang="en-US" dirty="0"/>
          </a:p>
        </p:txBody>
      </p:sp>
      <p:sp>
        <p:nvSpPr>
          <p:cNvPr id="3" name="Content Placeholder 2"/>
          <p:cNvSpPr>
            <a:spLocks noGrp="1"/>
          </p:cNvSpPr>
          <p:nvPr>
            <p:ph idx="1"/>
          </p:nvPr>
        </p:nvSpPr>
        <p:spPr>
          <a:xfrm>
            <a:off x="677334" y="1265382"/>
            <a:ext cx="8596668" cy="5218545"/>
          </a:xfrm>
        </p:spPr>
        <p:txBody>
          <a:bodyPr>
            <a:noAutofit/>
          </a:bodyPr>
          <a:lstStyle/>
          <a:p>
            <a:r>
              <a:rPr lang="en-US" b="1" i="1" dirty="0" err="1"/>
              <a:t>Hitna</a:t>
            </a:r>
            <a:r>
              <a:rPr lang="en-US" b="1" i="1" dirty="0"/>
              <a:t> </a:t>
            </a:r>
            <a:r>
              <a:rPr lang="en-US" b="1" i="1" dirty="0" err="1"/>
              <a:t>medicinska</a:t>
            </a:r>
            <a:r>
              <a:rPr lang="en-US" b="1" i="1" dirty="0"/>
              <a:t> </a:t>
            </a:r>
            <a:r>
              <a:rPr lang="en-US" b="1" i="1" dirty="0" err="1"/>
              <a:t>pomoć</a:t>
            </a:r>
            <a:r>
              <a:rPr lang="en-US" b="1" i="1" dirty="0"/>
              <a:t> </a:t>
            </a:r>
            <a:endParaRPr lang="en-US" dirty="0"/>
          </a:p>
          <a:p>
            <a:r>
              <a:rPr lang="en-US" sz="2000" dirty="0" err="1"/>
              <a:t>Hotelijeri</a:t>
            </a:r>
            <a:r>
              <a:rPr lang="en-US" sz="2000" dirty="0"/>
              <a:t> </a:t>
            </a:r>
            <a:r>
              <a:rPr lang="en-US" sz="2000" dirty="0" err="1"/>
              <a:t>moraju</a:t>
            </a:r>
            <a:r>
              <a:rPr lang="en-US" sz="2000" dirty="0"/>
              <a:t> </a:t>
            </a:r>
            <a:r>
              <a:rPr lang="en-US" sz="2000" dirty="0" err="1"/>
              <a:t>biti</a:t>
            </a:r>
            <a:r>
              <a:rPr lang="en-US" sz="2000" dirty="0"/>
              <a:t> </a:t>
            </a:r>
            <a:r>
              <a:rPr lang="en-US" sz="2000" dirty="0" err="1"/>
              <a:t>spremni</a:t>
            </a:r>
            <a:r>
              <a:rPr lang="en-US" sz="2000" dirty="0"/>
              <a:t> </a:t>
            </a:r>
            <a:r>
              <a:rPr lang="en-US" sz="2000" dirty="0" err="1"/>
              <a:t>na</a:t>
            </a:r>
            <a:r>
              <a:rPr lang="en-US" sz="2000" dirty="0"/>
              <a:t> </a:t>
            </a:r>
            <a:r>
              <a:rPr lang="en-US" sz="2000" dirty="0" err="1"/>
              <a:t>mogućnost</a:t>
            </a:r>
            <a:r>
              <a:rPr lang="en-US" sz="2000" dirty="0"/>
              <a:t> </a:t>
            </a:r>
            <a:r>
              <a:rPr lang="en-US" sz="2000" dirty="0" err="1"/>
              <a:t>nastanka</a:t>
            </a:r>
            <a:r>
              <a:rPr lang="en-US" sz="2000" dirty="0"/>
              <a:t> </a:t>
            </a:r>
            <a:r>
              <a:rPr lang="en-US" sz="2000" dirty="0" err="1"/>
              <a:t>ozbiljnih</a:t>
            </a:r>
            <a:r>
              <a:rPr lang="en-US" sz="2000" dirty="0"/>
              <a:t> </a:t>
            </a:r>
            <a:r>
              <a:rPr lang="en-US" sz="2000" dirty="0" err="1"/>
              <a:t>bolesti</a:t>
            </a:r>
            <a:r>
              <a:rPr lang="en-US" sz="2000" dirty="0"/>
              <a:t>, </a:t>
            </a:r>
            <a:r>
              <a:rPr lang="en-US" sz="2000" dirty="0" err="1"/>
              <a:t>povreda</a:t>
            </a:r>
            <a:r>
              <a:rPr lang="en-US" sz="2000" dirty="0"/>
              <a:t> pa </a:t>
            </a:r>
            <a:r>
              <a:rPr lang="en-US" sz="2000" dirty="0" err="1"/>
              <a:t>čak</a:t>
            </a:r>
            <a:r>
              <a:rPr lang="en-US" sz="2000" dirty="0"/>
              <a:t> </a:t>
            </a:r>
            <a:r>
              <a:rPr lang="en-US" sz="2000" dirty="0" err="1"/>
              <a:t>i</a:t>
            </a:r>
            <a:r>
              <a:rPr lang="en-US" sz="2000" dirty="0"/>
              <a:t> </a:t>
            </a:r>
            <a:r>
              <a:rPr lang="en-US" sz="2000" dirty="0" err="1"/>
              <a:t>smrti</a:t>
            </a:r>
            <a:r>
              <a:rPr lang="en-US" sz="2000" dirty="0"/>
              <a:t> </a:t>
            </a:r>
            <a:r>
              <a:rPr lang="en-US" sz="2000" dirty="0" err="1" smtClean="0"/>
              <a:t>gosta</a:t>
            </a:r>
            <a:r>
              <a:rPr lang="en-US" sz="2000" dirty="0" smtClean="0"/>
              <a:t>, </a:t>
            </a:r>
            <a:r>
              <a:rPr lang="en-US" sz="2000" dirty="0" err="1"/>
              <a:t>te</a:t>
            </a:r>
            <a:r>
              <a:rPr lang="en-US" sz="2000" dirty="0"/>
              <a:t> </a:t>
            </a:r>
            <a:r>
              <a:rPr lang="en-US" sz="2000" dirty="0" err="1"/>
              <a:t>neuobičajenih</a:t>
            </a:r>
            <a:r>
              <a:rPr lang="en-US" sz="2000" dirty="0"/>
              <a:t> </a:t>
            </a:r>
            <a:r>
              <a:rPr lang="en-US" sz="2000" dirty="0" err="1"/>
              <a:t>događaja</a:t>
            </a:r>
            <a:r>
              <a:rPr lang="en-US" sz="2000" dirty="0"/>
              <a:t>. </a:t>
            </a:r>
            <a:r>
              <a:rPr lang="en-US" sz="2000" dirty="0" err="1"/>
              <a:t>Sve</a:t>
            </a:r>
            <a:r>
              <a:rPr lang="en-US" sz="2000" dirty="0"/>
              <a:t> </a:t>
            </a:r>
            <a:r>
              <a:rPr lang="en-US" sz="2000" dirty="0" err="1"/>
              <a:t>radnje</a:t>
            </a:r>
            <a:r>
              <a:rPr lang="en-US" sz="2000" dirty="0"/>
              <a:t> </a:t>
            </a:r>
            <a:r>
              <a:rPr lang="en-US" sz="2000" dirty="0" err="1"/>
              <a:t>obavljene</a:t>
            </a:r>
            <a:r>
              <a:rPr lang="en-US" sz="2000" dirty="0"/>
              <a:t> u </a:t>
            </a:r>
            <a:r>
              <a:rPr lang="en-US" sz="2000" dirty="0" err="1"/>
              <a:t>slučajevima</a:t>
            </a:r>
            <a:r>
              <a:rPr lang="en-US" sz="2000" dirty="0"/>
              <a:t> </a:t>
            </a:r>
            <a:r>
              <a:rPr lang="en-US" sz="2000" dirty="0" err="1"/>
              <a:t>hitnosti</a:t>
            </a:r>
            <a:r>
              <a:rPr lang="en-US" sz="2000" dirty="0"/>
              <a:t> </a:t>
            </a:r>
            <a:r>
              <a:rPr lang="en-US" sz="2000" dirty="0" err="1"/>
              <a:t>treba</a:t>
            </a:r>
            <a:r>
              <a:rPr lang="en-US" sz="2000" dirty="0"/>
              <a:t> </a:t>
            </a:r>
            <a:r>
              <a:rPr lang="en-US" sz="2000" dirty="0" err="1"/>
              <a:t>utvrđenim</a:t>
            </a:r>
            <a:r>
              <a:rPr lang="en-US" sz="2000" dirty="0"/>
              <a:t> </a:t>
            </a:r>
            <a:r>
              <a:rPr lang="en-US" sz="2000" dirty="0" err="1" smtClean="0"/>
              <a:t>redosledom</a:t>
            </a:r>
            <a:r>
              <a:rPr lang="en-US" sz="2000" dirty="0" smtClean="0"/>
              <a:t> </a:t>
            </a:r>
            <a:r>
              <a:rPr lang="en-US" sz="2000" dirty="0" err="1"/>
              <a:t>i</a:t>
            </a:r>
            <a:r>
              <a:rPr lang="en-US" sz="2000" dirty="0"/>
              <a:t> </a:t>
            </a:r>
            <a:r>
              <a:rPr lang="en-US" sz="2000" dirty="0" err="1"/>
              <a:t>odmah</a:t>
            </a:r>
            <a:r>
              <a:rPr lang="en-US" sz="2000" dirty="0"/>
              <a:t> </a:t>
            </a:r>
            <a:r>
              <a:rPr lang="en-US" sz="2000" dirty="0" err="1"/>
              <a:t>upisivati</a:t>
            </a:r>
            <a:r>
              <a:rPr lang="en-US" sz="2000" dirty="0"/>
              <a:t> u «</a:t>
            </a:r>
            <a:r>
              <a:rPr lang="en-US" sz="2000" dirty="0" err="1"/>
              <a:t>dnevnik</a:t>
            </a:r>
            <a:r>
              <a:rPr lang="en-US" sz="2000" dirty="0" smtClean="0"/>
              <a:t>»</a:t>
            </a:r>
            <a:r>
              <a:rPr lang="sr-Latn-RS" sz="2000" dirty="0" smtClean="0"/>
              <a:t>.</a:t>
            </a:r>
            <a:r>
              <a:rPr lang="en-US" sz="2000" dirty="0" smtClean="0"/>
              <a:t> </a:t>
            </a:r>
            <a:r>
              <a:rPr lang="en-US" sz="2000" dirty="0" err="1"/>
              <a:t>Menadžment</a:t>
            </a:r>
            <a:r>
              <a:rPr lang="en-US" sz="2000" dirty="0"/>
              <a:t> </a:t>
            </a:r>
            <a:r>
              <a:rPr lang="en-US" sz="2000" dirty="0" err="1"/>
              <a:t>hotela</a:t>
            </a:r>
            <a:r>
              <a:rPr lang="en-US" sz="2000" dirty="0"/>
              <a:t> </a:t>
            </a:r>
            <a:r>
              <a:rPr lang="en-US" sz="2000" dirty="0" err="1"/>
              <a:t>i</a:t>
            </a:r>
            <a:r>
              <a:rPr lang="en-US" sz="2000" dirty="0"/>
              <a:t> </a:t>
            </a:r>
            <a:r>
              <a:rPr lang="sr-Latn-RS" sz="2000" dirty="0" smtClean="0"/>
              <a:t>odeljenje obezbeđenja </a:t>
            </a:r>
            <a:r>
              <a:rPr lang="en-US" sz="2000" dirty="0" err="1" smtClean="0"/>
              <a:t>moraju</a:t>
            </a:r>
            <a:r>
              <a:rPr lang="en-US" sz="2000" dirty="0" smtClean="0"/>
              <a:t> </a:t>
            </a:r>
            <a:r>
              <a:rPr lang="en-US" sz="2000" dirty="0" err="1"/>
              <a:t>biti</a:t>
            </a:r>
            <a:r>
              <a:rPr lang="en-US" sz="2000" dirty="0"/>
              <a:t> </a:t>
            </a:r>
            <a:r>
              <a:rPr lang="en-US" sz="2000" dirty="0" err="1" smtClean="0"/>
              <a:t>uvežbani</a:t>
            </a:r>
            <a:r>
              <a:rPr lang="en-US" sz="2000" dirty="0" smtClean="0"/>
              <a:t> </a:t>
            </a:r>
            <a:r>
              <a:rPr lang="en-US" sz="2000" dirty="0" err="1"/>
              <a:t>kako</a:t>
            </a:r>
            <a:r>
              <a:rPr lang="en-US" sz="2000" dirty="0"/>
              <a:t> </a:t>
            </a:r>
            <a:r>
              <a:rPr lang="sr-Latn-RS" sz="2000" dirty="0" smtClean="0"/>
              <a:t>se ponašati</a:t>
            </a:r>
            <a:r>
              <a:rPr lang="en-US" sz="2000" dirty="0" smtClean="0"/>
              <a:t> </a:t>
            </a:r>
            <a:r>
              <a:rPr lang="en-US" sz="2000" dirty="0"/>
              <a:t>u </a:t>
            </a:r>
            <a:r>
              <a:rPr lang="en-US" sz="2000" dirty="0" err="1"/>
              <a:t>takvim</a:t>
            </a:r>
            <a:r>
              <a:rPr lang="en-US" sz="2000" dirty="0"/>
              <a:t> </a:t>
            </a:r>
            <a:r>
              <a:rPr lang="en-US" sz="2000" dirty="0" err="1"/>
              <a:t>slučajevima</a:t>
            </a:r>
            <a:r>
              <a:rPr lang="en-US" sz="2000" dirty="0"/>
              <a:t>. </a:t>
            </a:r>
          </a:p>
          <a:p>
            <a:r>
              <a:rPr lang="en-US" sz="2000" dirty="0" err="1"/>
              <a:t>Osoblje</a:t>
            </a:r>
            <a:r>
              <a:rPr lang="en-US" sz="2000" dirty="0"/>
              <a:t> u </a:t>
            </a:r>
            <a:r>
              <a:rPr lang="en-US" sz="2000" dirty="0" err="1" smtClean="0"/>
              <a:t>prij</a:t>
            </a:r>
            <a:r>
              <a:rPr lang="sr-Latn-RS" sz="2000" dirty="0" smtClean="0"/>
              <a:t>e</a:t>
            </a:r>
            <a:r>
              <a:rPr lang="en-US" sz="2000" dirty="0" err="1" smtClean="0"/>
              <a:t>mnom</a:t>
            </a:r>
            <a:r>
              <a:rPr lang="en-US" sz="2000" dirty="0" smtClean="0"/>
              <a:t> od</a:t>
            </a:r>
            <a:r>
              <a:rPr lang="sr-Latn-RS" sz="2000" dirty="0" smtClean="0"/>
              <a:t>eljenju</a:t>
            </a:r>
            <a:r>
              <a:rPr lang="en-US" sz="2000" dirty="0" smtClean="0"/>
              <a:t> </a:t>
            </a:r>
            <a:r>
              <a:rPr lang="en-US" sz="2000" dirty="0"/>
              <a:t>u </a:t>
            </a:r>
            <a:r>
              <a:rPr lang="en-US" sz="2000" dirty="0" err="1"/>
              <a:t>slučaju</a:t>
            </a:r>
            <a:r>
              <a:rPr lang="en-US" sz="2000" dirty="0"/>
              <a:t> </a:t>
            </a:r>
            <a:r>
              <a:rPr lang="en-US" sz="2000" dirty="0" err="1"/>
              <a:t>navedene</a:t>
            </a:r>
            <a:r>
              <a:rPr lang="en-US" sz="2000" dirty="0"/>
              <a:t> </a:t>
            </a:r>
            <a:r>
              <a:rPr lang="en-US" sz="2000" dirty="0" err="1"/>
              <a:t>nužde</a:t>
            </a:r>
            <a:r>
              <a:rPr lang="en-US" sz="2000" dirty="0"/>
              <a:t> </a:t>
            </a:r>
            <a:r>
              <a:rPr lang="en-US" sz="2000" dirty="0" err="1"/>
              <a:t>ima</a:t>
            </a:r>
            <a:r>
              <a:rPr lang="en-US" sz="2000" dirty="0"/>
              <a:t> </a:t>
            </a:r>
            <a:r>
              <a:rPr lang="en-US" sz="2000" dirty="0" err="1"/>
              <a:t>glavnu</a:t>
            </a:r>
            <a:r>
              <a:rPr lang="en-US" sz="2000" dirty="0"/>
              <a:t> </a:t>
            </a:r>
            <a:r>
              <a:rPr lang="en-US" sz="2000" dirty="0" err="1"/>
              <a:t>funkciju</a:t>
            </a:r>
            <a:r>
              <a:rPr lang="en-US" sz="2000" dirty="0"/>
              <a:t> da </a:t>
            </a:r>
            <a:r>
              <a:rPr lang="en-US" sz="2000" dirty="0" err="1"/>
              <a:t>uspostavi</a:t>
            </a:r>
            <a:r>
              <a:rPr lang="en-US" sz="2000" dirty="0"/>
              <a:t> </a:t>
            </a:r>
            <a:r>
              <a:rPr lang="en-US" sz="2000" dirty="0" err="1"/>
              <a:t>brzu</a:t>
            </a:r>
            <a:r>
              <a:rPr lang="en-US" sz="2000" dirty="0"/>
              <a:t> </a:t>
            </a:r>
            <a:r>
              <a:rPr lang="en-US" sz="2000" dirty="0" err="1"/>
              <a:t>komunikaciju</a:t>
            </a:r>
            <a:r>
              <a:rPr lang="en-US" sz="2000" dirty="0"/>
              <a:t>, </a:t>
            </a:r>
            <a:r>
              <a:rPr lang="en-US" sz="2000" dirty="0" err="1" smtClean="0"/>
              <a:t>poseb</a:t>
            </a:r>
            <a:r>
              <a:rPr lang="sr-Latn-RS" sz="2000" dirty="0" smtClean="0"/>
              <a:t>no</a:t>
            </a:r>
            <a:r>
              <a:rPr lang="en-US" sz="2000" dirty="0" smtClean="0"/>
              <a:t> </a:t>
            </a:r>
            <a:r>
              <a:rPr lang="en-US" sz="2000" dirty="0" err="1"/>
              <a:t>kod</a:t>
            </a:r>
            <a:r>
              <a:rPr lang="en-US" sz="2000" dirty="0"/>
              <a:t> </a:t>
            </a:r>
            <a:r>
              <a:rPr lang="en-US" sz="2000" dirty="0" err="1"/>
              <a:t>hitnog</a:t>
            </a:r>
            <a:r>
              <a:rPr lang="en-US" sz="2000" dirty="0"/>
              <a:t> </a:t>
            </a:r>
            <a:r>
              <a:rPr lang="en-US" sz="2000" dirty="0" err="1"/>
              <a:t>medicinskog</a:t>
            </a:r>
            <a:r>
              <a:rPr lang="en-US" sz="2000" dirty="0"/>
              <a:t> </a:t>
            </a:r>
            <a:r>
              <a:rPr lang="en-US" sz="2000" dirty="0" err="1"/>
              <a:t>slučaja</a:t>
            </a:r>
            <a:r>
              <a:rPr lang="en-US" sz="2000" dirty="0"/>
              <a:t>. </a:t>
            </a:r>
            <a:r>
              <a:rPr lang="sr-Latn-RS" sz="2000" dirty="0" smtClean="0"/>
              <a:t>Po</a:t>
            </a:r>
            <a:r>
              <a:rPr lang="en-US" sz="2000" dirty="0" smtClean="0"/>
              <a:t> </a:t>
            </a:r>
            <a:r>
              <a:rPr lang="en-US" sz="2000" dirty="0" err="1"/>
              <a:t>pravilu</a:t>
            </a:r>
            <a:r>
              <a:rPr lang="en-US" sz="2000" dirty="0"/>
              <a:t> </a:t>
            </a:r>
            <a:r>
              <a:rPr lang="en-US" sz="2000" dirty="0" err="1"/>
              <a:t>treba</a:t>
            </a:r>
            <a:r>
              <a:rPr lang="en-US" sz="2000" dirty="0"/>
              <a:t> </a:t>
            </a:r>
            <a:r>
              <a:rPr lang="en-US" sz="2000" dirty="0" err="1"/>
              <a:t>imati</a:t>
            </a:r>
            <a:r>
              <a:rPr lang="en-US" sz="2000" dirty="0"/>
              <a:t> </a:t>
            </a:r>
            <a:r>
              <a:rPr lang="en-US" sz="2000" dirty="0" err="1"/>
              <a:t>pripremljen</a:t>
            </a:r>
            <a:r>
              <a:rPr lang="en-US" sz="2000" dirty="0"/>
              <a:t> </a:t>
            </a:r>
            <a:r>
              <a:rPr lang="en-US" sz="2000" dirty="0" err="1"/>
              <a:t>popis</a:t>
            </a:r>
            <a:r>
              <a:rPr lang="en-US" sz="2000" dirty="0"/>
              <a:t> s </a:t>
            </a:r>
            <a:r>
              <a:rPr lang="en-US" sz="2000" dirty="0" err="1"/>
              <a:t>telefonskim</a:t>
            </a:r>
            <a:r>
              <a:rPr lang="en-US" sz="2000" dirty="0"/>
              <a:t> </a:t>
            </a:r>
            <a:r>
              <a:rPr lang="en-US" sz="2000" dirty="0" err="1"/>
              <a:t>brojevima</a:t>
            </a:r>
            <a:r>
              <a:rPr lang="en-US" sz="2000" dirty="0"/>
              <a:t> </a:t>
            </a:r>
            <a:r>
              <a:rPr lang="en-US" sz="2000" dirty="0" err="1"/>
              <a:t>najbližih</a:t>
            </a:r>
            <a:r>
              <a:rPr lang="en-US" sz="2000" dirty="0"/>
              <a:t> </a:t>
            </a:r>
            <a:r>
              <a:rPr lang="sr-Latn-RS" sz="2000" dirty="0" smtClean="0"/>
              <a:t>lekara</a:t>
            </a:r>
            <a:r>
              <a:rPr lang="en-US" sz="2000" dirty="0" smtClean="0"/>
              <a:t>, </a:t>
            </a:r>
            <a:r>
              <a:rPr lang="en-US" sz="2000" dirty="0" err="1"/>
              <a:t>stomatologa</a:t>
            </a:r>
            <a:r>
              <a:rPr lang="en-US" sz="2000" dirty="0"/>
              <a:t>, </a:t>
            </a:r>
            <a:r>
              <a:rPr lang="en-US" sz="2000" dirty="0" err="1"/>
              <a:t>ambulanti</a:t>
            </a:r>
            <a:r>
              <a:rPr lang="en-US" sz="2000" dirty="0"/>
              <a:t>, </a:t>
            </a:r>
            <a:r>
              <a:rPr lang="en-US" sz="2000" dirty="0" err="1"/>
              <a:t>bolnica</a:t>
            </a:r>
            <a:r>
              <a:rPr lang="en-US" sz="2000" dirty="0"/>
              <a:t> </a:t>
            </a:r>
            <a:r>
              <a:rPr lang="en-US" sz="2000" dirty="0" err="1"/>
              <a:t>i</a:t>
            </a:r>
            <a:r>
              <a:rPr lang="en-US" sz="2000" dirty="0"/>
              <a:t> dr. </a:t>
            </a:r>
            <a:r>
              <a:rPr lang="en-US" sz="2000" dirty="0" err="1"/>
              <a:t>Lista</a:t>
            </a:r>
            <a:r>
              <a:rPr lang="en-US" sz="2000" dirty="0"/>
              <a:t> se </a:t>
            </a:r>
            <a:r>
              <a:rPr lang="en-US" sz="2000" dirty="0" err="1"/>
              <a:t>obično</a:t>
            </a:r>
            <a:r>
              <a:rPr lang="en-US" sz="2000" dirty="0"/>
              <a:t> </a:t>
            </a:r>
            <a:r>
              <a:rPr lang="en-US" sz="2000" dirty="0" err="1"/>
              <a:t>nalazi</a:t>
            </a:r>
            <a:r>
              <a:rPr lang="en-US" sz="2000" dirty="0"/>
              <a:t> </a:t>
            </a:r>
            <a:r>
              <a:rPr lang="en-US" sz="2000" dirty="0" err="1"/>
              <a:t>na</a:t>
            </a:r>
            <a:r>
              <a:rPr lang="en-US" sz="2000" dirty="0"/>
              <a:t> </a:t>
            </a:r>
            <a:r>
              <a:rPr lang="en-US" sz="2000" dirty="0" err="1"/>
              <a:t>pultu</a:t>
            </a:r>
            <a:r>
              <a:rPr lang="en-US" sz="2000" dirty="0"/>
              <a:t> </a:t>
            </a:r>
            <a:r>
              <a:rPr lang="en-US" sz="2000" dirty="0" err="1"/>
              <a:t>i</a:t>
            </a:r>
            <a:r>
              <a:rPr lang="en-US" sz="2000" dirty="0"/>
              <a:t> u </a:t>
            </a:r>
            <a:r>
              <a:rPr lang="en-US" sz="2000" dirty="0" err="1"/>
              <a:t>telefonskoj</a:t>
            </a:r>
            <a:r>
              <a:rPr lang="en-US" sz="2000" dirty="0"/>
              <a:t> </a:t>
            </a:r>
            <a:r>
              <a:rPr lang="en-US" sz="2000" dirty="0" err="1"/>
              <a:t>centrali</a:t>
            </a:r>
            <a:r>
              <a:rPr lang="en-US" sz="2000" dirty="0"/>
              <a:t>. </a:t>
            </a:r>
            <a:r>
              <a:rPr lang="en-US" sz="2000" dirty="0" err="1"/>
              <a:t>Lista</a:t>
            </a:r>
            <a:r>
              <a:rPr lang="en-US" sz="2000" dirty="0"/>
              <a:t> </a:t>
            </a:r>
            <a:r>
              <a:rPr lang="en-US" sz="2000" dirty="0" err="1"/>
              <a:t>može</a:t>
            </a:r>
            <a:r>
              <a:rPr lang="en-US" sz="2000" dirty="0"/>
              <a:t> </a:t>
            </a:r>
            <a:r>
              <a:rPr lang="en-US" sz="2000" dirty="0" err="1"/>
              <a:t>poslužiti</a:t>
            </a:r>
            <a:r>
              <a:rPr lang="en-US" sz="2000" dirty="0"/>
              <a:t> da </a:t>
            </a:r>
            <a:r>
              <a:rPr lang="en-US" sz="2000" dirty="0" err="1"/>
              <a:t>gosti</a:t>
            </a:r>
            <a:r>
              <a:rPr lang="en-US" sz="2000" dirty="0"/>
              <a:t> </a:t>
            </a:r>
            <a:r>
              <a:rPr lang="en-US" sz="2000" dirty="0" err="1"/>
              <a:t>iz</a:t>
            </a:r>
            <a:r>
              <a:rPr lang="en-US" sz="2000" dirty="0"/>
              <a:t> </a:t>
            </a:r>
            <a:r>
              <a:rPr lang="en-US" sz="2000" dirty="0" err="1"/>
              <a:t>nje</a:t>
            </a:r>
            <a:r>
              <a:rPr lang="en-US" sz="2000" dirty="0"/>
              <a:t> </a:t>
            </a:r>
            <a:r>
              <a:rPr lang="en-US" sz="2000" dirty="0" err="1"/>
              <a:t>sami</a:t>
            </a:r>
            <a:r>
              <a:rPr lang="en-US" sz="2000" dirty="0"/>
              <a:t> </a:t>
            </a:r>
            <a:r>
              <a:rPr lang="en-US" sz="2000" dirty="0" err="1"/>
              <a:t>odaberu</a:t>
            </a:r>
            <a:r>
              <a:rPr lang="en-US" sz="2000" dirty="0"/>
              <a:t> </a:t>
            </a:r>
            <a:r>
              <a:rPr lang="sr-Latn-RS" sz="2000" dirty="0" smtClean="0"/>
              <a:t>lečnika ili bolnicu</a:t>
            </a:r>
            <a:r>
              <a:rPr lang="en-US" sz="2000" dirty="0" smtClean="0"/>
              <a:t>. </a:t>
            </a:r>
            <a:endParaRPr lang="en-US" sz="2000" dirty="0"/>
          </a:p>
          <a:p>
            <a:r>
              <a:rPr lang="en-US" sz="2000" dirty="0" err="1"/>
              <a:t>Vrlo</a:t>
            </a:r>
            <a:r>
              <a:rPr lang="en-US" sz="2000" dirty="0"/>
              <a:t> je </a:t>
            </a:r>
            <a:r>
              <a:rPr lang="en-US" sz="2000" dirty="0" err="1"/>
              <a:t>važno</a:t>
            </a:r>
            <a:r>
              <a:rPr lang="en-US" sz="2000" dirty="0"/>
              <a:t> </a:t>
            </a:r>
            <a:r>
              <a:rPr lang="sr-Latn-RS" sz="2000" dirty="0" smtClean="0"/>
              <a:t>i</a:t>
            </a:r>
            <a:r>
              <a:rPr lang="en-US" sz="2000" dirty="0" smtClean="0"/>
              <a:t> </a:t>
            </a:r>
            <a:r>
              <a:rPr lang="en-US" sz="2000" dirty="0"/>
              <a:t>da </a:t>
            </a:r>
            <a:r>
              <a:rPr lang="en-US" sz="2000" dirty="0" err="1"/>
              <a:t>osoblje</a:t>
            </a:r>
            <a:r>
              <a:rPr lang="en-US" sz="2000" dirty="0"/>
              <a:t> u </a:t>
            </a:r>
            <a:r>
              <a:rPr lang="en-US" sz="2000" dirty="0" err="1" smtClean="0"/>
              <a:t>prij</a:t>
            </a:r>
            <a:r>
              <a:rPr lang="sr-Latn-RS" sz="2000" dirty="0" smtClean="0"/>
              <a:t>e</a:t>
            </a:r>
            <a:r>
              <a:rPr lang="en-US" sz="2000" dirty="0" err="1" smtClean="0"/>
              <a:t>mnom</a:t>
            </a:r>
            <a:r>
              <a:rPr lang="en-US" sz="2000" dirty="0" smtClean="0"/>
              <a:t> o</a:t>
            </a:r>
            <a:r>
              <a:rPr lang="sr-Latn-RS" sz="2000" dirty="0" smtClean="0"/>
              <a:t>deljenju uvežba </a:t>
            </a:r>
            <a:r>
              <a:rPr lang="en-US" sz="2000" dirty="0" err="1" smtClean="0"/>
              <a:t>način</a:t>
            </a:r>
            <a:r>
              <a:rPr lang="en-US" sz="2000" dirty="0" smtClean="0"/>
              <a:t> t</a:t>
            </a:r>
            <a:r>
              <a:rPr lang="sr-Latn-RS" sz="2000" dirty="0" smtClean="0"/>
              <a:t>o</a:t>
            </a:r>
            <a:r>
              <a:rPr lang="en-US" sz="2000" dirty="0" err="1" smtClean="0"/>
              <a:t>ka</a:t>
            </a:r>
            <a:r>
              <a:rPr lang="en-US" sz="2000" dirty="0" smtClean="0"/>
              <a:t> </a:t>
            </a:r>
            <a:r>
              <a:rPr lang="en-US" sz="2000" dirty="0" err="1"/>
              <a:t>razgovora</a:t>
            </a:r>
            <a:r>
              <a:rPr lang="en-US" sz="2000" dirty="0"/>
              <a:t> </a:t>
            </a:r>
            <a:r>
              <a:rPr lang="sr-Latn-RS" sz="2000" dirty="0" smtClean="0"/>
              <a:t>kada se radi</a:t>
            </a:r>
            <a:r>
              <a:rPr lang="en-US" sz="2000" dirty="0" smtClean="0"/>
              <a:t> </a:t>
            </a:r>
            <a:r>
              <a:rPr lang="en-US" sz="2000" dirty="0"/>
              <a:t>o </a:t>
            </a:r>
            <a:r>
              <a:rPr lang="en-US" sz="2000" dirty="0" err="1"/>
              <a:t>bolesti</a:t>
            </a:r>
            <a:r>
              <a:rPr lang="en-US" sz="2000" dirty="0"/>
              <a:t> </a:t>
            </a:r>
            <a:r>
              <a:rPr lang="en-US" sz="2000" dirty="0" err="1"/>
              <a:t>gosta</a:t>
            </a:r>
            <a:r>
              <a:rPr lang="en-US" sz="2000" dirty="0"/>
              <a:t>, </a:t>
            </a:r>
            <a:r>
              <a:rPr lang="en-US" sz="2000" dirty="0" err="1"/>
              <a:t>hospitalizaciji</a:t>
            </a:r>
            <a:r>
              <a:rPr lang="en-US" sz="2000" dirty="0"/>
              <a:t> </a:t>
            </a:r>
            <a:r>
              <a:rPr lang="en-US" sz="2000" dirty="0" err="1"/>
              <a:t>ili</a:t>
            </a:r>
            <a:r>
              <a:rPr lang="en-US" sz="2000" dirty="0"/>
              <a:t> </a:t>
            </a:r>
            <a:r>
              <a:rPr lang="en-US" sz="2000" dirty="0" err="1"/>
              <a:t>pak</a:t>
            </a:r>
            <a:r>
              <a:rPr lang="en-US" sz="2000" dirty="0"/>
              <a:t> </a:t>
            </a:r>
            <a:r>
              <a:rPr lang="en-US" sz="2000" dirty="0" err="1"/>
              <a:t>smrti</a:t>
            </a:r>
            <a:r>
              <a:rPr lang="en-US" sz="2000" dirty="0"/>
              <a:t>. A </a:t>
            </a:r>
            <a:r>
              <a:rPr lang="en-US" sz="2000" dirty="0" err="1" smtClean="0"/>
              <a:t>poseb</a:t>
            </a:r>
            <a:r>
              <a:rPr lang="sr-Latn-RS" sz="2000" dirty="0" smtClean="0"/>
              <a:t>no</a:t>
            </a:r>
            <a:r>
              <a:rPr lang="en-US" sz="2000" dirty="0" smtClean="0"/>
              <a:t> </a:t>
            </a:r>
            <a:r>
              <a:rPr lang="en-US" sz="2000" dirty="0" err="1"/>
              <a:t>sve</a:t>
            </a:r>
            <a:r>
              <a:rPr lang="en-US" sz="2000" dirty="0"/>
              <a:t> to </a:t>
            </a:r>
            <a:r>
              <a:rPr lang="en-US" sz="2000" dirty="0" err="1"/>
              <a:t>još</a:t>
            </a:r>
            <a:r>
              <a:rPr lang="en-US" sz="2000" dirty="0"/>
              <a:t> </a:t>
            </a:r>
            <a:r>
              <a:rPr lang="en-US" sz="2000" dirty="0" err="1"/>
              <a:t>i</a:t>
            </a:r>
            <a:r>
              <a:rPr lang="en-US" sz="2000" dirty="0"/>
              <a:t> </a:t>
            </a:r>
            <a:r>
              <a:rPr lang="en-US" sz="2000" dirty="0" err="1"/>
              <a:t>na</a:t>
            </a:r>
            <a:r>
              <a:rPr lang="en-US" sz="2000" dirty="0"/>
              <a:t> </a:t>
            </a:r>
            <a:r>
              <a:rPr lang="en-US" sz="2000" dirty="0" err="1"/>
              <a:t>stranim</a:t>
            </a:r>
            <a:r>
              <a:rPr lang="en-US" sz="2000" dirty="0"/>
              <a:t> </a:t>
            </a:r>
            <a:r>
              <a:rPr lang="en-US" sz="2000" dirty="0" err="1"/>
              <a:t>jezicima</a:t>
            </a:r>
            <a:r>
              <a:rPr lang="en-US" sz="2000" dirty="0"/>
              <a:t>. </a:t>
            </a:r>
          </a:p>
        </p:txBody>
      </p:sp>
    </p:spTree>
    <p:extLst>
      <p:ext uri="{BB962C8B-B14F-4D97-AF65-F5344CB8AC3E}">
        <p14:creationId xmlns:p14="http://schemas.microsoft.com/office/powerpoint/2010/main" val="251254432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NEPREDVIĐENI DOGAĐAJI</a:t>
            </a:r>
            <a:endParaRPr lang="en-US" dirty="0"/>
          </a:p>
        </p:txBody>
      </p:sp>
      <p:sp>
        <p:nvSpPr>
          <p:cNvPr id="3" name="Content Placeholder 2"/>
          <p:cNvSpPr>
            <a:spLocks noGrp="1"/>
          </p:cNvSpPr>
          <p:nvPr>
            <p:ph idx="1"/>
          </p:nvPr>
        </p:nvSpPr>
        <p:spPr>
          <a:xfrm>
            <a:off x="677334" y="1265382"/>
            <a:ext cx="8596668" cy="5218545"/>
          </a:xfrm>
        </p:spPr>
        <p:txBody>
          <a:bodyPr>
            <a:noAutofit/>
          </a:bodyPr>
          <a:lstStyle/>
          <a:p>
            <a:r>
              <a:rPr lang="en-US" sz="2000" b="1" i="1" dirty="0" err="1"/>
              <a:t>Pljačka</a:t>
            </a:r>
            <a:r>
              <a:rPr lang="en-US" sz="2000" b="1" i="1" dirty="0"/>
              <a:t> </a:t>
            </a:r>
            <a:endParaRPr lang="en-US" sz="2000" dirty="0"/>
          </a:p>
          <a:p>
            <a:r>
              <a:rPr lang="en-US" sz="2000" dirty="0" err="1"/>
              <a:t>Činjenica</a:t>
            </a:r>
            <a:r>
              <a:rPr lang="en-US" sz="2000" dirty="0"/>
              <a:t> da se u </a:t>
            </a:r>
            <a:r>
              <a:rPr lang="en-US" sz="2000" dirty="0" err="1"/>
              <a:t>hotelima</a:t>
            </a:r>
            <a:r>
              <a:rPr lang="en-US" sz="2000" dirty="0"/>
              <a:t> </a:t>
            </a:r>
            <a:r>
              <a:rPr lang="en-US" sz="2000" dirty="0" err="1"/>
              <a:t>drži</a:t>
            </a:r>
            <a:r>
              <a:rPr lang="en-US" sz="2000" dirty="0"/>
              <a:t> </a:t>
            </a:r>
            <a:r>
              <a:rPr lang="en-US" sz="2000" dirty="0" err="1"/>
              <a:t>dosta</a:t>
            </a:r>
            <a:r>
              <a:rPr lang="en-US" sz="2000" dirty="0"/>
              <a:t> </a:t>
            </a:r>
            <a:r>
              <a:rPr lang="en-US" sz="2000" dirty="0" err="1"/>
              <a:t>novčanih</a:t>
            </a:r>
            <a:r>
              <a:rPr lang="en-US" sz="2000" dirty="0"/>
              <a:t> </a:t>
            </a:r>
            <a:r>
              <a:rPr lang="en-US" sz="2000" dirty="0" err="1"/>
              <a:t>sredstava</a:t>
            </a:r>
            <a:r>
              <a:rPr lang="en-US" sz="2000" dirty="0"/>
              <a:t>, </a:t>
            </a:r>
            <a:r>
              <a:rPr lang="en-US" sz="2000" dirty="0" err="1" smtClean="0"/>
              <a:t>poseb</a:t>
            </a:r>
            <a:r>
              <a:rPr lang="sr-Latn-RS" sz="2000" dirty="0" smtClean="0"/>
              <a:t>no</a:t>
            </a:r>
            <a:r>
              <a:rPr lang="en-US" sz="2000" dirty="0" smtClean="0"/>
              <a:t>e </a:t>
            </a:r>
            <a:r>
              <a:rPr lang="en-US" sz="2000" dirty="0" err="1"/>
              <a:t>gotovine</a:t>
            </a:r>
            <a:r>
              <a:rPr lang="en-US" sz="2000" dirty="0"/>
              <a:t>, </a:t>
            </a:r>
            <a:r>
              <a:rPr lang="en-US" sz="2000" dirty="0" err="1"/>
              <a:t>oružana</a:t>
            </a:r>
            <a:r>
              <a:rPr lang="en-US" sz="2000" dirty="0"/>
              <a:t> </a:t>
            </a:r>
            <a:r>
              <a:rPr lang="en-US" sz="2000" dirty="0" err="1"/>
              <a:t>pljačka</a:t>
            </a:r>
            <a:r>
              <a:rPr lang="en-US" sz="2000" dirty="0"/>
              <a:t> </a:t>
            </a:r>
            <a:r>
              <a:rPr lang="en-US" sz="2000" dirty="0" err="1"/>
              <a:t>potencijalno</a:t>
            </a:r>
            <a:r>
              <a:rPr lang="en-US" sz="2000" dirty="0"/>
              <a:t> se </a:t>
            </a:r>
            <a:r>
              <a:rPr lang="en-US" sz="2000" dirty="0" err="1"/>
              <a:t>može</a:t>
            </a:r>
            <a:r>
              <a:rPr lang="en-US" sz="2000" dirty="0"/>
              <a:t> </a:t>
            </a:r>
            <a:r>
              <a:rPr lang="en-US" sz="2000" dirty="0" err="1"/>
              <a:t>dogoditi</a:t>
            </a:r>
            <a:r>
              <a:rPr lang="en-US" sz="2000" dirty="0"/>
              <a:t> </a:t>
            </a:r>
            <a:r>
              <a:rPr lang="en-US" sz="2000" dirty="0" err="1"/>
              <a:t>i</a:t>
            </a:r>
            <a:r>
              <a:rPr lang="en-US" sz="2000" dirty="0"/>
              <a:t> </a:t>
            </a:r>
            <a:r>
              <a:rPr lang="en-US" sz="2000" dirty="0" err="1"/>
              <a:t>može</a:t>
            </a:r>
            <a:r>
              <a:rPr lang="en-US" sz="2000" dirty="0"/>
              <a:t> se </a:t>
            </a:r>
            <a:r>
              <a:rPr lang="en-US" sz="2000" dirty="0" err="1"/>
              <a:t>očekivati</a:t>
            </a:r>
            <a:r>
              <a:rPr lang="en-US" sz="2000" dirty="0"/>
              <a:t> u </a:t>
            </a:r>
            <a:r>
              <a:rPr lang="en-US" sz="2000" dirty="0" err="1"/>
              <a:t>svakom</a:t>
            </a:r>
            <a:r>
              <a:rPr lang="en-US" sz="2000" dirty="0"/>
              <a:t> </a:t>
            </a:r>
            <a:r>
              <a:rPr lang="en-US" sz="2000" dirty="0" err="1"/>
              <a:t>hotelu</a:t>
            </a:r>
            <a:r>
              <a:rPr lang="en-US" sz="2000" dirty="0"/>
              <a:t>. </a:t>
            </a:r>
            <a:endParaRPr lang="sr-Latn-RS" sz="2000" dirty="0" smtClean="0"/>
          </a:p>
          <a:p>
            <a:r>
              <a:rPr lang="sr-Latn-RS" sz="2000" dirty="0" smtClean="0"/>
              <a:t>Zaposlen</a:t>
            </a:r>
            <a:r>
              <a:rPr lang="en-US" sz="2000" dirty="0" err="1" smtClean="0"/>
              <a:t>i</a:t>
            </a:r>
            <a:r>
              <a:rPr lang="en-US" sz="2000" dirty="0" smtClean="0"/>
              <a:t> </a:t>
            </a:r>
            <a:r>
              <a:rPr lang="en-US" sz="2000" dirty="0"/>
              <a:t>u </a:t>
            </a:r>
            <a:r>
              <a:rPr lang="en-US" sz="2000" dirty="0" err="1"/>
              <a:t>takvim</a:t>
            </a:r>
            <a:r>
              <a:rPr lang="en-US" sz="2000" dirty="0"/>
              <a:t> </a:t>
            </a:r>
            <a:r>
              <a:rPr lang="en-US" sz="2000" dirty="0" err="1"/>
              <a:t>situacijama</a:t>
            </a:r>
            <a:r>
              <a:rPr lang="en-US" sz="2000" dirty="0"/>
              <a:t> </a:t>
            </a:r>
            <a:r>
              <a:rPr lang="en-US" sz="2000" dirty="0" err="1"/>
              <a:t>trebaju</a:t>
            </a:r>
            <a:r>
              <a:rPr lang="en-US" sz="2000" dirty="0"/>
              <a:t> </a:t>
            </a:r>
            <a:r>
              <a:rPr lang="en-US" sz="2000" dirty="0" err="1"/>
              <a:t>poslušno</a:t>
            </a:r>
            <a:r>
              <a:rPr lang="en-US" sz="2000" dirty="0"/>
              <a:t> </a:t>
            </a:r>
            <a:r>
              <a:rPr lang="en-US" sz="2000" dirty="0" err="1"/>
              <a:t>činiti</a:t>
            </a:r>
            <a:r>
              <a:rPr lang="en-US" sz="2000" dirty="0"/>
              <a:t> </a:t>
            </a:r>
            <a:r>
              <a:rPr lang="en-US" sz="2000" dirty="0" err="1"/>
              <a:t>sve</a:t>
            </a:r>
            <a:r>
              <a:rPr lang="en-US" sz="2000" dirty="0"/>
              <a:t> </a:t>
            </a:r>
            <a:r>
              <a:rPr lang="en-US" sz="2000" dirty="0" err="1"/>
              <a:t>što</a:t>
            </a:r>
            <a:r>
              <a:rPr lang="en-US" sz="2000" dirty="0"/>
              <a:t> </a:t>
            </a:r>
            <a:r>
              <a:rPr lang="en-US" sz="2000" dirty="0" err="1"/>
              <a:t>pljačkaši</a:t>
            </a:r>
            <a:r>
              <a:rPr lang="en-US" sz="2000" dirty="0"/>
              <a:t> </a:t>
            </a:r>
            <a:r>
              <a:rPr lang="en-US" sz="2000" dirty="0" err="1"/>
              <a:t>traže</a:t>
            </a:r>
            <a:r>
              <a:rPr lang="en-US" sz="2000" dirty="0"/>
              <a:t>, bez </a:t>
            </a:r>
            <a:r>
              <a:rPr lang="en-US" sz="2000" dirty="0" err="1"/>
              <a:t>ikakvih</a:t>
            </a:r>
            <a:r>
              <a:rPr lang="en-US" sz="2000" dirty="0"/>
              <a:t> </a:t>
            </a:r>
            <a:r>
              <a:rPr lang="en-US" sz="2000" dirty="0" err="1"/>
              <a:t>naglih</a:t>
            </a:r>
            <a:r>
              <a:rPr lang="en-US" sz="2000" dirty="0"/>
              <a:t> </a:t>
            </a:r>
            <a:r>
              <a:rPr lang="en-US" sz="2000" dirty="0" err="1"/>
              <a:t>pokreta</a:t>
            </a:r>
            <a:r>
              <a:rPr lang="en-US" sz="2000" dirty="0"/>
              <a:t> </a:t>
            </a:r>
            <a:r>
              <a:rPr lang="en-US" sz="2000" dirty="0" err="1"/>
              <a:t>ili</a:t>
            </a:r>
            <a:r>
              <a:rPr lang="en-US" sz="2000" dirty="0"/>
              <a:t> </a:t>
            </a:r>
            <a:r>
              <a:rPr lang="en-US" sz="2000" dirty="0" err="1"/>
              <a:t>pokušaja</a:t>
            </a:r>
            <a:r>
              <a:rPr lang="en-US" sz="2000" dirty="0"/>
              <a:t> da se </a:t>
            </a:r>
            <a:r>
              <a:rPr lang="en-US" sz="2000" dirty="0" err="1"/>
              <a:t>pljačka</a:t>
            </a:r>
            <a:r>
              <a:rPr lang="en-US" sz="2000" dirty="0"/>
              <a:t> </a:t>
            </a:r>
            <a:r>
              <a:rPr lang="en-US" sz="2000" dirty="0" err="1" smtClean="0"/>
              <a:t>spreči</a:t>
            </a:r>
            <a:r>
              <a:rPr lang="en-US" sz="2000" dirty="0"/>
              <a:t>. </a:t>
            </a:r>
            <a:endParaRPr lang="sr-Latn-RS" sz="2000" dirty="0" smtClean="0"/>
          </a:p>
          <a:p>
            <a:r>
              <a:rPr lang="en-US" sz="2000" dirty="0" err="1" smtClean="0"/>
              <a:t>Menadžment</a:t>
            </a:r>
            <a:r>
              <a:rPr lang="en-US" sz="2000" dirty="0" smtClean="0"/>
              <a:t> </a:t>
            </a:r>
            <a:r>
              <a:rPr lang="en-US" sz="2000" dirty="0" err="1"/>
              <a:t>hotela</a:t>
            </a:r>
            <a:r>
              <a:rPr lang="en-US" sz="2000" dirty="0"/>
              <a:t> </a:t>
            </a:r>
            <a:r>
              <a:rPr lang="en-US" sz="2000" dirty="0" err="1"/>
              <a:t>može</a:t>
            </a:r>
            <a:r>
              <a:rPr lang="en-US" sz="2000" dirty="0"/>
              <a:t> u </a:t>
            </a:r>
            <a:r>
              <a:rPr lang="en-US" sz="2000" dirty="0" err="1"/>
              <a:t>blagajnu</a:t>
            </a:r>
            <a:r>
              <a:rPr lang="en-US" sz="2000" dirty="0"/>
              <a:t> </a:t>
            </a:r>
            <a:r>
              <a:rPr lang="en-US" sz="2000" dirty="0" err="1"/>
              <a:t>ugraditi</a:t>
            </a:r>
            <a:r>
              <a:rPr lang="en-US" sz="2000" dirty="0"/>
              <a:t> </a:t>
            </a:r>
            <a:r>
              <a:rPr lang="en-US" sz="2000" dirty="0" err="1"/>
              <a:t>tzv</a:t>
            </a:r>
            <a:r>
              <a:rPr lang="en-US" sz="2000" dirty="0"/>
              <a:t>. «</a:t>
            </a:r>
            <a:r>
              <a:rPr lang="en-US" sz="2000" dirty="0" err="1"/>
              <a:t>tihi</a:t>
            </a:r>
            <a:r>
              <a:rPr lang="en-US" sz="2000" dirty="0"/>
              <a:t> alarm», </a:t>
            </a:r>
            <a:r>
              <a:rPr lang="en-US" sz="2000" dirty="0" err="1"/>
              <a:t>koji</a:t>
            </a:r>
            <a:r>
              <a:rPr lang="en-US" sz="2000" dirty="0"/>
              <a:t> se </a:t>
            </a:r>
            <a:r>
              <a:rPr lang="en-US" sz="2000" dirty="0" err="1"/>
              <a:t>aktivira</a:t>
            </a:r>
            <a:r>
              <a:rPr lang="en-US" sz="2000" dirty="0"/>
              <a:t> </a:t>
            </a:r>
            <a:r>
              <a:rPr lang="en-US" sz="2000" dirty="0" err="1"/>
              <a:t>kada</a:t>
            </a:r>
            <a:r>
              <a:rPr lang="en-US" sz="2000" dirty="0"/>
              <a:t> se </a:t>
            </a:r>
            <a:r>
              <a:rPr lang="en-US" sz="2000" dirty="0" err="1" smtClean="0"/>
              <a:t>pom</a:t>
            </a:r>
            <a:r>
              <a:rPr lang="sr-Latn-RS" sz="2000" dirty="0" smtClean="0"/>
              <a:t>eri</a:t>
            </a:r>
            <a:r>
              <a:rPr lang="en-US" sz="2000" dirty="0" smtClean="0"/>
              <a:t> </a:t>
            </a:r>
            <a:r>
              <a:rPr lang="en-US" sz="2000" dirty="0" err="1"/>
              <a:t>jedan</a:t>
            </a:r>
            <a:r>
              <a:rPr lang="en-US" sz="2000" dirty="0"/>
              <a:t> </a:t>
            </a:r>
            <a:r>
              <a:rPr lang="en-US" sz="2000" dirty="0" err="1"/>
              <a:t>određeni</a:t>
            </a:r>
            <a:r>
              <a:rPr lang="en-US" sz="2000" dirty="0"/>
              <a:t> </a:t>
            </a:r>
            <a:r>
              <a:rPr lang="en-US" sz="2000" dirty="0" err="1"/>
              <a:t>svežanj</a:t>
            </a:r>
            <a:r>
              <a:rPr lang="en-US" sz="2000" dirty="0"/>
              <a:t> </a:t>
            </a:r>
            <a:r>
              <a:rPr lang="en-US" sz="2000" dirty="0" err="1"/>
              <a:t>novca</a:t>
            </a:r>
            <a:r>
              <a:rPr lang="en-US" sz="2000" dirty="0"/>
              <a:t>. </a:t>
            </a:r>
            <a:r>
              <a:rPr lang="en-US" sz="2000" dirty="0" err="1"/>
              <a:t>Ako</a:t>
            </a:r>
            <a:r>
              <a:rPr lang="en-US" sz="2000" dirty="0"/>
              <a:t> </a:t>
            </a:r>
            <a:r>
              <a:rPr lang="en-US" sz="2000" dirty="0" err="1"/>
              <a:t>pljačkaš</a:t>
            </a:r>
            <a:r>
              <a:rPr lang="en-US" sz="2000" dirty="0"/>
              <a:t> </a:t>
            </a:r>
            <a:r>
              <a:rPr lang="en-US" sz="2000" dirty="0" err="1"/>
              <a:t>zatraži</a:t>
            </a:r>
            <a:r>
              <a:rPr lang="en-US" sz="2000" dirty="0"/>
              <a:t> da mu </a:t>
            </a:r>
            <a:r>
              <a:rPr lang="en-US" sz="2000" dirty="0" err="1"/>
              <a:t>blagajnik</a:t>
            </a:r>
            <a:r>
              <a:rPr lang="en-US" sz="2000" dirty="0"/>
              <a:t> </a:t>
            </a:r>
            <a:r>
              <a:rPr lang="en-US" sz="2000" dirty="0" err="1"/>
              <a:t>uruči</a:t>
            </a:r>
            <a:r>
              <a:rPr lang="en-US" sz="2000" dirty="0"/>
              <a:t> </a:t>
            </a:r>
            <a:r>
              <a:rPr lang="en-US" sz="2000" dirty="0" err="1"/>
              <a:t>novac</a:t>
            </a:r>
            <a:r>
              <a:rPr lang="en-US" sz="2000" dirty="0"/>
              <a:t> </a:t>
            </a:r>
            <a:r>
              <a:rPr lang="en-US" sz="2000" dirty="0" err="1"/>
              <a:t>iz</a:t>
            </a:r>
            <a:r>
              <a:rPr lang="en-US" sz="2000" dirty="0"/>
              <a:t> </a:t>
            </a:r>
            <a:r>
              <a:rPr lang="en-US" sz="2000" dirty="0" err="1"/>
              <a:t>blagajne</a:t>
            </a:r>
            <a:r>
              <a:rPr lang="en-US" sz="2000" dirty="0"/>
              <a:t>, </a:t>
            </a:r>
            <a:r>
              <a:rPr lang="en-US" sz="2000" dirty="0" err="1"/>
              <a:t>blagajnik</a:t>
            </a:r>
            <a:r>
              <a:rPr lang="en-US" sz="2000" dirty="0"/>
              <a:t> </a:t>
            </a:r>
            <a:r>
              <a:rPr lang="en-US" sz="2000" dirty="0" err="1"/>
              <a:t>će</a:t>
            </a:r>
            <a:r>
              <a:rPr lang="en-US" sz="2000" dirty="0"/>
              <a:t> </a:t>
            </a:r>
            <a:r>
              <a:rPr lang="en-US" sz="2000" dirty="0" err="1"/>
              <a:t>sa</a:t>
            </a:r>
            <a:r>
              <a:rPr lang="en-US" sz="2000" dirty="0"/>
              <a:t> </a:t>
            </a:r>
            <a:r>
              <a:rPr lang="en-US" sz="2000" dirty="0" err="1"/>
              <a:t>svim</a:t>
            </a:r>
            <a:r>
              <a:rPr lang="en-US" sz="2000" dirty="0"/>
              <a:t> </a:t>
            </a:r>
            <a:r>
              <a:rPr lang="en-US" sz="2000" dirty="0" err="1"/>
              <a:t>novcem</a:t>
            </a:r>
            <a:r>
              <a:rPr lang="en-US" sz="2000" dirty="0"/>
              <a:t> </a:t>
            </a:r>
            <a:r>
              <a:rPr lang="en-US" sz="2000" dirty="0" err="1"/>
              <a:t>dati</a:t>
            </a:r>
            <a:r>
              <a:rPr lang="en-US" sz="2000" dirty="0"/>
              <a:t> </a:t>
            </a:r>
            <a:r>
              <a:rPr lang="en-US" sz="2000" dirty="0" err="1"/>
              <a:t>i</a:t>
            </a:r>
            <a:r>
              <a:rPr lang="en-US" sz="2000" dirty="0"/>
              <a:t> </a:t>
            </a:r>
            <a:r>
              <a:rPr lang="en-US" sz="2000" dirty="0" err="1"/>
              <a:t>svežanj</a:t>
            </a:r>
            <a:r>
              <a:rPr lang="en-US" sz="2000" dirty="0"/>
              <a:t> </a:t>
            </a:r>
            <a:r>
              <a:rPr lang="en-US" sz="2000" dirty="0" err="1"/>
              <a:t>ispod</a:t>
            </a:r>
            <a:r>
              <a:rPr lang="en-US" sz="2000" dirty="0"/>
              <a:t> </a:t>
            </a:r>
            <a:r>
              <a:rPr lang="en-US" sz="2000" dirty="0" err="1"/>
              <a:t>kojega</a:t>
            </a:r>
            <a:r>
              <a:rPr lang="en-US" sz="2000" dirty="0"/>
              <a:t> se </a:t>
            </a:r>
            <a:r>
              <a:rPr lang="en-US" sz="2000" dirty="0" err="1"/>
              <a:t>nalazi</a:t>
            </a:r>
            <a:r>
              <a:rPr lang="en-US" sz="2000" dirty="0"/>
              <a:t> «</a:t>
            </a:r>
            <a:r>
              <a:rPr lang="en-US" sz="2000" dirty="0" err="1"/>
              <a:t>tihi</a:t>
            </a:r>
            <a:r>
              <a:rPr lang="en-US" sz="2000" dirty="0"/>
              <a:t> alarm». </a:t>
            </a:r>
            <a:endParaRPr lang="sr-Latn-RS" sz="2000" dirty="0" smtClean="0"/>
          </a:p>
          <a:p>
            <a:r>
              <a:rPr lang="en-US" sz="2000" dirty="0" err="1" smtClean="0"/>
              <a:t>Blagajnik</a:t>
            </a:r>
            <a:r>
              <a:rPr lang="en-US" sz="2000" dirty="0" smtClean="0"/>
              <a:t> </a:t>
            </a:r>
            <a:r>
              <a:rPr lang="en-US" sz="2000" dirty="0"/>
              <a:t>ne </a:t>
            </a:r>
            <a:r>
              <a:rPr lang="en-US" sz="2000" dirty="0" err="1" smtClean="0"/>
              <a:t>sme</a:t>
            </a:r>
            <a:r>
              <a:rPr lang="en-US" sz="2000" dirty="0" smtClean="0"/>
              <a:t> </a:t>
            </a:r>
            <a:r>
              <a:rPr lang="en-US" sz="2000" dirty="0" err="1" smtClean="0"/>
              <a:t>delovati</a:t>
            </a:r>
            <a:r>
              <a:rPr lang="en-US" sz="2000" dirty="0" smtClean="0"/>
              <a:t> </a:t>
            </a:r>
            <a:r>
              <a:rPr lang="en-US" sz="2000" dirty="0" err="1"/>
              <a:t>sumnjičavo</a:t>
            </a:r>
            <a:r>
              <a:rPr lang="en-US" sz="2000" dirty="0"/>
              <a:t> </a:t>
            </a:r>
            <a:r>
              <a:rPr lang="en-US" sz="2000" dirty="0" err="1"/>
              <a:t>jer</a:t>
            </a:r>
            <a:r>
              <a:rPr lang="en-US" sz="2000" dirty="0"/>
              <a:t> bi </a:t>
            </a:r>
            <a:r>
              <a:rPr lang="en-US" sz="2000" dirty="0" err="1"/>
              <a:t>pljačkaš</a:t>
            </a:r>
            <a:r>
              <a:rPr lang="en-US" sz="2000" dirty="0"/>
              <a:t> </a:t>
            </a:r>
            <a:r>
              <a:rPr lang="en-US" sz="2000" dirty="0" err="1"/>
              <a:t>mogao</a:t>
            </a:r>
            <a:r>
              <a:rPr lang="en-US" sz="2000" dirty="0"/>
              <a:t> </a:t>
            </a:r>
            <a:r>
              <a:rPr lang="sr-Latn-RS" sz="2000" dirty="0" smtClean="0"/>
              <a:t>posumnjati</a:t>
            </a:r>
            <a:r>
              <a:rPr lang="en-US" sz="2000" dirty="0" smtClean="0"/>
              <a:t> </a:t>
            </a:r>
            <a:r>
              <a:rPr lang="en-US" sz="2000" dirty="0"/>
              <a:t>da </a:t>
            </a:r>
            <a:r>
              <a:rPr lang="en-US" sz="2000" dirty="0" err="1"/>
              <a:t>uključuje</a:t>
            </a:r>
            <a:r>
              <a:rPr lang="en-US" sz="2000" dirty="0"/>
              <a:t> alarm. Alarm je </a:t>
            </a:r>
            <a:r>
              <a:rPr lang="en-US" sz="2000" dirty="0" err="1"/>
              <a:t>povezan</a:t>
            </a:r>
            <a:r>
              <a:rPr lang="en-US" sz="2000" dirty="0"/>
              <a:t> s </a:t>
            </a:r>
            <a:r>
              <a:rPr lang="sr-Latn-RS" sz="2000" dirty="0" smtClean="0"/>
              <a:t>odeljenjem</a:t>
            </a:r>
            <a:r>
              <a:rPr lang="en-US" sz="2000" dirty="0" smtClean="0"/>
              <a:t> </a:t>
            </a:r>
            <a:r>
              <a:rPr lang="en-US" sz="2000" dirty="0" err="1"/>
              <a:t>sigurnosti</a:t>
            </a:r>
            <a:r>
              <a:rPr lang="en-US" sz="2000" dirty="0"/>
              <a:t> </a:t>
            </a:r>
            <a:r>
              <a:rPr lang="en-US" sz="2000" dirty="0" err="1"/>
              <a:t>ili</a:t>
            </a:r>
            <a:r>
              <a:rPr lang="en-US" sz="2000" dirty="0"/>
              <a:t> </a:t>
            </a:r>
            <a:r>
              <a:rPr lang="sr-Latn-RS" sz="2000" dirty="0" smtClean="0"/>
              <a:t>direktno</a:t>
            </a:r>
            <a:r>
              <a:rPr lang="en-US" sz="2000" dirty="0" smtClean="0"/>
              <a:t> s</a:t>
            </a:r>
            <a:r>
              <a:rPr lang="sr-Latn-RS" sz="2000" dirty="0" smtClean="0"/>
              <a:t>a </a:t>
            </a:r>
            <a:r>
              <a:rPr lang="en-US" sz="2000" dirty="0" err="1" smtClean="0"/>
              <a:t>policijskom</a:t>
            </a:r>
            <a:r>
              <a:rPr lang="en-US" sz="2000" dirty="0" smtClean="0"/>
              <a:t> </a:t>
            </a:r>
            <a:r>
              <a:rPr lang="sr-Latn-RS" sz="2000" dirty="0" smtClean="0"/>
              <a:t>stanicom</a:t>
            </a:r>
            <a:r>
              <a:rPr lang="en-US" sz="2000" dirty="0" smtClean="0"/>
              <a:t>.  </a:t>
            </a:r>
            <a:endParaRPr lang="en-US" sz="2000" dirty="0"/>
          </a:p>
        </p:txBody>
      </p:sp>
    </p:spTree>
    <p:extLst>
      <p:ext uri="{BB962C8B-B14F-4D97-AF65-F5344CB8AC3E}">
        <p14:creationId xmlns:p14="http://schemas.microsoft.com/office/powerpoint/2010/main" val="115587866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NEPREDVIĐENI DOGAĐAJI</a:t>
            </a:r>
            <a:endParaRPr lang="en-US" dirty="0"/>
          </a:p>
        </p:txBody>
      </p:sp>
      <p:sp>
        <p:nvSpPr>
          <p:cNvPr id="3" name="Content Placeholder 2"/>
          <p:cNvSpPr>
            <a:spLocks noGrp="1"/>
          </p:cNvSpPr>
          <p:nvPr>
            <p:ph idx="1"/>
          </p:nvPr>
        </p:nvSpPr>
        <p:spPr>
          <a:xfrm>
            <a:off x="677334" y="1265382"/>
            <a:ext cx="8596668" cy="5218545"/>
          </a:xfrm>
        </p:spPr>
        <p:txBody>
          <a:bodyPr>
            <a:noAutofit/>
          </a:bodyPr>
          <a:lstStyle/>
          <a:p>
            <a:endParaRPr lang="sr-Latn-RS" sz="2000" b="1" i="1" dirty="0" smtClean="0"/>
          </a:p>
          <a:p>
            <a:r>
              <a:rPr lang="en-US" sz="2000" b="1" i="1" dirty="0" err="1" smtClean="0"/>
              <a:t>Pljačka</a:t>
            </a:r>
            <a:endParaRPr lang="sr-Latn-RS" sz="2000" dirty="0" smtClean="0"/>
          </a:p>
          <a:p>
            <a:endParaRPr lang="sr-Latn-RS" sz="2000" dirty="0" smtClean="0"/>
          </a:p>
          <a:p>
            <a:r>
              <a:rPr lang="en-US" sz="2000" dirty="0" err="1" smtClean="0"/>
              <a:t>Iako</a:t>
            </a:r>
            <a:r>
              <a:rPr lang="en-US" sz="2000" dirty="0" smtClean="0"/>
              <a:t> </a:t>
            </a:r>
            <a:r>
              <a:rPr lang="en-US" sz="2000" dirty="0"/>
              <a:t>je </a:t>
            </a:r>
            <a:r>
              <a:rPr lang="en-US" sz="2000" dirty="0" err="1"/>
              <a:t>čin</a:t>
            </a:r>
            <a:r>
              <a:rPr lang="en-US" sz="2000" dirty="0"/>
              <a:t> </a:t>
            </a:r>
            <a:r>
              <a:rPr lang="en-US" sz="2000" dirty="0" err="1"/>
              <a:t>pljačke</a:t>
            </a:r>
            <a:r>
              <a:rPr lang="en-US" sz="2000" dirty="0"/>
              <a:t> </a:t>
            </a:r>
            <a:r>
              <a:rPr lang="en-US" sz="2000" dirty="0" err="1"/>
              <a:t>izuzetno</a:t>
            </a:r>
            <a:r>
              <a:rPr lang="en-US" sz="2000" dirty="0"/>
              <a:t> </a:t>
            </a:r>
            <a:r>
              <a:rPr lang="en-US" sz="2000" dirty="0" err="1"/>
              <a:t>stresan</a:t>
            </a:r>
            <a:r>
              <a:rPr lang="en-US" sz="2000" dirty="0"/>
              <a:t>, </a:t>
            </a:r>
            <a:r>
              <a:rPr lang="en-US" sz="2000" dirty="0" err="1"/>
              <a:t>osoblje</a:t>
            </a:r>
            <a:r>
              <a:rPr lang="en-US" sz="2000" dirty="0"/>
              <a:t> </a:t>
            </a:r>
            <a:r>
              <a:rPr lang="en-US" sz="2000" dirty="0" err="1"/>
              <a:t>treba</a:t>
            </a:r>
            <a:r>
              <a:rPr lang="en-US" sz="2000" dirty="0"/>
              <a:t> </a:t>
            </a:r>
            <a:r>
              <a:rPr lang="en-US" sz="2000" dirty="0" err="1"/>
              <a:t>biti</a:t>
            </a:r>
            <a:r>
              <a:rPr lang="en-US" sz="2000" dirty="0"/>
              <a:t> </a:t>
            </a:r>
            <a:r>
              <a:rPr lang="en-US" sz="2000" dirty="0" err="1"/>
              <a:t>što</a:t>
            </a:r>
            <a:r>
              <a:rPr lang="en-US" sz="2000" dirty="0"/>
              <a:t> je </a:t>
            </a:r>
            <a:r>
              <a:rPr lang="en-US" sz="2000" dirty="0" err="1"/>
              <a:t>moguće</a:t>
            </a:r>
            <a:r>
              <a:rPr lang="en-US" sz="2000" dirty="0"/>
              <a:t> </a:t>
            </a:r>
            <a:r>
              <a:rPr lang="en-US" sz="2000" dirty="0" err="1"/>
              <a:t>smirenije</a:t>
            </a:r>
            <a:r>
              <a:rPr lang="en-US" sz="2000" dirty="0"/>
              <a:t> </a:t>
            </a:r>
            <a:r>
              <a:rPr lang="en-US" sz="2000" dirty="0" err="1"/>
              <a:t>i</a:t>
            </a:r>
            <a:r>
              <a:rPr lang="en-US" sz="2000" dirty="0"/>
              <a:t> </a:t>
            </a:r>
            <a:r>
              <a:rPr lang="en-US" sz="2000" dirty="0" err="1"/>
              <a:t>treba</a:t>
            </a:r>
            <a:r>
              <a:rPr lang="en-US" sz="2000" dirty="0"/>
              <a:t> </a:t>
            </a:r>
            <a:r>
              <a:rPr lang="en-US" sz="2000" dirty="0" err="1" smtClean="0"/>
              <a:t>slediti</a:t>
            </a:r>
            <a:r>
              <a:rPr lang="en-US" sz="2000" dirty="0" smtClean="0"/>
              <a:t> </a:t>
            </a:r>
            <a:r>
              <a:rPr lang="en-US" sz="2000" dirty="0" err="1"/>
              <a:t>utvrđenu</a:t>
            </a:r>
            <a:r>
              <a:rPr lang="en-US" sz="2000" dirty="0"/>
              <a:t> </a:t>
            </a:r>
            <a:r>
              <a:rPr lang="en-US" sz="2000" dirty="0" err="1"/>
              <a:t>proceduru</a:t>
            </a:r>
            <a:r>
              <a:rPr lang="en-US" sz="2000" dirty="0"/>
              <a:t> </a:t>
            </a:r>
            <a:r>
              <a:rPr lang="en-US" sz="2000" dirty="0" err="1"/>
              <a:t>koju</a:t>
            </a:r>
            <a:r>
              <a:rPr lang="en-US" sz="2000" dirty="0"/>
              <a:t> </a:t>
            </a:r>
            <a:r>
              <a:rPr lang="en-US" sz="2000" dirty="0" err="1"/>
              <a:t>osoblje</a:t>
            </a:r>
            <a:r>
              <a:rPr lang="en-US" sz="2000" dirty="0"/>
              <a:t> </a:t>
            </a:r>
            <a:r>
              <a:rPr lang="en-US" sz="2000" dirty="0" err="1" smtClean="0"/>
              <a:t>uvežbava</a:t>
            </a:r>
            <a:r>
              <a:rPr lang="en-US" sz="2000" dirty="0" smtClean="0"/>
              <a:t> </a:t>
            </a:r>
            <a:r>
              <a:rPr lang="en-US" sz="2000" dirty="0" err="1"/>
              <a:t>povremenim</a:t>
            </a:r>
            <a:r>
              <a:rPr lang="en-US" sz="2000" dirty="0"/>
              <a:t> </a:t>
            </a:r>
            <a:r>
              <a:rPr lang="en-US" sz="2000" dirty="0" err="1"/>
              <a:t>simuliranjem</a:t>
            </a:r>
            <a:r>
              <a:rPr lang="en-US" sz="2000" dirty="0"/>
              <a:t> </a:t>
            </a:r>
            <a:r>
              <a:rPr lang="en-US" sz="2000" dirty="0" err="1"/>
              <a:t>pljačke</a:t>
            </a:r>
            <a:r>
              <a:rPr lang="en-US" sz="2000" dirty="0" smtClean="0"/>
              <a:t>.</a:t>
            </a:r>
            <a:endParaRPr lang="sr-Latn-RS" sz="2000" dirty="0" smtClean="0"/>
          </a:p>
          <a:p>
            <a:r>
              <a:rPr lang="en-US" sz="2000" dirty="0" err="1" smtClean="0"/>
              <a:t>Štetu</a:t>
            </a:r>
            <a:r>
              <a:rPr lang="en-US" sz="2000" dirty="0" smtClean="0"/>
              <a:t> </a:t>
            </a:r>
            <a:r>
              <a:rPr lang="en-US" sz="2000" dirty="0" err="1"/>
              <a:t>za</a:t>
            </a:r>
            <a:r>
              <a:rPr lang="en-US" sz="2000" dirty="0"/>
              <a:t> </a:t>
            </a:r>
            <a:r>
              <a:rPr lang="en-US" sz="2000" dirty="0" err="1"/>
              <a:t>slučaj</a:t>
            </a:r>
            <a:r>
              <a:rPr lang="en-US" sz="2000" dirty="0"/>
              <a:t> </a:t>
            </a:r>
            <a:r>
              <a:rPr lang="en-US" sz="2000" dirty="0" err="1"/>
              <a:t>pljačke</a:t>
            </a:r>
            <a:r>
              <a:rPr lang="en-US" sz="2000" dirty="0"/>
              <a:t>, </a:t>
            </a:r>
            <a:r>
              <a:rPr lang="en-US" sz="2000" dirty="0" err="1"/>
              <a:t>moguće</a:t>
            </a:r>
            <a:r>
              <a:rPr lang="en-US" sz="2000" dirty="0"/>
              <a:t> je </a:t>
            </a:r>
            <a:r>
              <a:rPr lang="en-US" sz="2000" dirty="0" err="1"/>
              <a:t>smanjiti</a:t>
            </a:r>
            <a:r>
              <a:rPr lang="en-US" sz="2000" dirty="0"/>
              <a:t> </a:t>
            </a:r>
            <a:r>
              <a:rPr lang="en-US" sz="2000" dirty="0" err="1"/>
              <a:t>učestalijim</a:t>
            </a:r>
            <a:r>
              <a:rPr lang="en-US" sz="2000" dirty="0"/>
              <a:t> </a:t>
            </a:r>
            <a:r>
              <a:rPr lang="en-US" sz="2000" dirty="0" err="1"/>
              <a:t>odnošenjem</a:t>
            </a:r>
            <a:r>
              <a:rPr lang="en-US" sz="2000" dirty="0"/>
              <a:t> </a:t>
            </a:r>
            <a:r>
              <a:rPr lang="en-US" sz="2000" dirty="0" err="1"/>
              <a:t>novca</a:t>
            </a:r>
            <a:r>
              <a:rPr lang="en-US" sz="2000" dirty="0"/>
              <a:t> </a:t>
            </a:r>
            <a:r>
              <a:rPr lang="en-US" sz="2000" dirty="0" err="1"/>
              <a:t>iz</a:t>
            </a:r>
            <a:r>
              <a:rPr lang="en-US" sz="2000" dirty="0"/>
              <a:t> </a:t>
            </a:r>
            <a:r>
              <a:rPr lang="en-US" sz="2000" dirty="0" err="1"/>
              <a:t>blagajne</a:t>
            </a:r>
            <a:r>
              <a:rPr lang="en-US" sz="2000" dirty="0"/>
              <a:t> </a:t>
            </a:r>
            <a:r>
              <a:rPr lang="en-US" sz="2000" dirty="0" err="1"/>
              <a:t>hotela</a:t>
            </a:r>
            <a:r>
              <a:rPr lang="en-US" sz="2000" dirty="0"/>
              <a:t> u </a:t>
            </a:r>
            <a:r>
              <a:rPr lang="en-US" sz="2000" dirty="0" err="1"/>
              <a:t>banku</a:t>
            </a:r>
            <a:r>
              <a:rPr lang="en-US" sz="2000" dirty="0"/>
              <a:t> (</a:t>
            </a:r>
            <a:r>
              <a:rPr lang="en-US" sz="2000" dirty="0" err="1"/>
              <a:t>naravno</a:t>
            </a:r>
            <a:r>
              <a:rPr lang="en-US" sz="2000" dirty="0"/>
              <a:t>, </a:t>
            </a:r>
            <a:r>
              <a:rPr lang="en-US" sz="2000" dirty="0" err="1"/>
              <a:t>uz</a:t>
            </a:r>
            <a:r>
              <a:rPr lang="en-US" sz="2000" dirty="0"/>
              <a:t> </a:t>
            </a:r>
            <a:r>
              <a:rPr lang="en-US" sz="2000" dirty="0" err="1"/>
              <a:t>odgovarajuću</a:t>
            </a:r>
            <a:r>
              <a:rPr lang="en-US" sz="2000" dirty="0"/>
              <a:t> </a:t>
            </a:r>
            <a:r>
              <a:rPr lang="en-US" sz="2000" dirty="0" err="1" smtClean="0"/>
              <a:t>pratnju</a:t>
            </a:r>
            <a:r>
              <a:rPr lang="en-US" sz="2000" dirty="0" smtClean="0"/>
              <a:t> </a:t>
            </a:r>
            <a:r>
              <a:rPr lang="sr-Latn-RS" sz="2000" dirty="0" smtClean="0"/>
              <a:t>obezbeđenja</a:t>
            </a:r>
            <a:r>
              <a:rPr lang="en-US" sz="2000" dirty="0" smtClean="0"/>
              <a:t>). </a:t>
            </a:r>
            <a:r>
              <a:rPr lang="en-US" sz="2000" dirty="0" err="1"/>
              <a:t>Radi</a:t>
            </a:r>
            <a:r>
              <a:rPr lang="en-US" sz="2000" dirty="0"/>
              <a:t> </a:t>
            </a:r>
            <a:r>
              <a:rPr lang="en-US" sz="2000" dirty="0" err="1"/>
              <a:t>sigurnosnih</a:t>
            </a:r>
            <a:r>
              <a:rPr lang="en-US" sz="2000" dirty="0"/>
              <a:t> </a:t>
            </a:r>
            <a:r>
              <a:rPr lang="en-US" sz="2000" dirty="0" err="1"/>
              <a:t>razloga</a:t>
            </a:r>
            <a:r>
              <a:rPr lang="en-US" sz="2000" dirty="0"/>
              <a:t>, u </a:t>
            </a:r>
            <a:r>
              <a:rPr lang="en-US" sz="2000" dirty="0" err="1"/>
              <a:t>mnogim</a:t>
            </a:r>
            <a:r>
              <a:rPr lang="en-US" sz="2000" dirty="0"/>
              <a:t> je </a:t>
            </a:r>
            <a:r>
              <a:rPr lang="en-US" sz="2000" dirty="0" err="1"/>
              <a:t>hotelima</a:t>
            </a:r>
            <a:r>
              <a:rPr lang="en-US" sz="2000" dirty="0"/>
              <a:t> </a:t>
            </a:r>
            <a:r>
              <a:rPr lang="en-US" sz="2000" dirty="0" err="1"/>
              <a:t>blagajna</a:t>
            </a:r>
            <a:r>
              <a:rPr lang="en-US" sz="2000" dirty="0"/>
              <a:t> </a:t>
            </a:r>
            <a:r>
              <a:rPr lang="en-US" sz="2000" dirty="0" err="1"/>
              <a:t>potpuno</a:t>
            </a:r>
            <a:r>
              <a:rPr lang="en-US" sz="2000" dirty="0"/>
              <a:t> </a:t>
            </a:r>
            <a:r>
              <a:rPr lang="en-US" sz="2000" dirty="0" err="1"/>
              <a:t>izdvojena</a:t>
            </a:r>
            <a:r>
              <a:rPr lang="en-US" sz="2000" dirty="0"/>
              <a:t> </a:t>
            </a:r>
            <a:r>
              <a:rPr lang="en-US" sz="2000" dirty="0" err="1"/>
              <a:t>prostorija</a:t>
            </a:r>
            <a:r>
              <a:rPr lang="en-US" sz="2000" dirty="0"/>
              <a:t>, </a:t>
            </a:r>
            <a:r>
              <a:rPr lang="en-US" sz="2000" dirty="0" err="1"/>
              <a:t>te</a:t>
            </a:r>
            <a:r>
              <a:rPr lang="en-US" sz="2000" dirty="0"/>
              <a:t> </a:t>
            </a:r>
            <a:r>
              <a:rPr lang="en-US" sz="2000" dirty="0" err="1"/>
              <a:t>zaštićena</a:t>
            </a:r>
            <a:r>
              <a:rPr lang="en-US" sz="2000" dirty="0"/>
              <a:t> </a:t>
            </a:r>
            <a:r>
              <a:rPr lang="en-US" sz="2000" dirty="0" err="1"/>
              <a:t>neprobojnim</a:t>
            </a:r>
            <a:r>
              <a:rPr lang="en-US" sz="2000" dirty="0"/>
              <a:t> </a:t>
            </a:r>
            <a:r>
              <a:rPr lang="en-US" sz="2000" dirty="0" err="1"/>
              <a:t>staklom</a:t>
            </a:r>
            <a:r>
              <a:rPr lang="en-US" sz="2000" dirty="0"/>
              <a:t>. </a:t>
            </a:r>
          </a:p>
        </p:txBody>
      </p:sp>
    </p:spTree>
    <p:extLst>
      <p:ext uri="{BB962C8B-B14F-4D97-AF65-F5344CB8AC3E}">
        <p14:creationId xmlns:p14="http://schemas.microsoft.com/office/powerpoint/2010/main" val="23456248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NEPREDVIĐENI DOGAĐAJI</a:t>
            </a:r>
            <a:endParaRPr lang="en-US" dirty="0"/>
          </a:p>
        </p:txBody>
      </p:sp>
      <p:sp>
        <p:nvSpPr>
          <p:cNvPr id="3" name="Content Placeholder 2"/>
          <p:cNvSpPr>
            <a:spLocks noGrp="1"/>
          </p:cNvSpPr>
          <p:nvPr>
            <p:ph idx="1"/>
          </p:nvPr>
        </p:nvSpPr>
        <p:spPr>
          <a:xfrm>
            <a:off x="677334" y="1265382"/>
            <a:ext cx="8596668" cy="5218545"/>
          </a:xfrm>
        </p:spPr>
        <p:txBody>
          <a:bodyPr>
            <a:noAutofit/>
          </a:bodyPr>
          <a:lstStyle/>
          <a:p>
            <a:endParaRPr lang="sr-Latn-RS" sz="2000" b="1" i="1" dirty="0" smtClean="0"/>
          </a:p>
          <a:p>
            <a:r>
              <a:rPr lang="en-US" sz="2000" b="1" i="1" dirty="0" err="1"/>
              <a:t>Požar</a:t>
            </a:r>
            <a:r>
              <a:rPr lang="en-US" sz="2000" b="1" i="1" dirty="0"/>
              <a:t> </a:t>
            </a:r>
            <a:endParaRPr lang="sr-Latn-RS" sz="2000" b="1" i="1" dirty="0" smtClean="0"/>
          </a:p>
          <a:p>
            <a:endParaRPr lang="sr-Latn-RS" sz="2000" b="1" i="1" dirty="0" smtClean="0"/>
          </a:p>
          <a:p>
            <a:r>
              <a:rPr lang="sr-Latn-RS" sz="2000" dirty="0" smtClean="0"/>
              <a:t>Zaštita </a:t>
            </a:r>
            <a:r>
              <a:rPr lang="en-US" sz="2000" dirty="0" smtClean="0"/>
              <a:t>od </a:t>
            </a:r>
            <a:r>
              <a:rPr lang="en-US" sz="2000" dirty="0" err="1"/>
              <a:t>požara</a:t>
            </a:r>
            <a:r>
              <a:rPr lang="en-US" sz="2000" dirty="0"/>
              <a:t> je </a:t>
            </a:r>
            <a:r>
              <a:rPr lang="en-US" sz="2000" dirty="0" err="1"/>
              <a:t>ekonomski</a:t>
            </a:r>
            <a:r>
              <a:rPr lang="en-US" sz="2000" dirty="0"/>
              <a:t> </a:t>
            </a:r>
            <a:r>
              <a:rPr lang="en-US" sz="2000" dirty="0" err="1"/>
              <a:t>i</a:t>
            </a:r>
            <a:r>
              <a:rPr lang="en-US" sz="2000" dirty="0"/>
              <a:t> </a:t>
            </a:r>
            <a:r>
              <a:rPr lang="en-US" sz="2000" dirty="0" err="1"/>
              <a:t>tehnički</a:t>
            </a:r>
            <a:r>
              <a:rPr lang="en-US" sz="2000" dirty="0"/>
              <a:t> problem, </a:t>
            </a:r>
            <a:r>
              <a:rPr lang="en-US" sz="2000" dirty="0" err="1"/>
              <a:t>jer</a:t>
            </a:r>
            <a:r>
              <a:rPr lang="en-US" sz="2000" dirty="0"/>
              <a:t> se </a:t>
            </a:r>
            <a:r>
              <a:rPr lang="en-US" sz="2000" dirty="0" err="1"/>
              <a:t>postavlja</a:t>
            </a:r>
            <a:r>
              <a:rPr lang="en-US" sz="2000" dirty="0"/>
              <a:t> </a:t>
            </a:r>
            <a:r>
              <a:rPr lang="en-US" sz="2000" dirty="0" err="1"/>
              <a:t>pitanje</a:t>
            </a:r>
            <a:r>
              <a:rPr lang="en-US" sz="2000" dirty="0"/>
              <a:t> </a:t>
            </a:r>
            <a:r>
              <a:rPr lang="en-US" sz="2000" dirty="0" err="1"/>
              <a:t>kako</a:t>
            </a:r>
            <a:r>
              <a:rPr lang="en-US" sz="2000" dirty="0"/>
              <a:t> </a:t>
            </a:r>
            <a:r>
              <a:rPr lang="en-US" sz="2000" dirty="0" err="1"/>
              <a:t>postići</a:t>
            </a:r>
            <a:r>
              <a:rPr lang="en-US" sz="2000" dirty="0"/>
              <a:t> </a:t>
            </a:r>
            <a:r>
              <a:rPr lang="en-US" sz="2000" dirty="0" err="1"/>
              <a:t>najveću</a:t>
            </a:r>
            <a:r>
              <a:rPr lang="en-US" sz="2000" dirty="0"/>
              <a:t> </a:t>
            </a:r>
            <a:r>
              <a:rPr lang="en-US" sz="2000" dirty="0" err="1"/>
              <a:t>moguću</a:t>
            </a:r>
            <a:r>
              <a:rPr lang="en-US" sz="2000" dirty="0"/>
              <a:t> </a:t>
            </a:r>
            <a:r>
              <a:rPr lang="en-US" sz="2000" dirty="0" err="1"/>
              <a:t>sigurnost</a:t>
            </a:r>
            <a:r>
              <a:rPr lang="en-US" sz="2000" dirty="0"/>
              <a:t> a da se </a:t>
            </a:r>
            <a:r>
              <a:rPr lang="en-US" sz="2000" dirty="0" err="1" smtClean="0"/>
              <a:t>izbegnu</a:t>
            </a:r>
            <a:r>
              <a:rPr lang="en-US" sz="2000" dirty="0" smtClean="0"/>
              <a:t> </a:t>
            </a:r>
            <a:r>
              <a:rPr lang="en-US" sz="2000" dirty="0" err="1"/>
              <a:t>suvišni</a:t>
            </a:r>
            <a:r>
              <a:rPr lang="en-US" sz="2000" dirty="0"/>
              <a:t> </a:t>
            </a:r>
            <a:r>
              <a:rPr lang="en-US" sz="2000" dirty="0" err="1"/>
              <a:t>troškovi</a:t>
            </a:r>
            <a:r>
              <a:rPr lang="en-US" sz="2000" dirty="0"/>
              <a:t>. </a:t>
            </a:r>
            <a:endParaRPr lang="sr-Latn-RS" sz="2000" dirty="0" smtClean="0"/>
          </a:p>
          <a:p>
            <a:r>
              <a:rPr lang="en-US" sz="2000" dirty="0" err="1" smtClean="0"/>
              <a:t>Standardi</a:t>
            </a:r>
            <a:r>
              <a:rPr lang="en-US" sz="2000" dirty="0"/>
              <a:t>, </a:t>
            </a:r>
            <a:r>
              <a:rPr lang="en-US" sz="2000" dirty="0" err="1"/>
              <a:t>međutim</a:t>
            </a:r>
            <a:r>
              <a:rPr lang="en-US" sz="2000" dirty="0"/>
              <a:t>, ne bi </a:t>
            </a:r>
            <a:r>
              <a:rPr lang="en-US" sz="2000" dirty="0" err="1" smtClean="0"/>
              <a:t>smeli</a:t>
            </a:r>
            <a:r>
              <a:rPr lang="en-US" sz="2000" dirty="0" smtClean="0"/>
              <a:t> </a:t>
            </a:r>
            <a:r>
              <a:rPr lang="en-US" sz="2000" dirty="0" err="1"/>
              <a:t>biti</a:t>
            </a:r>
            <a:r>
              <a:rPr lang="en-US" sz="2000" dirty="0"/>
              <a:t> </a:t>
            </a:r>
            <a:r>
              <a:rPr lang="en-US" sz="2000" dirty="0" err="1"/>
              <a:t>proizvoljni</a:t>
            </a:r>
            <a:r>
              <a:rPr lang="en-US" sz="2000" dirty="0"/>
              <a:t>, pa bi </a:t>
            </a:r>
            <a:r>
              <a:rPr lang="en-US" sz="2000" dirty="0" err="1"/>
              <a:t>trebalo</a:t>
            </a:r>
            <a:r>
              <a:rPr lang="en-US" sz="2000" dirty="0"/>
              <a:t> </a:t>
            </a:r>
            <a:r>
              <a:rPr lang="en-US" sz="2000" dirty="0" err="1"/>
              <a:t>uložiti</a:t>
            </a:r>
            <a:r>
              <a:rPr lang="en-US" sz="2000" dirty="0"/>
              <a:t> </a:t>
            </a:r>
            <a:r>
              <a:rPr lang="en-US" sz="2000" dirty="0" err="1"/>
              <a:t>znatno</a:t>
            </a:r>
            <a:r>
              <a:rPr lang="en-US" sz="2000" dirty="0"/>
              <a:t> </a:t>
            </a:r>
            <a:r>
              <a:rPr lang="en-US" sz="2000" dirty="0" err="1" smtClean="0"/>
              <a:t>vreme</a:t>
            </a:r>
            <a:r>
              <a:rPr lang="en-US" sz="2000" dirty="0" smtClean="0"/>
              <a:t> </a:t>
            </a:r>
            <a:r>
              <a:rPr lang="en-US" sz="2000" dirty="0"/>
              <a:t>da se </a:t>
            </a:r>
            <a:r>
              <a:rPr lang="en-US" sz="2000" dirty="0" err="1"/>
              <a:t>poprave</a:t>
            </a:r>
            <a:r>
              <a:rPr lang="en-US" sz="2000" dirty="0"/>
              <a:t> </a:t>
            </a:r>
            <a:r>
              <a:rPr lang="en-US" sz="2000" dirty="0" err="1"/>
              <a:t>manjkavosti</a:t>
            </a:r>
            <a:r>
              <a:rPr lang="en-US" sz="2000" dirty="0"/>
              <a:t> u </a:t>
            </a:r>
            <a:r>
              <a:rPr lang="en-US" sz="2000" dirty="0" err="1"/>
              <a:t>hotelima</a:t>
            </a:r>
            <a:r>
              <a:rPr lang="en-US" sz="2000" dirty="0"/>
              <a:t>. U </a:t>
            </a:r>
            <a:r>
              <a:rPr lang="en-US" sz="2000" dirty="0" err="1"/>
              <a:t>nekim</a:t>
            </a:r>
            <a:r>
              <a:rPr lang="en-US" sz="2000" dirty="0"/>
              <a:t> </a:t>
            </a:r>
            <a:r>
              <a:rPr lang="en-US" sz="2000" dirty="0" err="1"/>
              <a:t>su</a:t>
            </a:r>
            <a:r>
              <a:rPr lang="en-US" sz="2000" dirty="0"/>
              <a:t> </a:t>
            </a:r>
            <a:r>
              <a:rPr lang="en-US" sz="2000" dirty="0" err="1"/>
              <a:t>zemljama</a:t>
            </a:r>
            <a:r>
              <a:rPr lang="en-US" sz="2000" dirty="0"/>
              <a:t> </a:t>
            </a:r>
            <a:r>
              <a:rPr lang="en-US" sz="2000" dirty="0" err="1" smtClean="0"/>
              <a:t>defini</a:t>
            </a:r>
            <a:r>
              <a:rPr lang="sr-Latn-RS" sz="2000" dirty="0" smtClean="0"/>
              <a:t>s</a:t>
            </a:r>
            <a:r>
              <a:rPr lang="en-US" sz="2000" dirty="0" err="1" smtClean="0"/>
              <a:t>ane</a:t>
            </a:r>
            <a:r>
              <a:rPr lang="en-US" sz="2000" dirty="0" smtClean="0"/>
              <a:t> </a:t>
            </a:r>
            <a:r>
              <a:rPr lang="en-US" sz="2000" dirty="0" err="1"/>
              <a:t>kreditne</a:t>
            </a:r>
            <a:r>
              <a:rPr lang="en-US" sz="2000" dirty="0"/>
              <a:t> </a:t>
            </a:r>
            <a:r>
              <a:rPr lang="en-US" sz="2000" dirty="0" err="1"/>
              <a:t>olakšice</a:t>
            </a:r>
            <a:r>
              <a:rPr lang="en-US" sz="2000" dirty="0"/>
              <a:t>, </a:t>
            </a:r>
            <a:r>
              <a:rPr lang="en-US" sz="2000" dirty="0" err="1"/>
              <a:t>oslobađanje</a:t>
            </a:r>
            <a:r>
              <a:rPr lang="en-US" sz="2000" dirty="0"/>
              <a:t> od </a:t>
            </a:r>
            <a:r>
              <a:rPr lang="en-US" sz="2000" dirty="0" err="1"/>
              <a:t>poreza</a:t>
            </a:r>
            <a:r>
              <a:rPr lang="en-US" sz="2000" dirty="0"/>
              <a:t>, </a:t>
            </a:r>
            <a:r>
              <a:rPr lang="en-US" sz="2000" dirty="0" err="1"/>
              <a:t>te</a:t>
            </a:r>
            <a:r>
              <a:rPr lang="en-US" sz="2000" dirty="0"/>
              <a:t> </a:t>
            </a:r>
            <a:r>
              <a:rPr lang="en-US" sz="2000" dirty="0" err="1"/>
              <a:t>određena</a:t>
            </a:r>
            <a:r>
              <a:rPr lang="en-US" sz="2000" dirty="0"/>
              <a:t> </a:t>
            </a:r>
            <a:r>
              <a:rPr lang="en-US" sz="2000" dirty="0" err="1"/>
              <a:t>pomoć</a:t>
            </a:r>
            <a:r>
              <a:rPr lang="en-US" sz="2000" dirty="0"/>
              <a:t> u </a:t>
            </a:r>
            <a:r>
              <a:rPr lang="en-US" sz="2000" dirty="0" err="1"/>
              <a:t>sredstvima</a:t>
            </a:r>
            <a:r>
              <a:rPr lang="en-US" sz="2000" dirty="0"/>
              <a:t> </a:t>
            </a:r>
            <a:r>
              <a:rPr lang="en-US" sz="2000" dirty="0" err="1"/>
              <a:t>pomoću</a:t>
            </a:r>
            <a:r>
              <a:rPr lang="en-US" sz="2000" dirty="0"/>
              <a:t> </a:t>
            </a:r>
            <a:r>
              <a:rPr lang="en-US" sz="2000" dirty="0" err="1"/>
              <a:t>koje</a:t>
            </a:r>
            <a:r>
              <a:rPr lang="en-US" sz="2000" dirty="0"/>
              <a:t> </a:t>
            </a:r>
            <a:r>
              <a:rPr lang="en-US" sz="2000" dirty="0" err="1"/>
              <a:t>vlade</a:t>
            </a:r>
            <a:r>
              <a:rPr lang="en-US" sz="2000" dirty="0"/>
              <a:t> </a:t>
            </a:r>
            <a:r>
              <a:rPr lang="en-US" sz="2000" dirty="0" err="1"/>
              <a:t>pružaju</a:t>
            </a:r>
            <a:r>
              <a:rPr lang="en-US" sz="2000" dirty="0"/>
              <a:t> </a:t>
            </a:r>
            <a:r>
              <a:rPr lang="en-US" sz="2000" dirty="0" err="1"/>
              <a:t>za</a:t>
            </a:r>
            <a:r>
              <a:rPr lang="en-US" sz="2000" dirty="0"/>
              <a:t> </a:t>
            </a:r>
            <a:r>
              <a:rPr lang="en-US" sz="2000" dirty="0" err="1"/>
              <a:t>rekonstrukcije</a:t>
            </a:r>
            <a:r>
              <a:rPr lang="en-US" sz="2000" dirty="0"/>
              <a:t> </a:t>
            </a:r>
            <a:r>
              <a:rPr lang="en-US" sz="2000" dirty="0" err="1"/>
              <a:t>i</a:t>
            </a:r>
            <a:r>
              <a:rPr lang="en-US" sz="2000" dirty="0"/>
              <a:t> </a:t>
            </a:r>
            <a:r>
              <a:rPr lang="en-US" sz="2000" dirty="0" err="1"/>
              <a:t>nabavku</a:t>
            </a:r>
            <a:r>
              <a:rPr lang="en-US" sz="2000" dirty="0"/>
              <a:t> </a:t>
            </a:r>
            <a:r>
              <a:rPr lang="en-US" sz="2000" dirty="0" err="1"/>
              <a:t>nove</a:t>
            </a:r>
            <a:r>
              <a:rPr lang="en-US" sz="2000" dirty="0"/>
              <a:t> </a:t>
            </a:r>
            <a:r>
              <a:rPr lang="en-US" sz="2000" dirty="0" err="1"/>
              <a:t>opreme</a:t>
            </a:r>
            <a:r>
              <a:rPr lang="en-US" sz="2000" dirty="0"/>
              <a:t>, </a:t>
            </a:r>
            <a:r>
              <a:rPr lang="en-US" sz="2000" dirty="0" err="1"/>
              <a:t>kako</a:t>
            </a:r>
            <a:r>
              <a:rPr lang="en-US" sz="2000" dirty="0"/>
              <a:t> bi se </a:t>
            </a:r>
            <a:r>
              <a:rPr lang="en-US" sz="2000" dirty="0" err="1"/>
              <a:t>povećala</a:t>
            </a:r>
            <a:r>
              <a:rPr lang="en-US" sz="2000" dirty="0"/>
              <a:t> </a:t>
            </a:r>
            <a:r>
              <a:rPr lang="en-US" sz="2000" dirty="0" err="1"/>
              <a:t>sigurnost</a:t>
            </a:r>
            <a:r>
              <a:rPr lang="en-US" sz="2000" dirty="0"/>
              <a:t>. </a:t>
            </a:r>
            <a:endParaRPr lang="sr-Latn-RS" sz="2000" dirty="0" smtClean="0"/>
          </a:p>
        </p:txBody>
      </p:sp>
    </p:spTree>
    <p:extLst>
      <p:ext uri="{BB962C8B-B14F-4D97-AF65-F5344CB8AC3E}">
        <p14:creationId xmlns:p14="http://schemas.microsoft.com/office/powerpoint/2010/main" val="219780120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NEPREDVIĐENI DOGAĐAJI</a:t>
            </a:r>
            <a:endParaRPr lang="en-US" dirty="0"/>
          </a:p>
        </p:txBody>
      </p:sp>
      <p:sp>
        <p:nvSpPr>
          <p:cNvPr id="3" name="Content Placeholder 2"/>
          <p:cNvSpPr>
            <a:spLocks noGrp="1"/>
          </p:cNvSpPr>
          <p:nvPr>
            <p:ph idx="1"/>
          </p:nvPr>
        </p:nvSpPr>
        <p:spPr>
          <a:xfrm>
            <a:off x="677334" y="1265382"/>
            <a:ext cx="8596668" cy="5218545"/>
          </a:xfrm>
        </p:spPr>
        <p:txBody>
          <a:bodyPr>
            <a:noAutofit/>
          </a:bodyPr>
          <a:lstStyle/>
          <a:p>
            <a:endParaRPr lang="sr-Latn-RS" sz="2000" b="1" i="1" dirty="0" smtClean="0"/>
          </a:p>
          <a:p>
            <a:r>
              <a:rPr lang="en-US" sz="2000" b="1" i="1" dirty="0" err="1"/>
              <a:t>Požar</a:t>
            </a:r>
            <a:r>
              <a:rPr lang="en-US" sz="2000" b="1" i="1" dirty="0"/>
              <a:t> </a:t>
            </a:r>
            <a:endParaRPr lang="sr-Latn-RS" sz="2000" b="1" i="1" dirty="0" smtClean="0"/>
          </a:p>
          <a:p>
            <a:r>
              <a:rPr lang="sr-Latn-RS" sz="2000" dirty="0" smtClean="0"/>
              <a:t>P</a:t>
            </a:r>
            <a:r>
              <a:rPr lang="en-US" sz="2000" dirty="0" err="1" smtClean="0"/>
              <a:t>olitika</a:t>
            </a:r>
            <a:r>
              <a:rPr lang="en-US" sz="2000" dirty="0" smtClean="0"/>
              <a:t> </a:t>
            </a:r>
            <a:r>
              <a:rPr lang="en-US" sz="2000" dirty="0" err="1"/>
              <a:t>hotelijera</a:t>
            </a:r>
            <a:r>
              <a:rPr lang="en-US" sz="2000" dirty="0"/>
              <a:t> u </a:t>
            </a:r>
            <a:r>
              <a:rPr lang="en-US" sz="2000" dirty="0" err="1"/>
              <a:t>pogledu</a:t>
            </a:r>
            <a:r>
              <a:rPr lang="en-US" sz="2000" dirty="0"/>
              <a:t> </a:t>
            </a:r>
            <a:r>
              <a:rPr lang="en-US" sz="2000" dirty="0" err="1"/>
              <a:t>zaštite</a:t>
            </a:r>
            <a:r>
              <a:rPr lang="en-US" sz="2000" dirty="0"/>
              <a:t> od </a:t>
            </a:r>
            <a:r>
              <a:rPr lang="en-US" sz="2000" dirty="0" err="1"/>
              <a:t>požara</a:t>
            </a:r>
            <a:r>
              <a:rPr lang="en-US" sz="2000" dirty="0"/>
              <a:t> je </a:t>
            </a:r>
            <a:r>
              <a:rPr lang="en-US" sz="2000" dirty="0" err="1"/>
              <a:t>jasna</a:t>
            </a:r>
            <a:r>
              <a:rPr lang="en-US" sz="2000" dirty="0"/>
              <a:t>: </a:t>
            </a:r>
          </a:p>
          <a:p>
            <a:pPr lvl="1"/>
            <a:r>
              <a:rPr lang="en-US" sz="2000" dirty="0" err="1" smtClean="0"/>
              <a:t>pobrinuti</a:t>
            </a:r>
            <a:r>
              <a:rPr lang="en-US" sz="2000" dirty="0" smtClean="0"/>
              <a:t> </a:t>
            </a:r>
            <a:r>
              <a:rPr lang="en-US" sz="2000" dirty="0"/>
              <a:t>se </a:t>
            </a:r>
            <a:r>
              <a:rPr lang="en-US" sz="2000" dirty="0" err="1"/>
              <a:t>za</a:t>
            </a:r>
            <a:r>
              <a:rPr lang="en-US" sz="2000" dirty="0"/>
              <a:t> </a:t>
            </a:r>
            <a:r>
              <a:rPr lang="en-US" sz="2000" dirty="0" err="1"/>
              <a:t>siguran</a:t>
            </a:r>
            <a:r>
              <a:rPr lang="en-US" sz="2000" dirty="0"/>
              <a:t> </a:t>
            </a:r>
            <a:r>
              <a:rPr lang="en-US" sz="2000" dirty="0" err="1"/>
              <a:t>ambijent</a:t>
            </a:r>
            <a:r>
              <a:rPr lang="en-US" sz="2000" dirty="0"/>
              <a:t>, </a:t>
            </a:r>
            <a:r>
              <a:rPr lang="en-US" sz="2000" dirty="0" err="1"/>
              <a:t>kako</a:t>
            </a:r>
            <a:r>
              <a:rPr lang="en-US" sz="2000" dirty="0"/>
              <a:t> </a:t>
            </a:r>
            <a:r>
              <a:rPr lang="en-US" sz="2000" dirty="0" err="1"/>
              <a:t>gostiju</a:t>
            </a:r>
            <a:r>
              <a:rPr lang="en-US" sz="2000" dirty="0"/>
              <a:t>, </a:t>
            </a:r>
            <a:r>
              <a:rPr lang="en-US" sz="2000" dirty="0" err="1"/>
              <a:t>tako</a:t>
            </a:r>
            <a:r>
              <a:rPr lang="en-US" sz="2000" dirty="0"/>
              <a:t> </a:t>
            </a:r>
            <a:r>
              <a:rPr lang="en-US" sz="2000" dirty="0" err="1"/>
              <a:t>i</a:t>
            </a:r>
            <a:r>
              <a:rPr lang="en-US" sz="2000" dirty="0"/>
              <a:t> </a:t>
            </a:r>
            <a:r>
              <a:rPr lang="en-US" sz="2000" dirty="0" err="1"/>
              <a:t>zaposlenog</a:t>
            </a:r>
            <a:r>
              <a:rPr lang="en-US" sz="2000" dirty="0"/>
              <a:t> </a:t>
            </a:r>
            <a:r>
              <a:rPr lang="en-US" sz="2000" dirty="0" err="1"/>
              <a:t>osoblja</a:t>
            </a:r>
            <a:r>
              <a:rPr lang="en-US" sz="2000" dirty="0"/>
              <a:t>; </a:t>
            </a:r>
          </a:p>
          <a:p>
            <a:pPr lvl="1"/>
            <a:r>
              <a:rPr lang="en-US" sz="2000" dirty="0" err="1" smtClean="0"/>
              <a:t>osigurati</a:t>
            </a:r>
            <a:r>
              <a:rPr lang="en-US" sz="2000" dirty="0" smtClean="0"/>
              <a:t> </a:t>
            </a:r>
            <a:r>
              <a:rPr lang="en-US" sz="2000" dirty="0" err="1" smtClean="0"/>
              <a:t>prot</a:t>
            </a:r>
            <a:r>
              <a:rPr lang="sr-Latn-RS" sz="2000" dirty="0" smtClean="0"/>
              <a:t>iv</a:t>
            </a:r>
            <a:r>
              <a:rPr lang="en-US" sz="2000" dirty="0" err="1" smtClean="0"/>
              <a:t>požarna</a:t>
            </a:r>
            <a:r>
              <a:rPr lang="en-US" sz="2000" dirty="0" smtClean="0"/>
              <a:t> </a:t>
            </a:r>
            <a:r>
              <a:rPr lang="en-US" sz="2000" dirty="0" err="1"/>
              <a:t>sredstva</a:t>
            </a:r>
            <a:r>
              <a:rPr lang="en-US" sz="2000" dirty="0"/>
              <a:t> </a:t>
            </a:r>
            <a:r>
              <a:rPr lang="en-US" sz="2000" dirty="0" err="1"/>
              <a:t>i</a:t>
            </a:r>
            <a:r>
              <a:rPr lang="en-US" sz="2000" dirty="0"/>
              <a:t> </a:t>
            </a:r>
            <a:r>
              <a:rPr lang="en-US" sz="2000" dirty="0" err="1"/>
              <a:t>opremu</a:t>
            </a:r>
            <a:r>
              <a:rPr lang="en-US" sz="2000" dirty="0"/>
              <a:t> </a:t>
            </a:r>
            <a:r>
              <a:rPr lang="en-US" sz="2000" dirty="0" err="1"/>
              <a:t>za</a:t>
            </a:r>
            <a:r>
              <a:rPr lang="en-US" sz="2000" dirty="0"/>
              <a:t> </a:t>
            </a:r>
            <a:r>
              <a:rPr lang="en-US" sz="2000" dirty="0" err="1"/>
              <a:t>slučaj</a:t>
            </a:r>
            <a:r>
              <a:rPr lang="en-US" sz="2000" dirty="0"/>
              <a:t> </a:t>
            </a:r>
            <a:r>
              <a:rPr lang="en-US" sz="2000" dirty="0" err="1"/>
              <a:t>opasnosti</a:t>
            </a:r>
            <a:r>
              <a:rPr lang="en-US" sz="2000" dirty="0"/>
              <a:t>; </a:t>
            </a:r>
          </a:p>
          <a:p>
            <a:pPr lvl="1"/>
            <a:r>
              <a:rPr lang="sr-Latn-RS" sz="2000" dirty="0" smtClean="0"/>
              <a:t>k</a:t>
            </a:r>
            <a:r>
              <a:rPr lang="en-US" sz="2000" dirty="0" err="1" smtClean="0"/>
              <a:t>ontinuirano</a:t>
            </a:r>
            <a:r>
              <a:rPr lang="en-US" sz="2000" dirty="0" smtClean="0"/>
              <a:t> </a:t>
            </a:r>
            <a:r>
              <a:rPr lang="en-US" sz="2000" dirty="0" err="1"/>
              <a:t>vršiti</a:t>
            </a:r>
            <a:r>
              <a:rPr lang="en-US" sz="2000" dirty="0"/>
              <a:t> </a:t>
            </a:r>
            <a:r>
              <a:rPr lang="en-US" sz="2000" dirty="0" err="1" smtClean="0"/>
              <a:t>pregled</a:t>
            </a:r>
            <a:r>
              <a:rPr lang="sr-Latn-RS" sz="2000" dirty="0"/>
              <a:t> </a:t>
            </a:r>
            <a:r>
              <a:rPr lang="sr-Latn-RS" sz="2000" dirty="0" smtClean="0"/>
              <a:t>i</a:t>
            </a:r>
            <a:r>
              <a:rPr lang="en-US" sz="2000" dirty="0" smtClean="0"/>
              <a:t> </a:t>
            </a:r>
            <a:r>
              <a:rPr lang="en-US" sz="2000" dirty="0" err="1"/>
              <a:t>popravke</a:t>
            </a:r>
            <a:r>
              <a:rPr lang="en-US" sz="2000" dirty="0"/>
              <a:t> </a:t>
            </a:r>
            <a:r>
              <a:rPr lang="en-US" sz="2000" dirty="0" err="1" smtClean="0"/>
              <a:t>kako</a:t>
            </a:r>
            <a:r>
              <a:rPr lang="en-US" sz="2000" dirty="0" smtClean="0"/>
              <a:t> </a:t>
            </a:r>
            <a:r>
              <a:rPr lang="en-US" sz="2000" dirty="0"/>
              <a:t>bi </a:t>
            </a:r>
            <a:r>
              <a:rPr lang="en-US" sz="2000" dirty="0" err="1"/>
              <a:t>sigurnost</a:t>
            </a:r>
            <a:r>
              <a:rPr lang="en-US" sz="2000" dirty="0"/>
              <a:t> </a:t>
            </a:r>
            <a:r>
              <a:rPr lang="en-US" sz="2000" dirty="0" err="1"/>
              <a:t>bila</a:t>
            </a:r>
            <a:r>
              <a:rPr lang="en-US" sz="2000" dirty="0"/>
              <a:t> </a:t>
            </a:r>
            <a:r>
              <a:rPr lang="en-US" sz="2000" dirty="0" err="1" smtClean="0"/>
              <a:t>za</a:t>
            </a:r>
            <a:r>
              <a:rPr lang="sr-Latn-RS" sz="2000" dirty="0" smtClean="0"/>
              <a:t>garantovan</a:t>
            </a:r>
            <a:r>
              <a:rPr lang="en-US" sz="2000" dirty="0" smtClean="0"/>
              <a:t>a</a:t>
            </a:r>
            <a:r>
              <a:rPr lang="en-US" sz="2000" dirty="0"/>
              <a:t>; </a:t>
            </a:r>
          </a:p>
          <a:p>
            <a:pPr lvl="1"/>
            <a:r>
              <a:rPr lang="en-US" sz="2000" dirty="0" err="1" smtClean="0"/>
              <a:t>organiz</a:t>
            </a:r>
            <a:r>
              <a:rPr lang="sr-Latn-RS" sz="2000" dirty="0" smtClean="0"/>
              <a:t>ova</a:t>
            </a:r>
            <a:r>
              <a:rPr lang="en-US" sz="2000" dirty="0" err="1" smtClean="0"/>
              <a:t>ti</a:t>
            </a:r>
            <a:r>
              <a:rPr lang="en-US" sz="2000" dirty="0" smtClean="0"/>
              <a:t> </a:t>
            </a:r>
            <a:r>
              <a:rPr lang="sr-Latn-RS" sz="2000" dirty="0" smtClean="0"/>
              <a:t>kursev</a:t>
            </a:r>
            <a:r>
              <a:rPr lang="en-US" sz="2000" dirty="0" smtClean="0"/>
              <a:t>e </a:t>
            </a:r>
            <a:r>
              <a:rPr lang="en-US" sz="2000" dirty="0" err="1"/>
              <a:t>za</a:t>
            </a:r>
            <a:r>
              <a:rPr lang="en-US" sz="2000" dirty="0"/>
              <a:t> </a:t>
            </a:r>
            <a:r>
              <a:rPr lang="en-US" sz="2000" dirty="0" err="1"/>
              <a:t>zaposleno</a:t>
            </a:r>
            <a:r>
              <a:rPr lang="en-US" sz="2000" dirty="0"/>
              <a:t> </a:t>
            </a:r>
            <a:r>
              <a:rPr lang="en-US" sz="2000" dirty="0" err="1"/>
              <a:t>osoblje</a:t>
            </a:r>
            <a:r>
              <a:rPr lang="en-US" sz="2000" dirty="0"/>
              <a:t>, </a:t>
            </a:r>
            <a:r>
              <a:rPr lang="en-US" sz="2000" dirty="0" err="1"/>
              <a:t>kako</a:t>
            </a:r>
            <a:r>
              <a:rPr lang="en-US" sz="2000" dirty="0"/>
              <a:t> bi </a:t>
            </a:r>
            <a:r>
              <a:rPr lang="en-US" sz="2000" dirty="0" err="1"/>
              <a:t>znali</a:t>
            </a:r>
            <a:r>
              <a:rPr lang="en-US" sz="2000" dirty="0"/>
              <a:t> </a:t>
            </a:r>
            <a:r>
              <a:rPr lang="en-US" sz="2000" dirty="0" err="1" smtClean="0"/>
              <a:t>št</a:t>
            </a:r>
            <a:r>
              <a:rPr lang="sr-Latn-RS" sz="2000" dirty="0" smtClean="0"/>
              <a:t>a</a:t>
            </a:r>
            <a:r>
              <a:rPr lang="en-US" sz="2000" dirty="0" smtClean="0"/>
              <a:t> </a:t>
            </a:r>
            <a:r>
              <a:rPr lang="sr-Latn-RS" sz="2000" dirty="0" smtClean="0"/>
              <a:t>treba</a:t>
            </a:r>
            <a:r>
              <a:rPr lang="en-US" sz="2000" dirty="0" smtClean="0"/>
              <a:t> </a:t>
            </a:r>
            <a:r>
              <a:rPr lang="en-US" sz="2000" dirty="0" err="1"/>
              <a:t>učiniti</a:t>
            </a:r>
            <a:r>
              <a:rPr lang="en-US" sz="2000" dirty="0"/>
              <a:t> u </a:t>
            </a:r>
            <a:r>
              <a:rPr lang="en-US" sz="2000" dirty="0" err="1"/>
              <a:t>slučaju</a:t>
            </a:r>
            <a:r>
              <a:rPr lang="en-US" sz="2000" dirty="0"/>
              <a:t> </a:t>
            </a:r>
            <a:r>
              <a:rPr lang="en-US" sz="2000" dirty="0" err="1"/>
              <a:t>opasnosti</a:t>
            </a:r>
            <a:r>
              <a:rPr lang="en-US" sz="2000" dirty="0"/>
              <a:t>. </a:t>
            </a:r>
          </a:p>
        </p:txBody>
      </p:sp>
    </p:spTree>
    <p:extLst>
      <p:ext uri="{BB962C8B-B14F-4D97-AF65-F5344CB8AC3E}">
        <p14:creationId xmlns:p14="http://schemas.microsoft.com/office/powerpoint/2010/main" val="267682709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NEPREDVIĐENI DOGAĐAJI</a:t>
            </a:r>
            <a:endParaRPr lang="en-US" dirty="0"/>
          </a:p>
        </p:txBody>
      </p:sp>
      <p:sp>
        <p:nvSpPr>
          <p:cNvPr id="3" name="Content Placeholder 2"/>
          <p:cNvSpPr>
            <a:spLocks noGrp="1"/>
          </p:cNvSpPr>
          <p:nvPr>
            <p:ph idx="1"/>
          </p:nvPr>
        </p:nvSpPr>
        <p:spPr>
          <a:xfrm>
            <a:off x="677334" y="1265382"/>
            <a:ext cx="8596668" cy="5218545"/>
          </a:xfrm>
        </p:spPr>
        <p:txBody>
          <a:bodyPr>
            <a:noAutofit/>
          </a:bodyPr>
          <a:lstStyle/>
          <a:p>
            <a:endParaRPr lang="sr-Latn-RS" sz="2000" b="1" i="1" dirty="0" smtClean="0"/>
          </a:p>
          <a:p>
            <a:r>
              <a:rPr lang="en-US" sz="2000" b="1" i="1" dirty="0" err="1"/>
              <a:t>Požar</a:t>
            </a:r>
            <a:r>
              <a:rPr lang="en-US" sz="2000" b="1" i="1" dirty="0"/>
              <a:t> </a:t>
            </a:r>
            <a:endParaRPr lang="sr-Latn-RS" sz="2000" b="1" i="1" dirty="0" smtClean="0"/>
          </a:p>
          <a:p>
            <a:r>
              <a:rPr lang="sr-Latn-RS" sz="2000" dirty="0" smtClean="0"/>
              <a:t>H</a:t>
            </a:r>
            <a:r>
              <a:rPr lang="en-US" sz="2000" dirty="0" err="1" smtClean="0"/>
              <a:t>otelijer</a:t>
            </a:r>
            <a:r>
              <a:rPr lang="sr-Latn-RS" sz="2000" dirty="0" smtClean="0"/>
              <a:t>i</a:t>
            </a:r>
            <a:r>
              <a:rPr lang="en-US" sz="2000" dirty="0" smtClean="0"/>
              <a:t> </a:t>
            </a:r>
            <a:r>
              <a:rPr lang="sr-Latn-RS" sz="2000" dirty="0" smtClean="0"/>
              <a:t>treba </a:t>
            </a:r>
            <a:r>
              <a:rPr lang="en-US" sz="2000" dirty="0" smtClean="0"/>
              <a:t>da </a:t>
            </a:r>
            <a:r>
              <a:rPr lang="en-US" sz="2000" dirty="0" err="1"/>
              <a:t>sastave</a:t>
            </a:r>
            <a:r>
              <a:rPr lang="en-US" sz="2000" dirty="0"/>
              <a:t> </a:t>
            </a:r>
            <a:r>
              <a:rPr lang="en-US" sz="2000" dirty="0" err="1"/>
              <a:t>pisane</a:t>
            </a:r>
            <a:r>
              <a:rPr lang="en-US" sz="2000" dirty="0"/>
              <a:t> </a:t>
            </a:r>
            <a:r>
              <a:rPr lang="en-US" sz="2000" dirty="0" err="1"/>
              <a:t>planove</a:t>
            </a:r>
            <a:r>
              <a:rPr lang="en-US" sz="2000" dirty="0"/>
              <a:t> </a:t>
            </a:r>
            <a:r>
              <a:rPr lang="en-US" sz="2000" dirty="0" err="1"/>
              <a:t>i</a:t>
            </a:r>
            <a:r>
              <a:rPr lang="en-US" sz="2000" dirty="0"/>
              <a:t> </a:t>
            </a:r>
            <a:r>
              <a:rPr lang="en-US" sz="2000" dirty="0" err="1"/>
              <a:t>upute</a:t>
            </a:r>
            <a:r>
              <a:rPr lang="en-US" sz="2000" dirty="0"/>
              <a:t> u </a:t>
            </a:r>
            <a:r>
              <a:rPr lang="en-US" sz="2000" dirty="0" err="1"/>
              <a:t>slučaju</a:t>
            </a:r>
            <a:r>
              <a:rPr lang="en-US" sz="2000" dirty="0"/>
              <a:t> </a:t>
            </a:r>
            <a:r>
              <a:rPr lang="en-US" sz="2000" dirty="0" err="1"/>
              <a:t>pojave</a:t>
            </a:r>
            <a:r>
              <a:rPr lang="en-US" sz="2000" dirty="0"/>
              <a:t> </a:t>
            </a:r>
            <a:r>
              <a:rPr lang="en-US" sz="2000" dirty="0" err="1"/>
              <a:t>požara</a:t>
            </a:r>
            <a:r>
              <a:rPr lang="en-US" sz="2000" dirty="0"/>
              <a:t>. </a:t>
            </a:r>
            <a:r>
              <a:rPr lang="en-US" sz="2000" dirty="0" err="1"/>
              <a:t>Ti</a:t>
            </a:r>
            <a:r>
              <a:rPr lang="en-US" sz="2000" dirty="0"/>
              <a:t> </a:t>
            </a:r>
            <a:r>
              <a:rPr lang="en-US" sz="2000" dirty="0" err="1"/>
              <a:t>planovi</a:t>
            </a:r>
            <a:r>
              <a:rPr lang="en-US" sz="2000" dirty="0"/>
              <a:t> </a:t>
            </a:r>
            <a:r>
              <a:rPr lang="en-US" sz="2000" dirty="0" err="1"/>
              <a:t>uključuju</a:t>
            </a:r>
            <a:r>
              <a:rPr lang="en-US" sz="2000" dirty="0"/>
              <a:t>: </a:t>
            </a:r>
          </a:p>
          <a:p>
            <a:r>
              <a:rPr lang="en-US" sz="2000" dirty="0"/>
              <a:t>1. </a:t>
            </a:r>
            <a:r>
              <a:rPr lang="en-US" sz="2000" dirty="0" err="1"/>
              <a:t>proceduru</a:t>
            </a:r>
            <a:r>
              <a:rPr lang="en-US" sz="2000" dirty="0"/>
              <a:t> </a:t>
            </a:r>
            <a:r>
              <a:rPr lang="en-US" sz="2000" dirty="0" err="1"/>
              <a:t>napuštanja</a:t>
            </a:r>
            <a:r>
              <a:rPr lang="en-US" sz="2000" dirty="0"/>
              <a:t> </a:t>
            </a:r>
            <a:r>
              <a:rPr lang="en-US" sz="2000" dirty="0" err="1"/>
              <a:t>hotela</a:t>
            </a:r>
            <a:r>
              <a:rPr lang="en-US" sz="2000" dirty="0"/>
              <a:t> </a:t>
            </a:r>
            <a:r>
              <a:rPr lang="en-US" sz="2000" dirty="0" err="1"/>
              <a:t>i</a:t>
            </a:r>
            <a:r>
              <a:rPr lang="en-US" sz="2000" dirty="0"/>
              <a:t> </a:t>
            </a:r>
            <a:r>
              <a:rPr lang="en-US" sz="2000" dirty="0" err="1"/>
              <a:t>putokaze</a:t>
            </a:r>
            <a:r>
              <a:rPr lang="en-US" sz="2000" dirty="0"/>
              <a:t>, </a:t>
            </a:r>
          </a:p>
          <a:p>
            <a:r>
              <a:rPr lang="en-US" sz="2000" dirty="0"/>
              <a:t>2. </a:t>
            </a:r>
            <a:r>
              <a:rPr lang="en-US" sz="2000" dirty="0" err="1"/>
              <a:t>proceduru</a:t>
            </a:r>
            <a:r>
              <a:rPr lang="en-US" sz="2000" dirty="0"/>
              <a:t> </a:t>
            </a:r>
            <a:r>
              <a:rPr lang="en-US" sz="2000" dirty="0" err="1" smtClean="0"/>
              <a:t>identifi</a:t>
            </a:r>
            <a:r>
              <a:rPr lang="sr-Latn-RS" sz="2000" dirty="0" smtClean="0"/>
              <a:t>kov</a:t>
            </a:r>
            <a:r>
              <a:rPr lang="en-US" sz="2000" dirty="0" err="1" smtClean="0"/>
              <a:t>anja</a:t>
            </a:r>
            <a:r>
              <a:rPr lang="en-US" sz="2000" dirty="0" smtClean="0"/>
              <a:t> </a:t>
            </a:r>
            <a:r>
              <a:rPr lang="en-US" sz="2000" dirty="0" err="1"/>
              <a:t>nepokretnih</a:t>
            </a:r>
            <a:r>
              <a:rPr lang="en-US" sz="2000" dirty="0"/>
              <a:t> </a:t>
            </a:r>
            <a:r>
              <a:rPr lang="en-US" sz="2000" dirty="0" err="1"/>
              <a:t>osoba</a:t>
            </a:r>
            <a:r>
              <a:rPr lang="en-US" sz="2000" dirty="0"/>
              <a:t>, </a:t>
            </a:r>
          </a:p>
          <a:p>
            <a:r>
              <a:rPr lang="pl-PL" sz="2000" dirty="0"/>
              <a:t>3. proceduru zaštite hotelske dokumentacije, </a:t>
            </a:r>
          </a:p>
          <a:p>
            <a:r>
              <a:rPr lang="pl-PL" sz="2000" dirty="0"/>
              <a:t>4. proceduru za </a:t>
            </a:r>
            <a:r>
              <a:rPr lang="pl-PL" sz="2000" dirty="0" smtClean="0"/>
              <a:t>zaposlene </a:t>
            </a:r>
            <a:r>
              <a:rPr lang="pl-PL" sz="2000" dirty="0"/>
              <a:t>koji ostaju u hotelu za obavljanje nužnih radnji dok evakuacija traje, </a:t>
            </a:r>
          </a:p>
          <a:p>
            <a:r>
              <a:rPr lang="pl-PL" sz="2000" dirty="0"/>
              <a:t>5. proceduru za </a:t>
            </a:r>
            <a:r>
              <a:rPr lang="pl-PL" sz="2000" dirty="0" smtClean="0"/>
              <a:t>zaposlene </a:t>
            </a:r>
            <a:r>
              <a:rPr lang="pl-PL" sz="2000" dirty="0"/>
              <a:t>koji su određeni za pružanje prve pomoći, </a:t>
            </a:r>
          </a:p>
          <a:p>
            <a:r>
              <a:rPr lang="en-US" sz="2000" dirty="0"/>
              <a:t>6. </a:t>
            </a:r>
            <a:r>
              <a:rPr lang="en-US" sz="2000" dirty="0" err="1"/>
              <a:t>odabir</a:t>
            </a:r>
            <a:r>
              <a:rPr lang="en-US" sz="2000" dirty="0"/>
              <a:t> </a:t>
            </a:r>
            <a:r>
              <a:rPr lang="en-US" sz="2000" dirty="0" err="1"/>
              <a:t>načina</a:t>
            </a:r>
            <a:r>
              <a:rPr lang="en-US" sz="2000" dirty="0"/>
              <a:t> </a:t>
            </a:r>
            <a:r>
              <a:rPr lang="en-US" sz="2000" dirty="0" err="1"/>
              <a:t>javljanja</a:t>
            </a:r>
            <a:r>
              <a:rPr lang="en-US" sz="2000" dirty="0"/>
              <a:t> o </a:t>
            </a:r>
            <a:r>
              <a:rPr lang="en-US" sz="2000" dirty="0" err="1"/>
              <a:t>nastanku</a:t>
            </a:r>
            <a:r>
              <a:rPr lang="en-US" sz="2000" dirty="0"/>
              <a:t> </a:t>
            </a:r>
            <a:r>
              <a:rPr lang="en-US" sz="2000" dirty="0" err="1"/>
              <a:t>požara</a:t>
            </a:r>
            <a:r>
              <a:rPr lang="en-US" sz="2000" dirty="0"/>
              <a:t> </a:t>
            </a:r>
            <a:r>
              <a:rPr lang="en-US" sz="2000" dirty="0" err="1"/>
              <a:t>ili</a:t>
            </a:r>
            <a:r>
              <a:rPr lang="en-US" sz="2000" dirty="0"/>
              <a:t> </a:t>
            </a:r>
            <a:r>
              <a:rPr lang="en-US" sz="2000" dirty="0" err="1"/>
              <a:t>neke</a:t>
            </a:r>
            <a:r>
              <a:rPr lang="en-US" sz="2000" dirty="0"/>
              <a:t> </a:t>
            </a:r>
            <a:r>
              <a:rPr lang="en-US" sz="2000" dirty="0" err="1"/>
              <a:t>druge</a:t>
            </a:r>
            <a:r>
              <a:rPr lang="en-US" sz="2000" dirty="0"/>
              <a:t> </a:t>
            </a:r>
            <a:r>
              <a:rPr lang="en-US" sz="2000" dirty="0" err="1"/>
              <a:t>nepogode</a:t>
            </a:r>
            <a:r>
              <a:rPr lang="en-US" sz="2000" dirty="0"/>
              <a:t>, </a:t>
            </a:r>
          </a:p>
          <a:p>
            <a:r>
              <a:rPr lang="en-US" sz="2000" dirty="0"/>
              <a:t>7. </a:t>
            </a:r>
            <a:r>
              <a:rPr lang="en-US" sz="2000" dirty="0" err="1"/>
              <a:t>popis</a:t>
            </a:r>
            <a:r>
              <a:rPr lang="en-US" sz="2000" dirty="0"/>
              <a:t> </a:t>
            </a:r>
            <a:r>
              <a:rPr lang="en-US" sz="2000" dirty="0" err="1"/>
              <a:t>osoba</a:t>
            </a:r>
            <a:r>
              <a:rPr lang="en-US" sz="2000" dirty="0"/>
              <a:t> </a:t>
            </a:r>
            <a:r>
              <a:rPr lang="en-US" sz="2000" dirty="0" err="1"/>
              <a:t>koje</a:t>
            </a:r>
            <a:r>
              <a:rPr lang="en-US" sz="2000" dirty="0"/>
              <a:t> </a:t>
            </a:r>
            <a:r>
              <a:rPr lang="en-US" sz="2000" dirty="0" err="1"/>
              <a:t>mogu</a:t>
            </a:r>
            <a:r>
              <a:rPr lang="en-US" sz="2000" dirty="0"/>
              <a:t> </a:t>
            </a:r>
            <a:r>
              <a:rPr lang="en-US" sz="2000" dirty="0" err="1"/>
              <a:t>dati</a:t>
            </a:r>
            <a:r>
              <a:rPr lang="en-US" sz="2000" dirty="0"/>
              <a:t> </a:t>
            </a:r>
            <a:r>
              <a:rPr lang="en-US" sz="2000" dirty="0" err="1"/>
              <a:t>detaljne</a:t>
            </a:r>
            <a:r>
              <a:rPr lang="en-US" sz="2000" dirty="0"/>
              <a:t> </a:t>
            </a:r>
            <a:r>
              <a:rPr lang="en-US" sz="2000" dirty="0" err="1"/>
              <a:t>informacije</a:t>
            </a:r>
            <a:r>
              <a:rPr lang="en-US" sz="2000" dirty="0"/>
              <a:t> o </a:t>
            </a:r>
            <a:r>
              <a:rPr lang="en-US" sz="2000" dirty="0" err="1"/>
              <a:t>svakom</a:t>
            </a:r>
            <a:r>
              <a:rPr lang="en-US" sz="2000" dirty="0"/>
              <a:t> </a:t>
            </a:r>
            <a:r>
              <a:rPr lang="en-US" sz="2000" dirty="0" err="1"/>
              <a:t>pojedinom</a:t>
            </a:r>
            <a:r>
              <a:rPr lang="en-US" sz="2000" dirty="0"/>
              <a:t> </a:t>
            </a:r>
            <a:r>
              <a:rPr lang="en-US" sz="2000" dirty="0" err="1"/>
              <a:t>planu</a:t>
            </a:r>
            <a:r>
              <a:rPr lang="en-US" sz="2000" dirty="0"/>
              <a:t>. </a:t>
            </a:r>
          </a:p>
        </p:txBody>
      </p:sp>
    </p:spTree>
    <p:extLst>
      <p:ext uri="{BB962C8B-B14F-4D97-AF65-F5344CB8AC3E}">
        <p14:creationId xmlns:p14="http://schemas.microsoft.com/office/powerpoint/2010/main" val="312683427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NEPREDVIĐENI DOGAĐAJI</a:t>
            </a:r>
            <a:endParaRPr lang="en-US" dirty="0"/>
          </a:p>
        </p:txBody>
      </p:sp>
      <p:sp>
        <p:nvSpPr>
          <p:cNvPr id="3" name="Content Placeholder 2"/>
          <p:cNvSpPr>
            <a:spLocks noGrp="1"/>
          </p:cNvSpPr>
          <p:nvPr>
            <p:ph idx="1"/>
          </p:nvPr>
        </p:nvSpPr>
        <p:spPr>
          <a:xfrm>
            <a:off x="677334" y="1265382"/>
            <a:ext cx="8596668" cy="5218545"/>
          </a:xfrm>
        </p:spPr>
        <p:txBody>
          <a:bodyPr>
            <a:noAutofit/>
          </a:bodyPr>
          <a:lstStyle/>
          <a:p>
            <a:endParaRPr lang="sr-Latn-RS" sz="2000" b="1" i="1" dirty="0" smtClean="0"/>
          </a:p>
          <a:p>
            <a:r>
              <a:rPr lang="en-US" sz="2000" b="1" i="1" dirty="0" err="1"/>
              <a:t>Požar</a:t>
            </a:r>
            <a:r>
              <a:rPr lang="en-US" sz="2000" b="1" i="1" dirty="0"/>
              <a:t> </a:t>
            </a:r>
            <a:endParaRPr lang="sr-Latn-RS" sz="2000" b="1" i="1" dirty="0" smtClean="0"/>
          </a:p>
          <a:p>
            <a:r>
              <a:rPr lang="sr-Latn-RS" sz="2000" dirty="0" smtClean="0"/>
              <a:t>H</a:t>
            </a:r>
            <a:r>
              <a:rPr lang="en-US" sz="2000" dirty="0" err="1" smtClean="0"/>
              <a:t>otelijer</a:t>
            </a:r>
            <a:r>
              <a:rPr lang="sr-Latn-RS" sz="2000" dirty="0" smtClean="0"/>
              <a:t>i</a:t>
            </a:r>
            <a:r>
              <a:rPr lang="en-US" sz="2000" dirty="0" smtClean="0"/>
              <a:t> </a:t>
            </a:r>
            <a:r>
              <a:rPr lang="sr-Latn-RS" sz="2000" dirty="0" smtClean="0"/>
              <a:t>treba </a:t>
            </a:r>
            <a:r>
              <a:rPr lang="en-US" sz="2000" dirty="0" smtClean="0"/>
              <a:t>da </a:t>
            </a:r>
            <a:r>
              <a:rPr lang="en-US" sz="2000" dirty="0" err="1"/>
              <a:t>sastave</a:t>
            </a:r>
            <a:r>
              <a:rPr lang="en-US" sz="2000" dirty="0"/>
              <a:t> </a:t>
            </a:r>
            <a:r>
              <a:rPr lang="en-US" sz="2000" dirty="0" err="1"/>
              <a:t>pisane</a:t>
            </a:r>
            <a:r>
              <a:rPr lang="en-US" sz="2000" dirty="0"/>
              <a:t> </a:t>
            </a:r>
            <a:r>
              <a:rPr lang="en-US" sz="2000" dirty="0" err="1"/>
              <a:t>planove</a:t>
            </a:r>
            <a:r>
              <a:rPr lang="en-US" sz="2000" dirty="0"/>
              <a:t> </a:t>
            </a:r>
            <a:r>
              <a:rPr lang="en-US" sz="2000" dirty="0" err="1"/>
              <a:t>i</a:t>
            </a:r>
            <a:r>
              <a:rPr lang="en-US" sz="2000" dirty="0"/>
              <a:t> </a:t>
            </a:r>
            <a:r>
              <a:rPr lang="en-US" sz="2000" dirty="0" err="1"/>
              <a:t>upute</a:t>
            </a:r>
            <a:r>
              <a:rPr lang="en-US" sz="2000" dirty="0"/>
              <a:t> u </a:t>
            </a:r>
            <a:r>
              <a:rPr lang="en-US" sz="2000" dirty="0" err="1"/>
              <a:t>slučaju</a:t>
            </a:r>
            <a:r>
              <a:rPr lang="en-US" sz="2000" dirty="0"/>
              <a:t> </a:t>
            </a:r>
            <a:r>
              <a:rPr lang="en-US" sz="2000" dirty="0" err="1"/>
              <a:t>pojave</a:t>
            </a:r>
            <a:r>
              <a:rPr lang="en-US" sz="2000" dirty="0"/>
              <a:t> </a:t>
            </a:r>
            <a:r>
              <a:rPr lang="en-US" sz="2000" dirty="0" err="1"/>
              <a:t>požara</a:t>
            </a:r>
            <a:r>
              <a:rPr lang="en-US" sz="2000" dirty="0"/>
              <a:t>. </a:t>
            </a:r>
            <a:r>
              <a:rPr lang="en-US" sz="2000" dirty="0" err="1"/>
              <a:t>Ti</a:t>
            </a:r>
            <a:r>
              <a:rPr lang="en-US" sz="2000" dirty="0"/>
              <a:t> </a:t>
            </a:r>
            <a:r>
              <a:rPr lang="en-US" sz="2000" dirty="0" err="1"/>
              <a:t>planovi</a:t>
            </a:r>
            <a:r>
              <a:rPr lang="en-US" sz="2000" dirty="0"/>
              <a:t> </a:t>
            </a:r>
            <a:r>
              <a:rPr lang="en-US" sz="2000" dirty="0" err="1"/>
              <a:t>uključuju</a:t>
            </a:r>
            <a:r>
              <a:rPr lang="en-US" sz="2000" dirty="0"/>
              <a:t>: </a:t>
            </a:r>
          </a:p>
          <a:p>
            <a:r>
              <a:rPr lang="en-US" sz="2000" dirty="0"/>
              <a:t>1. </a:t>
            </a:r>
            <a:r>
              <a:rPr lang="en-US" sz="2000" dirty="0" err="1"/>
              <a:t>proceduru</a:t>
            </a:r>
            <a:r>
              <a:rPr lang="en-US" sz="2000" dirty="0"/>
              <a:t> </a:t>
            </a:r>
            <a:r>
              <a:rPr lang="en-US" sz="2000" dirty="0" err="1"/>
              <a:t>napuštanja</a:t>
            </a:r>
            <a:r>
              <a:rPr lang="en-US" sz="2000" dirty="0"/>
              <a:t> </a:t>
            </a:r>
            <a:r>
              <a:rPr lang="en-US" sz="2000" dirty="0" err="1"/>
              <a:t>hotela</a:t>
            </a:r>
            <a:r>
              <a:rPr lang="en-US" sz="2000" dirty="0"/>
              <a:t> </a:t>
            </a:r>
            <a:r>
              <a:rPr lang="en-US" sz="2000" dirty="0" err="1"/>
              <a:t>i</a:t>
            </a:r>
            <a:r>
              <a:rPr lang="en-US" sz="2000" dirty="0"/>
              <a:t> </a:t>
            </a:r>
            <a:r>
              <a:rPr lang="en-US" sz="2000" dirty="0" err="1"/>
              <a:t>putokaze</a:t>
            </a:r>
            <a:r>
              <a:rPr lang="en-US" sz="2000" dirty="0"/>
              <a:t>, </a:t>
            </a:r>
          </a:p>
          <a:p>
            <a:r>
              <a:rPr lang="en-US" sz="2000" dirty="0"/>
              <a:t>2. </a:t>
            </a:r>
            <a:r>
              <a:rPr lang="en-US" sz="2000" dirty="0" err="1"/>
              <a:t>proceduru</a:t>
            </a:r>
            <a:r>
              <a:rPr lang="en-US" sz="2000" dirty="0"/>
              <a:t> </a:t>
            </a:r>
            <a:r>
              <a:rPr lang="en-US" sz="2000" dirty="0" err="1" smtClean="0"/>
              <a:t>identifi</a:t>
            </a:r>
            <a:r>
              <a:rPr lang="sr-Latn-RS" sz="2000" dirty="0" smtClean="0"/>
              <a:t>kov</a:t>
            </a:r>
            <a:r>
              <a:rPr lang="en-US" sz="2000" dirty="0" err="1" smtClean="0"/>
              <a:t>anja</a:t>
            </a:r>
            <a:r>
              <a:rPr lang="en-US" sz="2000" dirty="0" smtClean="0"/>
              <a:t> </a:t>
            </a:r>
            <a:r>
              <a:rPr lang="en-US" sz="2000" dirty="0" err="1"/>
              <a:t>nepokretnih</a:t>
            </a:r>
            <a:r>
              <a:rPr lang="en-US" sz="2000" dirty="0"/>
              <a:t> </a:t>
            </a:r>
            <a:r>
              <a:rPr lang="en-US" sz="2000" dirty="0" err="1"/>
              <a:t>osoba</a:t>
            </a:r>
            <a:r>
              <a:rPr lang="en-US" sz="2000" dirty="0"/>
              <a:t>, </a:t>
            </a:r>
          </a:p>
          <a:p>
            <a:r>
              <a:rPr lang="pl-PL" sz="2000" dirty="0"/>
              <a:t>3. proceduru zaštite hotelske dokumentacije, </a:t>
            </a:r>
          </a:p>
          <a:p>
            <a:r>
              <a:rPr lang="pl-PL" sz="2000" dirty="0"/>
              <a:t>4. proceduru za </a:t>
            </a:r>
            <a:r>
              <a:rPr lang="pl-PL" sz="2000" dirty="0" smtClean="0"/>
              <a:t>zaposlene </a:t>
            </a:r>
            <a:r>
              <a:rPr lang="pl-PL" sz="2000" dirty="0"/>
              <a:t>koji ostaju u hotelu za obavljanje nužnih radnji dok evakuacija traje, </a:t>
            </a:r>
          </a:p>
          <a:p>
            <a:r>
              <a:rPr lang="pl-PL" sz="2000" dirty="0"/>
              <a:t>5. proceduru za </a:t>
            </a:r>
            <a:r>
              <a:rPr lang="pl-PL" sz="2000" dirty="0" smtClean="0"/>
              <a:t>zaposlene </a:t>
            </a:r>
            <a:r>
              <a:rPr lang="pl-PL" sz="2000" dirty="0"/>
              <a:t>koji su određeni za pružanje prve pomoći, </a:t>
            </a:r>
          </a:p>
          <a:p>
            <a:r>
              <a:rPr lang="en-US" sz="2000" dirty="0"/>
              <a:t>6. </a:t>
            </a:r>
            <a:r>
              <a:rPr lang="en-US" sz="2000" dirty="0" err="1"/>
              <a:t>odabir</a:t>
            </a:r>
            <a:r>
              <a:rPr lang="en-US" sz="2000" dirty="0"/>
              <a:t> </a:t>
            </a:r>
            <a:r>
              <a:rPr lang="en-US" sz="2000" dirty="0" err="1"/>
              <a:t>načina</a:t>
            </a:r>
            <a:r>
              <a:rPr lang="en-US" sz="2000" dirty="0"/>
              <a:t> </a:t>
            </a:r>
            <a:r>
              <a:rPr lang="en-US" sz="2000" dirty="0" err="1"/>
              <a:t>javljanja</a:t>
            </a:r>
            <a:r>
              <a:rPr lang="en-US" sz="2000" dirty="0"/>
              <a:t> o </a:t>
            </a:r>
            <a:r>
              <a:rPr lang="en-US" sz="2000" dirty="0" err="1"/>
              <a:t>nastanku</a:t>
            </a:r>
            <a:r>
              <a:rPr lang="en-US" sz="2000" dirty="0"/>
              <a:t> </a:t>
            </a:r>
            <a:r>
              <a:rPr lang="en-US" sz="2000" dirty="0" err="1"/>
              <a:t>požara</a:t>
            </a:r>
            <a:r>
              <a:rPr lang="en-US" sz="2000" dirty="0"/>
              <a:t> </a:t>
            </a:r>
            <a:r>
              <a:rPr lang="en-US" sz="2000" dirty="0" err="1"/>
              <a:t>ili</a:t>
            </a:r>
            <a:r>
              <a:rPr lang="en-US" sz="2000" dirty="0"/>
              <a:t> </a:t>
            </a:r>
            <a:r>
              <a:rPr lang="en-US" sz="2000" dirty="0" err="1"/>
              <a:t>neke</a:t>
            </a:r>
            <a:r>
              <a:rPr lang="en-US" sz="2000" dirty="0"/>
              <a:t> </a:t>
            </a:r>
            <a:r>
              <a:rPr lang="en-US" sz="2000" dirty="0" err="1"/>
              <a:t>druge</a:t>
            </a:r>
            <a:r>
              <a:rPr lang="en-US" sz="2000" dirty="0"/>
              <a:t> </a:t>
            </a:r>
            <a:r>
              <a:rPr lang="en-US" sz="2000" dirty="0" err="1"/>
              <a:t>nepogode</a:t>
            </a:r>
            <a:r>
              <a:rPr lang="en-US" sz="2000" dirty="0"/>
              <a:t>, </a:t>
            </a:r>
          </a:p>
          <a:p>
            <a:r>
              <a:rPr lang="en-US" sz="2000" dirty="0"/>
              <a:t>7. </a:t>
            </a:r>
            <a:r>
              <a:rPr lang="en-US" sz="2000" dirty="0" err="1"/>
              <a:t>popis</a:t>
            </a:r>
            <a:r>
              <a:rPr lang="en-US" sz="2000" dirty="0"/>
              <a:t> </a:t>
            </a:r>
            <a:r>
              <a:rPr lang="en-US" sz="2000" dirty="0" err="1"/>
              <a:t>osoba</a:t>
            </a:r>
            <a:r>
              <a:rPr lang="en-US" sz="2000" dirty="0"/>
              <a:t> </a:t>
            </a:r>
            <a:r>
              <a:rPr lang="en-US" sz="2000" dirty="0" err="1"/>
              <a:t>koje</a:t>
            </a:r>
            <a:r>
              <a:rPr lang="en-US" sz="2000" dirty="0"/>
              <a:t> </a:t>
            </a:r>
            <a:r>
              <a:rPr lang="en-US" sz="2000" dirty="0" err="1"/>
              <a:t>mogu</a:t>
            </a:r>
            <a:r>
              <a:rPr lang="en-US" sz="2000" dirty="0"/>
              <a:t> </a:t>
            </a:r>
            <a:r>
              <a:rPr lang="en-US" sz="2000" dirty="0" err="1"/>
              <a:t>dati</a:t>
            </a:r>
            <a:r>
              <a:rPr lang="en-US" sz="2000" dirty="0"/>
              <a:t> </a:t>
            </a:r>
            <a:r>
              <a:rPr lang="en-US" sz="2000" dirty="0" err="1"/>
              <a:t>detaljne</a:t>
            </a:r>
            <a:r>
              <a:rPr lang="en-US" sz="2000" dirty="0"/>
              <a:t> </a:t>
            </a:r>
            <a:r>
              <a:rPr lang="en-US" sz="2000" dirty="0" err="1"/>
              <a:t>informacije</a:t>
            </a:r>
            <a:r>
              <a:rPr lang="en-US" sz="2000" dirty="0"/>
              <a:t> o </a:t>
            </a:r>
            <a:r>
              <a:rPr lang="en-US" sz="2000" dirty="0" err="1"/>
              <a:t>svakom</a:t>
            </a:r>
            <a:r>
              <a:rPr lang="en-US" sz="2000" dirty="0"/>
              <a:t> </a:t>
            </a:r>
            <a:r>
              <a:rPr lang="en-US" sz="2000" dirty="0" err="1"/>
              <a:t>pojedinom</a:t>
            </a:r>
            <a:r>
              <a:rPr lang="en-US" sz="2000" dirty="0"/>
              <a:t> </a:t>
            </a:r>
            <a:r>
              <a:rPr lang="en-US" sz="2000" dirty="0" err="1"/>
              <a:t>planu</a:t>
            </a:r>
            <a:r>
              <a:rPr lang="en-US" sz="2000" dirty="0"/>
              <a:t>. </a:t>
            </a:r>
          </a:p>
        </p:txBody>
      </p:sp>
    </p:spTree>
    <p:extLst>
      <p:ext uri="{BB962C8B-B14F-4D97-AF65-F5344CB8AC3E}">
        <p14:creationId xmlns:p14="http://schemas.microsoft.com/office/powerpoint/2010/main" val="306612574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NEPREDVIĐENI DOGAĐAJI</a:t>
            </a:r>
            <a:endParaRPr lang="en-US" dirty="0"/>
          </a:p>
        </p:txBody>
      </p:sp>
      <p:sp>
        <p:nvSpPr>
          <p:cNvPr id="3" name="Content Placeholder 2"/>
          <p:cNvSpPr>
            <a:spLocks noGrp="1"/>
          </p:cNvSpPr>
          <p:nvPr>
            <p:ph idx="1"/>
          </p:nvPr>
        </p:nvSpPr>
        <p:spPr>
          <a:xfrm>
            <a:off x="677334" y="1265382"/>
            <a:ext cx="8596668" cy="5218545"/>
          </a:xfrm>
        </p:spPr>
        <p:txBody>
          <a:bodyPr>
            <a:noAutofit/>
          </a:bodyPr>
          <a:lstStyle/>
          <a:p>
            <a:endParaRPr lang="sr-Latn-RS" sz="2000" b="1" i="1" dirty="0" smtClean="0"/>
          </a:p>
          <a:p>
            <a:r>
              <a:rPr lang="en-US" sz="2000" b="1" i="1" dirty="0" err="1" smtClean="0"/>
              <a:t>Izgubljeno</a:t>
            </a:r>
            <a:r>
              <a:rPr lang="en-US" sz="2000" b="1" i="1" dirty="0" smtClean="0"/>
              <a:t> </a:t>
            </a:r>
            <a:r>
              <a:rPr lang="en-US" sz="2000" b="1" i="1" dirty="0"/>
              <a:t>– </a:t>
            </a:r>
            <a:r>
              <a:rPr lang="en-US" sz="2000" b="1" i="1" dirty="0" err="1"/>
              <a:t>nađeno</a:t>
            </a:r>
            <a:r>
              <a:rPr lang="en-US" sz="2000" b="1" i="1" dirty="0"/>
              <a:t> </a:t>
            </a:r>
            <a:r>
              <a:rPr lang="en-US" sz="2000" b="1" i="1" dirty="0" smtClean="0"/>
              <a:t> </a:t>
            </a:r>
            <a:endParaRPr lang="sr-Latn-RS" sz="2000" b="1" i="1" dirty="0" smtClean="0"/>
          </a:p>
          <a:p>
            <a:endParaRPr lang="sr-Latn-RS" sz="2000" b="1" i="1" dirty="0" smtClean="0"/>
          </a:p>
          <a:p>
            <a:r>
              <a:rPr lang="en-US" sz="2000" dirty="0" err="1"/>
              <a:t>Za</a:t>
            </a:r>
            <a:r>
              <a:rPr lang="en-US" sz="2000" dirty="0"/>
              <a:t> </a:t>
            </a:r>
            <a:r>
              <a:rPr lang="en-US" sz="2000" dirty="0" err="1"/>
              <a:t>izgubljene</a:t>
            </a:r>
            <a:r>
              <a:rPr lang="en-US" sz="2000" dirty="0"/>
              <a:t> </a:t>
            </a:r>
            <a:r>
              <a:rPr lang="en-US" sz="2000" dirty="0" err="1"/>
              <a:t>i</a:t>
            </a:r>
            <a:r>
              <a:rPr lang="en-US" sz="2000" dirty="0"/>
              <a:t> </a:t>
            </a:r>
            <a:r>
              <a:rPr lang="en-US" sz="2000" dirty="0" err="1"/>
              <a:t>nađene</a:t>
            </a:r>
            <a:r>
              <a:rPr lang="en-US" sz="2000" dirty="0"/>
              <a:t> </a:t>
            </a:r>
            <a:r>
              <a:rPr lang="en-US" sz="2000" dirty="0" err="1"/>
              <a:t>stvari</a:t>
            </a:r>
            <a:r>
              <a:rPr lang="en-US" sz="2000" dirty="0"/>
              <a:t>, </a:t>
            </a:r>
            <a:r>
              <a:rPr lang="en-US" sz="2000" dirty="0" err="1"/>
              <a:t>obično</a:t>
            </a:r>
            <a:r>
              <a:rPr lang="en-US" sz="2000" dirty="0"/>
              <a:t> je </a:t>
            </a:r>
            <a:r>
              <a:rPr lang="en-US" sz="2000" dirty="0" err="1" smtClean="0"/>
              <a:t>zadužen</a:t>
            </a:r>
            <a:r>
              <a:rPr lang="sr-Latn-RS" sz="2000" dirty="0" smtClean="0"/>
              <a:t>o odeljenje </a:t>
            </a:r>
            <a:r>
              <a:rPr lang="en-US" sz="2000" dirty="0" err="1" smtClean="0"/>
              <a:t>hotelskog</a:t>
            </a:r>
            <a:r>
              <a:rPr lang="en-US" sz="2000" dirty="0" smtClean="0"/>
              <a:t> </a:t>
            </a:r>
            <a:r>
              <a:rPr lang="en-US" sz="2000" dirty="0" err="1"/>
              <a:t>domaćinsva</a:t>
            </a:r>
            <a:r>
              <a:rPr lang="en-US" sz="2000" dirty="0"/>
              <a:t>, </a:t>
            </a:r>
            <a:r>
              <a:rPr lang="en-US" sz="2000" dirty="0" err="1"/>
              <a:t>iako</a:t>
            </a:r>
            <a:r>
              <a:rPr lang="en-US" sz="2000" dirty="0"/>
              <a:t> se u </a:t>
            </a:r>
            <a:r>
              <a:rPr lang="en-US" sz="2000" dirty="0" err="1"/>
              <a:t>najvećem</a:t>
            </a:r>
            <a:r>
              <a:rPr lang="en-US" sz="2000" dirty="0"/>
              <a:t> </a:t>
            </a:r>
            <a:r>
              <a:rPr lang="en-US" sz="2000" dirty="0" err="1"/>
              <a:t>broju</a:t>
            </a:r>
            <a:r>
              <a:rPr lang="en-US" sz="2000" dirty="0"/>
              <a:t> </a:t>
            </a:r>
            <a:r>
              <a:rPr lang="en-US" sz="2000" dirty="0" err="1"/>
              <a:t>slučajeva</a:t>
            </a:r>
            <a:r>
              <a:rPr lang="en-US" sz="2000" dirty="0"/>
              <a:t>, </a:t>
            </a:r>
            <a:r>
              <a:rPr lang="en-US" sz="2000" dirty="0" err="1"/>
              <a:t>gosti</a:t>
            </a:r>
            <a:r>
              <a:rPr lang="en-US" sz="2000" dirty="0"/>
              <a:t> </a:t>
            </a:r>
            <a:r>
              <a:rPr lang="en-US" sz="2000" dirty="0" err="1" smtClean="0"/>
              <a:t>najpre</a:t>
            </a:r>
            <a:r>
              <a:rPr lang="en-US" sz="2000" dirty="0" smtClean="0"/>
              <a:t> </a:t>
            </a:r>
            <a:r>
              <a:rPr lang="en-US" sz="2000" dirty="0" err="1"/>
              <a:t>obraćaju</a:t>
            </a:r>
            <a:r>
              <a:rPr lang="en-US" sz="2000" dirty="0"/>
              <a:t> </a:t>
            </a:r>
            <a:r>
              <a:rPr lang="en-US" sz="2000" dirty="0" err="1"/>
              <a:t>recepciji</a:t>
            </a:r>
            <a:r>
              <a:rPr lang="en-US" sz="2000" dirty="0"/>
              <a:t>. </a:t>
            </a:r>
            <a:endParaRPr lang="sr-Latn-RS" sz="2000" dirty="0"/>
          </a:p>
          <a:p>
            <a:r>
              <a:rPr lang="sr-Latn-RS" sz="2000" dirty="0" smtClean="0"/>
              <a:t>Zaposleni</a:t>
            </a:r>
            <a:r>
              <a:rPr lang="en-US" sz="2000" dirty="0" smtClean="0"/>
              <a:t> </a:t>
            </a:r>
            <a:r>
              <a:rPr lang="en-US" sz="2000" dirty="0" err="1"/>
              <a:t>će</a:t>
            </a:r>
            <a:r>
              <a:rPr lang="en-US" sz="2000" dirty="0"/>
              <a:t> </a:t>
            </a:r>
            <a:r>
              <a:rPr lang="en-US" sz="2000" dirty="0" err="1"/>
              <a:t>upisati</a:t>
            </a:r>
            <a:r>
              <a:rPr lang="en-US" sz="2000" dirty="0"/>
              <a:t> </a:t>
            </a:r>
            <a:r>
              <a:rPr lang="sr-Latn-RS" sz="2000" dirty="0" smtClean="0"/>
              <a:t>što</a:t>
            </a:r>
            <a:r>
              <a:rPr lang="en-US" sz="2000" dirty="0" smtClean="0"/>
              <a:t> </a:t>
            </a:r>
            <a:r>
              <a:rPr lang="en-US" sz="2000" dirty="0" err="1"/>
              <a:t>više</a:t>
            </a:r>
            <a:r>
              <a:rPr lang="en-US" sz="2000" dirty="0"/>
              <a:t> </a:t>
            </a:r>
            <a:r>
              <a:rPr lang="en-US" sz="2000" dirty="0" err="1"/>
              <a:t>detalja</a:t>
            </a:r>
            <a:r>
              <a:rPr lang="en-US" sz="2000" dirty="0"/>
              <a:t> o </a:t>
            </a:r>
            <a:r>
              <a:rPr lang="en-US" sz="2000" dirty="0" err="1"/>
              <a:t>predmetu</a:t>
            </a:r>
            <a:r>
              <a:rPr lang="en-US" sz="2000" dirty="0"/>
              <a:t> </a:t>
            </a:r>
            <a:r>
              <a:rPr lang="en-US" sz="2000" dirty="0" err="1"/>
              <a:t>čiji</a:t>
            </a:r>
            <a:r>
              <a:rPr lang="en-US" sz="2000" dirty="0"/>
              <a:t> </a:t>
            </a:r>
            <a:r>
              <a:rPr lang="en-US" sz="2000" dirty="0" err="1"/>
              <a:t>gubitak</a:t>
            </a:r>
            <a:r>
              <a:rPr lang="en-US" sz="2000" dirty="0"/>
              <a:t> </a:t>
            </a:r>
            <a:r>
              <a:rPr lang="en-US" sz="2000" dirty="0" err="1"/>
              <a:t>gost</a:t>
            </a:r>
            <a:r>
              <a:rPr lang="en-US" sz="2000" dirty="0"/>
              <a:t> </a:t>
            </a:r>
            <a:r>
              <a:rPr lang="en-US" sz="2000" dirty="0" err="1"/>
              <a:t>prijavljuje</a:t>
            </a:r>
            <a:r>
              <a:rPr lang="en-US" sz="2000" dirty="0"/>
              <a:t>, a </a:t>
            </a:r>
            <a:r>
              <a:rPr lang="en-US" sz="2000" dirty="0" err="1"/>
              <a:t>osim</a:t>
            </a:r>
            <a:r>
              <a:rPr lang="en-US" sz="2000" dirty="0"/>
              <a:t> </a:t>
            </a:r>
            <a:r>
              <a:rPr lang="en-US" sz="2000" dirty="0" err="1"/>
              <a:t>uobičajene</a:t>
            </a:r>
            <a:r>
              <a:rPr lang="en-US" sz="2000" dirty="0"/>
              <a:t> </a:t>
            </a:r>
            <a:r>
              <a:rPr lang="en-US" sz="2000" dirty="0" err="1"/>
              <a:t>evidencije</a:t>
            </a:r>
            <a:r>
              <a:rPr lang="en-US" sz="2000" dirty="0"/>
              <a:t>, </a:t>
            </a:r>
            <a:r>
              <a:rPr lang="sr-Latn-RS" sz="2000" dirty="0" smtClean="0"/>
              <a:t>zaposleni</a:t>
            </a:r>
            <a:r>
              <a:rPr lang="en-US" sz="2000" dirty="0" smtClean="0"/>
              <a:t> </a:t>
            </a:r>
            <a:r>
              <a:rPr lang="en-US" sz="2000" dirty="0" err="1"/>
              <a:t>će</a:t>
            </a:r>
            <a:r>
              <a:rPr lang="en-US" sz="2000" dirty="0"/>
              <a:t> </a:t>
            </a:r>
            <a:r>
              <a:rPr lang="en-US" sz="2000" dirty="0" err="1" smtClean="0"/>
              <a:t>zab</a:t>
            </a:r>
            <a:r>
              <a:rPr lang="sr-Latn-RS" sz="2000" dirty="0" smtClean="0"/>
              <a:t>ele</a:t>
            </a:r>
            <a:r>
              <a:rPr lang="en-US" sz="2000" dirty="0" err="1" smtClean="0"/>
              <a:t>žiti</a:t>
            </a:r>
            <a:r>
              <a:rPr lang="en-US" sz="2000" dirty="0" smtClean="0"/>
              <a:t> </a:t>
            </a:r>
            <a:r>
              <a:rPr lang="en-US" sz="2000" dirty="0" err="1"/>
              <a:t>i</a:t>
            </a:r>
            <a:r>
              <a:rPr lang="en-US" sz="2000" dirty="0"/>
              <a:t> </a:t>
            </a:r>
            <a:r>
              <a:rPr lang="en-US" sz="2000" dirty="0" err="1"/>
              <a:t>adresu</a:t>
            </a:r>
            <a:r>
              <a:rPr lang="en-US" sz="2000" dirty="0"/>
              <a:t> </a:t>
            </a:r>
            <a:r>
              <a:rPr lang="en-US" sz="2000" dirty="0" err="1"/>
              <a:t>gosta</a:t>
            </a:r>
            <a:r>
              <a:rPr lang="en-US" sz="2000" dirty="0"/>
              <a:t>. </a:t>
            </a:r>
          </a:p>
          <a:p>
            <a:r>
              <a:rPr lang="en-US" sz="2000" dirty="0"/>
              <a:t>U </a:t>
            </a:r>
            <a:r>
              <a:rPr lang="en-US" sz="2000" dirty="0" smtClean="0"/>
              <a:t>od</a:t>
            </a:r>
            <a:r>
              <a:rPr lang="sr-Latn-RS" sz="2000" dirty="0" smtClean="0"/>
              <a:t>eljenju</a:t>
            </a:r>
            <a:r>
              <a:rPr lang="en-US" sz="2000" dirty="0" smtClean="0"/>
              <a:t> </a:t>
            </a:r>
            <a:r>
              <a:rPr lang="en-US" sz="2000" dirty="0" err="1"/>
              <a:t>koji</a:t>
            </a:r>
            <a:r>
              <a:rPr lang="en-US" sz="2000" dirty="0"/>
              <a:t> je </a:t>
            </a:r>
            <a:r>
              <a:rPr lang="en-US" sz="2000" dirty="0" err="1"/>
              <a:t>zadužen</a:t>
            </a:r>
            <a:r>
              <a:rPr lang="en-US" sz="2000" dirty="0"/>
              <a:t> </a:t>
            </a:r>
            <a:r>
              <a:rPr lang="en-US" sz="2000" dirty="0" err="1"/>
              <a:t>za</a:t>
            </a:r>
            <a:r>
              <a:rPr lang="en-US" sz="2000" dirty="0"/>
              <a:t> </a:t>
            </a:r>
            <a:r>
              <a:rPr lang="en-US" sz="2000" dirty="0" err="1"/>
              <a:t>nađene</a:t>
            </a:r>
            <a:r>
              <a:rPr lang="en-US" sz="2000" dirty="0"/>
              <a:t> </a:t>
            </a:r>
            <a:r>
              <a:rPr lang="en-US" sz="2000" dirty="0" err="1"/>
              <a:t>i</a:t>
            </a:r>
            <a:r>
              <a:rPr lang="en-US" sz="2000" dirty="0"/>
              <a:t> </a:t>
            </a:r>
            <a:r>
              <a:rPr lang="en-US" sz="2000" dirty="0" err="1"/>
              <a:t>izgubljene</a:t>
            </a:r>
            <a:r>
              <a:rPr lang="en-US" sz="2000" dirty="0"/>
              <a:t> </a:t>
            </a:r>
            <a:r>
              <a:rPr lang="en-US" sz="2000" dirty="0" err="1"/>
              <a:t>stvari</a:t>
            </a:r>
            <a:r>
              <a:rPr lang="en-US" sz="2000" dirty="0"/>
              <a:t>, </a:t>
            </a:r>
            <a:r>
              <a:rPr lang="en-US" sz="2000" dirty="0" err="1"/>
              <a:t>vodi</a:t>
            </a:r>
            <a:r>
              <a:rPr lang="en-US" sz="2000" dirty="0"/>
              <a:t> se «</a:t>
            </a:r>
            <a:r>
              <a:rPr lang="en-US" sz="2000" dirty="0" err="1"/>
              <a:t>knjiga</a:t>
            </a:r>
            <a:r>
              <a:rPr lang="en-US" sz="2000" dirty="0"/>
              <a:t> </a:t>
            </a:r>
            <a:r>
              <a:rPr lang="en-US" sz="2000" dirty="0" err="1"/>
              <a:t>nađenih</a:t>
            </a:r>
            <a:r>
              <a:rPr lang="en-US" sz="2000" dirty="0"/>
              <a:t> </a:t>
            </a:r>
            <a:r>
              <a:rPr lang="en-US" sz="2000" dirty="0" err="1"/>
              <a:t>stvari</a:t>
            </a:r>
            <a:r>
              <a:rPr lang="en-US" sz="2000" dirty="0"/>
              <a:t>», a </a:t>
            </a:r>
            <a:r>
              <a:rPr lang="en-US" sz="2000" dirty="0" err="1"/>
              <a:t>svaki</a:t>
            </a:r>
            <a:r>
              <a:rPr lang="en-US" sz="2000" dirty="0"/>
              <a:t> </a:t>
            </a:r>
            <a:r>
              <a:rPr lang="sr-Latn-RS" sz="2000" dirty="0" smtClean="0"/>
              <a:t>zaposleni u hotelu</a:t>
            </a:r>
            <a:r>
              <a:rPr lang="en-US" sz="2000" dirty="0" smtClean="0"/>
              <a:t> </a:t>
            </a:r>
            <a:r>
              <a:rPr lang="en-US" sz="2000" dirty="0" err="1"/>
              <a:t>koji</a:t>
            </a:r>
            <a:r>
              <a:rPr lang="en-US" sz="2000" dirty="0"/>
              <a:t> </a:t>
            </a:r>
            <a:r>
              <a:rPr lang="en-US" sz="2000" dirty="0" err="1"/>
              <a:t>nađe</a:t>
            </a:r>
            <a:r>
              <a:rPr lang="en-US" sz="2000" dirty="0"/>
              <a:t> </a:t>
            </a:r>
            <a:r>
              <a:rPr lang="en-US" sz="2000" dirty="0" err="1"/>
              <a:t>zaboravljeni</a:t>
            </a:r>
            <a:r>
              <a:rPr lang="en-US" sz="2000" dirty="0"/>
              <a:t> </a:t>
            </a:r>
            <a:r>
              <a:rPr lang="en-US" sz="2000" dirty="0" err="1"/>
              <a:t>predmet</a:t>
            </a:r>
            <a:r>
              <a:rPr lang="en-US" sz="2000" dirty="0"/>
              <a:t>, </a:t>
            </a:r>
            <a:r>
              <a:rPr lang="en-US" sz="2000" dirty="0" err="1"/>
              <a:t>nosi</a:t>
            </a:r>
            <a:r>
              <a:rPr lang="en-US" sz="2000" dirty="0"/>
              <a:t> </a:t>
            </a:r>
            <a:r>
              <a:rPr lang="en-US" sz="2000" dirty="0" err="1"/>
              <a:t>ga</a:t>
            </a:r>
            <a:r>
              <a:rPr lang="en-US" sz="2000" dirty="0"/>
              <a:t> u </a:t>
            </a:r>
            <a:r>
              <a:rPr lang="en-US" sz="2000" dirty="0" err="1" smtClean="0"/>
              <a:t>nadležn</a:t>
            </a:r>
            <a:r>
              <a:rPr lang="sr-Latn-RS" sz="2000" dirty="0" smtClean="0"/>
              <a:t>o odeljenje.</a:t>
            </a:r>
          </a:p>
        </p:txBody>
      </p:sp>
    </p:spTree>
    <p:extLst>
      <p:ext uri="{BB962C8B-B14F-4D97-AF65-F5344CB8AC3E}">
        <p14:creationId xmlns:p14="http://schemas.microsoft.com/office/powerpoint/2010/main" val="231098051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NEPREDVIĐENI DOGAĐAJI</a:t>
            </a:r>
            <a:endParaRPr lang="en-US" dirty="0"/>
          </a:p>
        </p:txBody>
      </p:sp>
      <p:sp>
        <p:nvSpPr>
          <p:cNvPr id="3" name="Content Placeholder 2"/>
          <p:cNvSpPr>
            <a:spLocks noGrp="1"/>
          </p:cNvSpPr>
          <p:nvPr>
            <p:ph idx="1"/>
          </p:nvPr>
        </p:nvSpPr>
        <p:spPr>
          <a:xfrm>
            <a:off x="677334" y="1265382"/>
            <a:ext cx="8596668" cy="5218545"/>
          </a:xfrm>
        </p:spPr>
        <p:txBody>
          <a:bodyPr>
            <a:noAutofit/>
          </a:bodyPr>
          <a:lstStyle/>
          <a:p>
            <a:endParaRPr lang="sr-Latn-RS" sz="2000" b="1" i="1" dirty="0" smtClean="0"/>
          </a:p>
          <a:p>
            <a:r>
              <a:rPr lang="en-US" sz="2000" b="1" i="1" dirty="0" err="1" smtClean="0"/>
              <a:t>Izgubljeno</a:t>
            </a:r>
            <a:r>
              <a:rPr lang="en-US" sz="2000" b="1" i="1" dirty="0" smtClean="0"/>
              <a:t> </a:t>
            </a:r>
            <a:r>
              <a:rPr lang="en-US" sz="2000" b="1" i="1" dirty="0"/>
              <a:t>– </a:t>
            </a:r>
            <a:r>
              <a:rPr lang="en-US" sz="2000" b="1" i="1" dirty="0" err="1"/>
              <a:t>nađeno</a:t>
            </a:r>
            <a:r>
              <a:rPr lang="en-US" sz="2000" b="1" i="1" dirty="0"/>
              <a:t> </a:t>
            </a:r>
            <a:r>
              <a:rPr lang="en-US" sz="2000" b="1" i="1" dirty="0" smtClean="0"/>
              <a:t> </a:t>
            </a:r>
            <a:endParaRPr lang="sr-Latn-RS" sz="2000" b="1" i="1" dirty="0" smtClean="0"/>
          </a:p>
          <a:p>
            <a:endParaRPr lang="sr-Latn-RS" dirty="0" smtClean="0"/>
          </a:p>
          <a:p>
            <a:r>
              <a:rPr lang="en-US" dirty="0" err="1" smtClean="0"/>
              <a:t>Ako</a:t>
            </a:r>
            <a:r>
              <a:rPr lang="en-US" dirty="0" smtClean="0"/>
              <a:t> </a:t>
            </a:r>
            <a:r>
              <a:rPr lang="en-US" dirty="0" err="1"/>
              <a:t>izgubljeni</a:t>
            </a:r>
            <a:r>
              <a:rPr lang="en-US" dirty="0"/>
              <a:t> </a:t>
            </a:r>
            <a:r>
              <a:rPr lang="en-US" dirty="0" err="1"/>
              <a:t>predmet</a:t>
            </a:r>
            <a:r>
              <a:rPr lang="en-US" dirty="0"/>
              <a:t> </a:t>
            </a:r>
            <a:r>
              <a:rPr lang="en-US" dirty="0" err="1"/>
              <a:t>nađe</a:t>
            </a:r>
            <a:r>
              <a:rPr lang="en-US" dirty="0"/>
              <a:t> </a:t>
            </a:r>
            <a:r>
              <a:rPr lang="en-US" dirty="0" err="1"/>
              <a:t>gost</a:t>
            </a:r>
            <a:r>
              <a:rPr lang="en-US" dirty="0"/>
              <a:t>, </a:t>
            </a:r>
            <a:r>
              <a:rPr lang="en-US" dirty="0" err="1"/>
              <a:t>obično</a:t>
            </a:r>
            <a:r>
              <a:rPr lang="en-US" dirty="0"/>
              <a:t> </a:t>
            </a:r>
            <a:r>
              <a:rPr lang="en-US" dirty="0" err="1"/>
              <a:t>ga</a:t>
            </a:r>
            <a:r>
              <a:rPr lang="en-US" dirty="0"/>
              <a:t> </a:t>
            </a:r>
            <a:r>
              <a:rPr lang="en-US" dirty="0" err="1"/>
              <a:t>donosi</a:t>
            </a:r>
            <a:r>
              <a:rPr lang="en-US" dirty="0"/>
              <a:t> </a:t>
            </a:r>
            <a:r>
              <a:rPr lang="en-US" dirty="0" err="1"/>
              <a:t>na</a:t>
            </a:r>
            <a:r>
              <a:rPr lang="en-US" dirty="0"/>
              <a:t> </a:t>
            </a:r>
            <a:r>
              <a:rPr lang="en-US" dirty="0" err="1"/>
              <a:t>recepciju</a:t>
            </a:r>
            <a:r>
              <a:rPr lang="en-US" dirty="0"/>
              <a:t> </a:t>
            </a:r>
            <a:r>
              <a:rPr lang="en-US" dirty="0" err="1"/>
              <a:t>koja</a:t>
            </a:r>
            <a:r>
              <a:rPr lang="en-US" dirty="0"/>
              <a:t> </a:t>
            </a:r>
            <a:r>
              <a:rPr lang="en-US" dirty="0" err="1"/>
              <a:t>poziva</a:t>
            </a:r>
            <a:r>
              <a:rPr lang="en-US" dirty="0"/>
              <a:t> </a:t>
            </a:r>
            <a:r>
              <a:rPr lang="en-US" sz="2000" dirty="0" err="1"/>
              <a:t>domaćinstvo</a:t>
            </a:r>
            <a:r>
              <a:rPr lang="en-US" sz="2000" dirty="0"/>
              <a:t>. </a:t>
            </a:r>
            <a:endParaRPr lang="sr-Latn-RS" sz="2000" dirty="0" smtClean="0"/>
          </a:p>
          <a:p>
            <a:r>
              <a:rPr lang="en-US" sz="2000" dirty="0" err="1" smtClean="0"/>
              <a:t>Nađeni</a:t>
            </a:r>
            <a:r>
              <a:rPr lang="en-US" sz="2000" dirty="0" smtClean="0"/>
              <a:t> </a:t>
            </a:r>
            <a:r>
              <a:rPr lang="en-US" sz="2000" dirty="0" err="1"/>
              <a:t>predmet</a:t>
            </a:r>
            <a:r>
              <a:rPr lang="en-US" sz="2000" dirty="0"/>
              <a:t> </a:t>
            </a:r>
            <a:r>
              <a:rPr lang="en-US" sz="2000" dirty="0" err="1"/>
              <a:t>čuva</a:t>
            </a:r>
            <a:r>
              <a:rPr lang="en-US" sz="2000" dirty="0"/>
              <a:t> se u </a:t>
            </a:r>
            <a:r>
              <a:rPr lang="sr-Latn-RS" sz="2000" dirty="0" smtClean="0"/>
              <a:t>odeljenju</a:t>
            </a:r>
            <a:r>
              <a:rPr lang="en-US" sz="2000" dirty="0" smtClean="0"/>
              <a:t> </a:t>
            </a:r>
            <a:r>
              <a:rPr lang="en-US" sz="2000" dirty="0" err="1"/>
              <a:t>domaćinstva</a:t>
            </a:r>
            <a:r>
              <a:rPr lang="en-US" sz="2000" dirty="0"/>
              <a:t> </a:t>
            </a:r>
            <a:r>
              <a:rPr lang="en-US" sz="2000" dirty="0" err="1" smtClean="0"/>
              <a:t>određeno</a:t>
            </a:r>
            <a:r>
              <a:rPr lang="en-US" sz="2000" dirty="0" smtClean="0"/>
              <a:t> </a:t>
            </a:r>
            <a:r>
              <a:rPr lang="en-US" sz="2000" dirty="0" err="1" smtClean="0"/>
              <a:t>vreme</a:t>
            </a:r>
            <a:r>
              <a:rPr lang="en-US" sz="2000" dirty="0" smtClean="0"/>
              <a:t> </a:t>
            </a:r>
            <a:r>
              <a:rPr lang="en-US" sz="2000" dirty="0" err="1"/>
              <a:t>koje</a:t>
            </a:r>
            <a:r>
              <a:rPr lang="en-US" sz="2000" dirty="0"/>
              <a:t> je </a:t>
            </a:r>
            <a:r>
              <a:rPr lang="en-US" sz="2000" dirty="0" err="1"/>
              <a:t>zakonom</a:t>
            </a:r>
            <a:r>
              <a:rPr lang="en-US" sz="2000" dirty="0"/>
              <a:t> </a:t>
            </a:r>
            <a:r>
              <a:rPr lang="en-US" sz="2000" dirty="0" err="1"/>
              <a:t>propisano</a:t>
            </a:r>
            <a:r>
              <a:rPr lang="en-US" sz="2000" dirty="0"/>
              <a:t>. Bez </a:t>
            </a:r>
            <a:r>
              <a:rPr lang="en-US" sz="2000" dirty="0" smtClean="0"/>
              <a:t>s</a:t>
            </a:r>
            <a:r>
              <a:rPr lang="sr-Latn-RS" sz="2000" dirty="0" smtClean="0"/>
              <a:t>a</a:t>
            </a:r>
            <a:r>
              <a:rPr lang="en-US" sz="2000" dirty="0" err="1" smtClean="0"/>
              <a:t>glasnosti</a:t>
            </a:r>
            <a:r>
              <a:rPr lang="en-US" sz="2000" dirty="0" smtClean="0"/>
              <a:t> </a:t>
            </a:r>
            <a:r>
              <a:rPr lang="en-US" sz="2000" dirty="0" err="1"/>
              <a:t>gosta</a:t>
            </a:r>
            <a:r>
              <a:rPr lang="en-US" sz="2000" dirty="0"/>
              <a:t> </a:t>
            </a:r>
            <a:r>
              <a:rPr lang="en-US" sz="2000" dirty="0" err="1"/>
              <a:t>nikada</a:t>
            </a:r>
            <a:r>
              <a:rPr lang="en-US" sz="2000" dirty="0"/>
              <a:t> se </a:t>
            </a:r>
            <a:r>
              <a:rPr lang="en-US" sz="2000" dirty="0" err="1"/>
              <a:t>nađeni</a:t>
            </a:r>
            <a:r>
              <a:rPr lang="en-US" sz="2000" dirty="0"/>
              <a:t> </a:t>
            </a:r>
            <a:r>
              <a:rPr lang="en-US" sz="2000" dirty="0" err="1"/>
              <a:t>predmet</a:t>
            </a:r>
            <a:r>
              <a:rPr lang="en-US" sz="2000" dirty="0"/>
              <a:t> ne </a:t>
            </a:r>
            <a:r>
              <a:rPr lang="en-US" sz="2000" dirty="0" err="1"/>
              <a:t>šalje</a:t>
            </a:r>
            <a:r>
              <a:rPr lang="en-US" sz="2000" dirty="0"/>
              <a:t> </a:t>
            </a:r>
            <a:r>
              <a:rPr lang="en-US" sz="2000" dirty="0" err="1"/>
              <a:t>na</a:t>
            </a:r>
            <a:r>
              <a:rPr lang="en-US" sz="2000" dirty="0"/>
              <a:t> </a:t>
            </a:r>
            <a:r>
              <a:rPr lang="en-US" sz="2000" dirty="0" err="1"/>
              <a:t>njegovu</a:t>
            </a:r>
            <a:r>
              <a:rPr lang="en-US" sz="2000" dirty="0"/>
              <a:t> </a:t>
            </a:r>
            <a:r>
              <a:rPr lang="en-US" sz="2000" dirty="0" err="1"/>
              <a:t>adresu</a:t>
            </a:r>
            <a:r>
              <a:rPr lang="en-US" sz="2000" dirty="0"/>
              <a:t>. O </a:t>
            </a:r>
            <a:r>
              <a:rPr lang="en-US" sz="2000" dirty="0" err="1"/>
              <a:t>svim</a:t>
            </a:r>
            <a:r>
              <a:rPr lang="en-US" sz="2000" dirty="0"/>
              <a:t> </a:t>
            </a:r>
            <a:r>
              <a:rPr lang="en-US" sz="2000" dirty="0" err="1"/>
              <a:t>radnjama</a:t>
            </a:r>
            <a:r>
              <a:rPr lang="en-US" sz="2000" dirty="0"/>
              <a:t> u </a:t>
            </a:r>
            <a:r>
              <a:rPr lang="en-US" sz="2000" dirty="0" err="1"/>
              <a:t>svezi</a:t>
            </a:r>
            <a:r>
              <a:rPr lang="en-US" sz="2000" dirty="0"/>
              <a:t> s </a:t>
            </a:r>
            <a:r>
              <a:rPr lang="en-US" sz="2000" dirty="0" err="1"/>
              <a:t>izgubljenim</a:t>
            </a:r>
            <a:r>
              <a:rPr lang="en-US" sz="2000" dirty="0"/>
              <a:t> </a:t>
            </a:r>
            <a:r>
              <a:rPr lang="en-US" sz="2000" dirty="0" err="1"/>
              <a:t>ili</a:t>
            </a:r>
            <a:r>
              <a:rPr lang="en-US" sz="2000" dirty="0"/>
              <a:t> </a:t>
            </a:r>
            <a:r>
              <a:rPr lang="en-US" sz="2000" dirty="0" err="1"/>
              <a:t>nađenim</a:t>
            </a:r>
            <a:r>
              <a:rPr lang="en-US" sz="2000" dirty="0"/>
              <a:t> </a:t>
            </a:r>
            <a:r>
              <a:rPr lang="en-US" sz="2000" dirty="0" err="1"/>
              <a:t>predmetom</a:t>
            </a:r>
            <a:r>
              <a:rPr lang="en-US" sz="2000" dirty="0"/>
              <a:t> </a:t>
            </a:r>
            <a:r>
              <a:rPr lang="en-US" sz="2000" dirty="0" err="1"/>
              <a:t>domaćinstvo</a:t>
            </a:r>
            <a:r>
              <a:rPr lang="en-US" sz="2000" dirty="0"/>
              <a:t> </a:t>
            </a:r>
            <a:r>
              <a:rPr lang="en-US" sz="2000" dirty="0" err="1"/>
              <a:t>vodi</a:t>
            </a:r>
            <a:r>
              <a:rPr lang="en-US" sz="2000" dirty="0"/>
              <a:t> </a:t>
            </a:r>
            <a:r>
              <a:rPr lang="sr-Latn-RS" sz="2000" dirty="0" smtClean="0"/>
              <a:t>belešk</a:t>
            </a:r>
            <a:r>
              <a:rPr lang="en-US" sz="2000" dirty="0" smtClean="0"/>
              <a:t>e</a:t>
            </a:r>
            <a:r>
              <a:rPr lang="en-US" sz="2000" dirty="0"/>
              <a:t>. </a:t>
            </a:r>
            <a:endParaRPr lang="sr-Latn-RS" sz="2000" dirty="0" smtClean="0"/>
          </a:p>
          <a:p>
            <a:r>
              <a:rPr lang="sr-Latn-RS" sz="2000" dirty="0" smtClean="0"/>
              <a:t>Zaposleni u hotelu </a:t>
            </a:r>
            <a:r>
              <a:rPr lang="en-US" sz="2000" dirty="0" err="1" smtClean="0"/>
              <a:t>koji</a:t>
            </a:r>
            <a:r>
              <a:rPr lang="en-US" sz="2000" dirty="0" smtClean="0"/>
              <a:t> </a:t>
            </a:r>
            <a:r>
              <a:rPr lang="en-US" sz="2000" dirty="0" err="1"/>
              <a:t>izgubljen</a:t>
            </a:r>
            <a:r>
              <a:rPr lang="en-US" sz="2000" dirty="0"/>
              <a:t> </a:t>
            </a:r>
            <a:r>
              <a:rPr lang="en-US" sz="2000" dirty="0" err="1"/>
              <a:t>predmet</a:t>
            </a:r>
            <a:r>
              <a:rPr lang="en-US" sz="2000" dirty="0"/>
              <a:t> </a:t>
            </a:r>
            <a:r>
              <a:rPr lang="en-US" sz="2000" dirty="0" err="1"/>
              <a:t>zadrži</a:t>
            </a:r>
            <a:r>
              <a:rPr lang="en-US" sz="2000" dirty="0"/>
              <a:t> </a:t>
            </a:r>
            <a:r>
              <a:rPr lang="en-US" sz="2000" dirty="0" err="1"/>
              <a:t>za</a:t>
            </a:r>
            <a:r>
              <a:rPr lang="en-US" sz="2000" dirty="0"/>
              <a:t> </a:t>
            </a:r>
            <a:r>
              <a:rPr lang="en-US" sz="2000" dirty="0" err="1"/>
              <a:t>sebe</a:t>
            </a:r>
            <a:r>
              <a:rPr lang="en-US" sz="2000" dirty="0"/>
              <a:t> </a:t>
            </a:r>
            <a:r>
              <a:rPr lang="sr-Latn-RS" sz="2000" dirty="0" smtClean="0"/>
              <a:t>po</a:t>
            </a:r>
            <a:r>
              <a:rPr lang="en-US" sz="2000" dirty="0" smtClean="0"/>
              <a:t> </a:t>
            </a:r>
            <a:r>
              <a:rPr lang="en-US" sz="2000" dirty="0" err="1"/>
              <a:t>pravilu</a:t>
            </a:r>
            <a:r>
              <a:rPr lang="en-US" sz="2000" dirty="0"/>
              <a:t> </a:t>
            </a:r>
            <a:r>
              <a:rPr lang="en-US" sz="2000" dirty="0" err="1"/>
              <a:t>dobija</a:t>
            </a:r>
            <a:r>
              <a:rPr lang="en-US" sz="2000" dirty="0"/>
              <a:t> </a:t>
            </a:r>
            <a:r>
              <a:rPr lang="en-US" sz="2000" dirty="0" err="1"/>
              <a:t>otkaz</a:t>
            </a:r>
            <a:r>
              <a:rPr lang="en-US" sz="2000" dirty="0"/>
              <a:t>. </a:t>
            </a:r>
          </a:p>
        </p:txBody>
      </p:sp>
    </p:spTree>
    <p:extLst>
      <p:ext uri="{BB962C8B-B14F-4D97-AF65-F5344CB8AC3E}">
        <p14:creationId xmlns:p14="http://schemas.microsoft.com/office/powerpoint/2010/main" val="3466772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116" y="2826327"/>
            <a:ext cx="8596668" cy="1320800"/>
          </a:xfrm>
        </p:spPr>
        <p:txBody>
          <a:bodyPr>
            <a:normAutofit/>
          </a:bodyPr>
          <a:lstStyle/>
          <a:p>
            <a:pPr algn="ctr"/>
            <a:r>
              <a:rPr lang="sr-Latn-RS" sz="4000" dirty="0"/>
              <a:t>4.</a:t>
            </a:r>
            <a:r>
              <a:rPr lang="sr-Latn-RS" sz="4000" dirty="0" smtClean="0"/>
              <a:t> </a:t>
            </a:r>
            <a:r>
              <a:rPr lang="en-US" sz="4000" dirty="0"/>
              <a:t>POSLOVI TELEFONIRANJA </a:t>
            </a:r>
          </a:p>
        </p:txBody>
      </p:sp>
    </p:spTree>
    <p:extLst>
      <p:ext uri="{BB962C8B-B14F-4D97-AF65-F5344CB8AC3E}">
        <p14:creationId xmlns:p14="http://schemas.microsoft.com/office/powerpoint/2010/main" val="24171608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POSLOVI TELEFONIRANJA</a:t>
            </a:r>
            <a:endParaRPr lang="en-US" dirty="0"/>
          </a:p>
        </p:txBody>
      </p:sp>
      <p:sp>
        <p:nvSpPr>
          <p:cNvPr id="3" name="Content Placeholder 2"/>
          <p:cNvSpPr>
            <a:spLocks noGrp="1"/>
          </p:cNvSpPr>
          <p:nvPr>
            <p:ph idx="1"/>
          </p:nvPr>
        </p:nvSpPr>
        <p:spPr>
          <a:xfrm>
            <a:off x="677334" y="1450109"/>
            <a:ext cx="8596668" cy="5033819"/>
          </a:xfrm>
        </p:spPr>
        <p:txBody>
          <a:bodyPr>
            <a:noAutofit/>
          </a:bodyPr>
          <a:lstStyle/>
          <a:p>
            <a:endParaRPr lang="sr-Latn-RS" sz="2000" dirty="0" smtClean="0"/>
          </a:p>
          <a:p>
            <a:r>
              <a:rPr lang="sr-Latn-RS" sz="2000" dirty="0" smtClean="0"/>
              <a:t>G</a:t>
            </a:r>
            <a:r>
              <a:rPr lang="en-US" sz="2000" dirty="0" err="1" smtClean="0"/>
              <a:t>osti</a:t>
            </a:r>
            <a:r>
              <a:rPr lang="en-US" sz="2000" dirty="0" smtClean="0"/>
              <a:t> </a:t>
            </a:r>
            <a:r>
              <a:rPr lang="en-US" sz="2000" dirty="0"/>
              <a:t>hotel «vide» </a:t>
            </a:r>
            <a:r>
              <a:rPr lang="en-US" sz="2000" dirty="0" err="1"/>
              <a:t>kroz</a:t>
            </a:r>
            <a:r>
              <a:rPr lang="en-US" sz="2000" dirty="0"/>
              <a:t> </a:t>
            </a:r>
            <a:r>
              <a:rPr lang="en-US" sz="2000" dirty="0" err="1"/>
              <a:t>glas</a:t>
            </a:r>
            <a:r>
              <a:rPr lang="en-US" sz="2000" dirty="0"/>
              <a:t> </a:t>
            </a:r>
            <a:r>
              <a:rPr lang="en-US" sz="2000" dirty="0" err="1" smtClean="0"/>
              <a:t>telefoniste</a:t>
            </a:r>
            <a:r>
              <a:rPr lang="en-US" sz="2000" dirty="0" smtClean="0"/>
              <a:t> </a:t>
            </a:r>
            <a:r>
              <a:rPr lang="en-US" sz="2000" dirty="0" err="1"/>
              <a:t>i</a:t>
            </a:r>
            <a:r>
              <a:rPr lang="en-US" sz="2000" dirty="0"/>
              <a:t> </a:t>
            </a:r>
            <a:r>
              <a:rPr lang="en-US" sz="2000" dirty="0" err="1"/>
              <a:t>zato</a:t>
            </a:r>
            <a:r>
              <a:rPr lang="en-US" sz="2000" dirty="0"/>
              <a:t> </a:t>
            </a:r>
            <a:r>
              <a:rPr lang="en-US" sz="2000" dirty="0" smtClean="0"/>
              <a:t>on </a:t>
            </a:r>
            <a:r>
              <a:rPr lang="en-US" sz="2000" dirty="0"/>
              <a:t>mora </a:t>
            </a:r>
            <a:r>
              <a:rPr lang="en-US" sz="2000" dirty="0" err="1"/>
              <a:t>odgovarati</a:t>
            </a:r>
            <a:r>
              <a:rPr lang="en-US" sz="2000" dirty="0"/>
              <a:t> </a:t>
            </a:r>
            <a:r>
              <a:rPr lang="en-US" sz="2000" dirty="0" err="1"/>
              <a:t>na</a:t>
            </a:r>
            <a:r>
              <a:rPr lang="en-US" sz="2000" dirty="0"/>
              <a:t> </a:t>
            </a:r>
            <a:r>
              <a:rPr lang="en-US" sz="2000" dirty="0" err="1"/>
              <a:t>telefonski</a:t>
            </a:r>
            <a:r>
              <a:rPr lang="en-US" sz="2000" dirty="0"/>
              <a:t> </a:t>
            </a:r>
            <a:r>
              <a:rPr lang="en-US" sz="2000" dirty="0" err="1"/>
              <a:t>poziv</a:t>
            </a:r>
            <a:r>
              <a:rPr lang="en-US" sz="2000" dirty="0"/>
              <a:t> </a:t>
            </a:r>
            <a:r>
              <a:rPr lang="en-US" sz="2000" dirty="0" err="1"/>
              <a:t>odmah</a:t>
            </a:r>
            <a:r>
              <a:rPr lang="en-US" sz="2000" dirty="0"/>
              <a:t> </a:t>
            </a:r>
            <a:r>
              <a:rPr lang="en-US" sz="2000" dirty="0" err="1"/>
              <a:t>i</a:t>
            </a:r>
            <a:r>
              <a:rPr lang="en-US" sz="2000" dirty="0"/>
              <a:t> </a:t>
            </a:r>
            <a:r>
              <a:rPr lang="en-US" sz="2000" dirty="0" err="1"/>
              <a:t>sa</a:t>
            </a:r>
            <a:r>
              <a:rPr lang="en-US" sz="2000" dirty="0"/>
              <a:t> </a:t>
            </a:r>
            <a:r>
              <a:rPr lang="en-US" sz="2000" dirty="0" smtClean="0"/>
              <a:t>«</a:t>
            </a:r>
            <a:r>
              <a:rPr lang="sr-Latn-RS" sz="2000" dirty="0" smtClean="0"/>
              <a:t>osmeh</a:t>
            </a:r>
            <a:r>
              <a:rPr lang="en-US" sz="2000" dirty="0" smtClean="0"/>
              <a:t>om</a:t>
            </a:r>
            <a:r>
              <a:rPr lang="en-US" sz="2000" dirty="0"/>
              <a:t>» u </a:t>
            </a:r>
            <a:r>
              <a:rPr lang="en-US" sz="2000" dirty="0" err="1"/>
              <a:t>glasu</a:t>
            </a:r>
            <a:r>
              <a:rPr lang="en-US" sz="2000" dirty="0"/>
              <a:t>. </a:t>
            </a:r>
            <a:endParaRPr lang="sr-Latn-RS" sz="2000" dirty="0" smtClean="0"/>
          </a:p>
          <a:p>
            <a:r>
              <a:rPr lang="en-US" sz="2000" dirty="0" err="1"/>
              <a:t>Realna</a:t>
            </a:r>
            <a:r>
              <a:rPr lang="en-US" sz="2000" dirty="0"/>
              <a:t> je </a:t>
            </a:r>
            <a:r>
              <a:rPr lang="en-US" sz="2000" dirty="0" err="1"/>
              <a:t>pretpostavka</a:t>
            </a:r>
            <a:r>
              <a:rPr lang="en-US" sz="2000" dirty="0"/>
              <a:t> da je </a:t>
            </a:r>
            <a:r>
              <a:rPr lang="en-US" sz="2000" dirty="0" err="1"/>
              <a:t>jedan</a:t>
            </a:r>
            <a:r>
              <a:rPr lang="en-US" sz="2000" dirty="0"/>
              <a:t> od </a:t>
            </a:r>
            <a:r>
              <a:rPr lang="en-US" sz="2000" dirty="0" err="1"/>
              <a:t>značajnijih</a:t>
            </a:r>
            <a:r>
              <a:rPr lang="en-US" sz="2000" dirty="0"/>
              <a:t> </a:t>
            </a:r>
            <a:r>
              <a:rPr lang="en-US" sz="2000" dirty="0" err="1"/>
              <a:t>faktora</a:t>
            </a:r>
            <a:r>
              <a:rPr lang="en-US" sz="2000" dirty="0"/>
              <a:t> </a:t>
            </a:r>
            <a:r>
              <a:rPr lang="en-US" sz="2000" dirty="0" err="1"/>
              <a:t>koji</a:t>
            </a:r>
            <a:r>
              <a:rPr lang="en-US" sz="2000" dirty="0"/>
              <a:t> </a:t>
            </a:r>
            <a:r>
              <a:rPr lang="en-US" sz="2000" dirty="0" err="1" smtClean="0"/>
              <a:t>ut</a:t>
            </a:r>
            <a:r>
              <a:rPr lang="sr-Latn-RS" sz="2000" dirty="0" smtClean="0"/>
              <a:t>i</a:t>
            </a:r>
            <a:r>
              <a:rPr lang="en-US" sz="2000" dirty="0" err="1" smtClean="0"/>
              <a:t>ču</a:t>
            </a:r>
            <a:r>
              <a:rPr lang="en-US" sz="2000" dirty="0" smtClean="0"/>
              <a:t> </a:t>
            </a:r>
            <a:r>
              <a:rPr lang="en-US" sz="2000" dirty="0" err="1"/>
              <a:t>na</a:t>
            </a:r>
            <a:r>
              <a:rPr lang="en-US" sz="2000" dirty="0"/>
              <a:t> </a:t>
            </a:r>
            <a:r>
              <a:rPr lang="en-US" sz="2000" dirty="0" err="1" smtClean="0"/>
              <a:t>kvalitet</a:t>
            </a:r>
            <a:r>
              <a:rPr lang="sr-Latn-RS" sz="2000" dirty="0" smtClean="0"/>
              <a:t> </a:t>
            </a:r>
            <a:r>
              <a:rPr lang="en-US" sz="2000" dirty="0" err="1" smtClean="0"/>
              <a:t>pružanja</a:t>
            </a:r>
            <a:r>
              <a:rPr lang="en-US" sz="2000" dirty="0" smtClean="0"/>
              <a:t> </a:t>
            </a:r>
            <a:r>
              <a:rPr lang="en-US" sz="2000" dirty="0" err="1"/>
              <a:t>usluga</a:t>
            </a:r>
            <a:r>
              <a:rPr lang="en-US" sz="2000" dirty="0"/>
              <a:t> u </a:t>
            </a:r>
            <a:r>
              <a:rPr lang="en-US" sz="2000" dirty="0" err="1"/>
              <a:t>hotelu</a:t>
            </a:r>
            <a:r>
              <a:rPr lang="en-US" sz="2000" dirty="0"/>
              <a:t> </a:t>
            </a:r>
            <a:r>
              <a:rPr lang="en-US" sz="2000" dirty="0" err="1"/>
              <a:t>i</a:t>
            </a:r>
            <a:r>
              <a:rPr lang="en-US" sz="2000" dirty="0"/>
              <a:t> </a:t>
            </a:r>
            <a:r>
              <a:rPr lang="en-US" sz="2000" dirty="0" err="1" smtClean="0"/>
              <a:t>kvalitet</a:t>
            </a:r>
            <a:r>
              <a:rPr lang="en-US" sz="2000" dirty="0" smtClean="0"/>
              <a:t> </a:t>
            </a:r>
            <a:r>
              <a:rPr lang="en-US" sz="2000" dirty="0" err="1"/>
              <a:t>telefonskih</a:t>
            </a:r>
            <a:r>
              <a:rPr lang="en-US" sz="2000" dirty="0"/>
              <a:t> </a:t>
            </a:r>
            <a:r>
              <a:rPr lang="en-US" sz="2000" dirty="0" err="1"/>
              <a:t>usluga</a:t>
            </a:r>
            <a:r>
              <a:rPr lang="en-US" sz="2000" dirty="0"/>
              <a:t>, a </a:t>
            </a:r>
            <a:r>
              <a:rPr lang="en-US" sz="2000" dirty="0" err="1" smtClean="0"/>
              <a:t>poseb</a:t>
            </a:r>
            <a:r>
              <a:rPr lang="sr-Latn-RS" sz="2000" dirty="0" smtClean="0"/>
              <a:t>no</a:t>
            </a:r>
            <a:r>
              <a:rPr lang="en-US" sz="2000" dirty="0" smtClean="0"/>
              <a:t> </a:t>
            </a:r>
            <a:r>
              <a:rPr lang="en-US" sz="2000" dirty="0" err="1"/>
              <a:t>telefonskih</a:t>
            </a:r>
            <a:r>
              <a:rPr lang="en-US" sz="2000" dirty="0"/>
              <a:t> </a:t>
            </a:r>
            <a:r>
              <a:rPr lang="en-US" sz="2000" dirty="0" err="1"/>
              <a:t>usluga</a:t>
            </a:r>
            <a:r>
              <a:rPr lang="en-US" sz="2000" dirty="0"/>
              <a:t> </a:t>
            </a:r>
            <a:r>
              <a:rPr lang="en-US" sz="2000" dirty="0" err="1"/>
              <a:t>koje</a:t>
            </a:r>
            <a:r>
              <a:rPr lang="en-US" sz="2000" dirty="0"/>
              <a:t> </a:t>
            </a:r>
            <a:r>
              <a:rPr lang="en-US" sz="2000" dirty="0" err="1"/>
              <a:t>pruža</a:t>
            </a:r>
            <a:r>
              <a:rPr lang="en-US" sz="2000" dirty="0"/>
              <a:t> </a:t>
            </a:r>
            <a:r>
              <a:rPr lang="en-US" sz="2000" dirty="0" err="1"/>
              <a:t>osoblje</a:t>
            </a:r>
            <a:r>
              <a:rPr lang="en-US" sz="2000" dirty="0"/>
              <a:t> u </a:t>
            </a:r>
            <a:r>
              <a:rPr lang="en-US" sz="2000" dirty="0" err="1"/>
              <a:t>telefonskoj</a:t>
            </a:r>
            <a:r>
              <a:rPr lang="en-US" sz="2000" dirty="0"/>
              <a:t> </a:t>
            </a:r>
            <a:r>
              <a:rPr lang="en-US" sz="2000" dirty="0" err="1"/>
              <a:t>centrali</a:t>
            </a:r>
            <a:r>
              <a:rPr lang="en-US" sz="2000" dirty="0"/>
              <a:t>. </a:t>
            </a:r>
            <a:endParaRPr lang="sr-Latn-RS" sz="2000" dirty="0" smtClean="0"/>
          </a:p>
          <a:p>
            <a:r>
              <a:rPr lang="en-US" sz="2000" dirty="0" err="1" smtClean="0"/>
              <a:t>Poslovi</a:t>
            </a:r>
            <a:r>
              <a:rPr lang="en-US" sz="2000" dirty="0" smtClean="0"/>
              <a:t> </a:t>
            </a:r>
            <a:r>
              <a:rPr lang="en-US" sz="2000" dirty="0" err="1"/>
              <a:t>telefoniranja</a:t>
            </a:r>
            <a:r>
              <a:rPr lang="en-US" sz="2000" dirty="0"/>
              <a:t> se </a:t>
            </a:r>
            <a:r>
              <a:rPr lang="en-US" sz="2000" dirty="0" err="1"/>
              <a:t>moraju</a:t>
            </a:r>
            <a:r>
              <a:rPr lang="en-US" sz="2000" dirty="0"/>
              <a:t> </a:t>
            </a:r>
            <a:r>
              <a:rPr lang="en-US" sz="2000" dirty="0" err="1" smtClean="0"/>
              <a:t>organiz</a:t>
            </a:r>
            <a:r>
              <a:rPr lang="sr-Latn-RS" sz="2000" dirty="0" smtClean="0"/>
              <a:t>ova</a:t>
            </a:r>
            <a:r>
              <a:rPr lang="en-US" sz="2000" dirty="0" err="1" smtClean="0"/>
              <a:t>ti</a:t>
            </a:r>
            <a:r>
              <a:rPr lang="en-US" sz="2000" dirty="0" smtClean="0"/>
              <a:t> </a:t>
            </a:r>
            <a:r>
              <a:rPr lang="en-US" sz="2000" dirty="0"/>
              <a:t>u </a:t>
            </a:r>
            <a:r>
              <a:rPr lang="sr-Latn-RS" sz="2000" dirty="0" smtClean="0"/>
              <a:t>posebnu </a:t>
            </a:r>
            <a:r>
              <a:rPr lang="en-US" sz="2000" dirty="0" err="1" smtClean="0"/>
              <a:t>službu</a:t>
            </a:r>
            <a:r>
              <a:rPr lang="sr-Latn-RS" sz="2000" dirty="0" smtClean="0"/>
              <a:t>, jer i d</a:t>
            </a:r>
            <a:r>
              <a:rPr lang="en-US" sz="2000" dirty="0" err="1" smtClean="0"/>
              <a:t>alje</a:t>
            </a:r>
            <a:r>
              <a:rPr lang="en-US" sz="2000" dirty="0" smtClean="0"/>
              <a:t> </a:t>
            </a:r>
            <a:r>
              <a:rPr lang="en-US" sz="2000" dirty="0" err="1"/>
              <a:t>ostaju</a:t>
            </a:r>
            <a:r>
              <a:rPr lang="en-US" sz="2000" dirty="0"/>
              <a:t> </a:t>
            </a:r>
            <a:r>
              <a:rPr lang="en-US" sz="2000" dirty="0" err="1"/>
              <a:t>poslovi</a:t>
            </a:r>
            <a:r>
              <a:rPr lang="en-US" sz="2000" dirty="0"/>
              <a:t> </a:t>
            </a:r>
            <a:r>
              <a:rPr lang="en-US" sz="2000" dirty="0" err="1"/>
              <a:t>posredovanja</a:t>
            </a:r>
            <a:r>
              <a:rPr lang="en-US" sz="2000" dirty="0"/>
              <a:t> u </a:t>
            </a:r>
            <a:r>
              <a:rPr lang="en-US" sz="2000" dirty="0" err="1" smtClean="0"/>
              <a:t>prij</a:t>
            </a:r>
            <a:r>
              <a:rPr lang="sr-Latn-RS" sz="2000" dirty="0" smtClean="0"/>
              <a:t>e</a:t>
            </a:r>
            <a:r>
              <a:rPr lang="en-US" sz="2000" dirty="0" smtClean="0"/>
              <a:t>mu </a:t>
            </a:r>
            <a:r>
              <a:rPr lang="sr-Latn-RS" sz="2000" dirty="0" smtClean="0"/>
              <a:t>spoljnih</a:t>
            </a:r>
            <a:r>
              <a:rPr lang="en-US" sz="2000" dirty="0" smtClean="0"/>
              <a:t> </a:t>
            </a:r>
            <a:r>
              <a:rPr lang="en-US" sz="2000" dirty="0" err="1"/>
              <a:t>poziva</a:t>
            </a:r>
            <a:r>
              <a:rPr lang="en-US" sz="2000" dirty="0"/>
              <a:t>, </a:t>
            </a:r>
            <a:r>
              <a:rPr lang="en-US" sz="2000" dirty="0" err="1"/>
              <a:t>poslovi</a:t>
            </a:r>
            <a:r>
              <a:rPr lang="en-US" sz="2000" dirty="0"/>
              <a:t> </a:t>
            </a:r>
            <a:r>
              <a:rPr lang="en-US" sz="2000" dirty="0" err="1"/>
              <a:t>telefoniranja</a:t>
            </a:r>
            <a:r>
              <a:rPr lang="en-US" sz="2000" dirty="0"/>
              <a:t> </a:t>
            </a:r>
            <a:r>
              <a:rPr lang="en-US" sz="2000" dirty="0" err="1"/>
              <a:t>na</a:t>
            </a:r>
            <a:r>
              <a:rPr lang="en-US" sz="2000" dirty="0"/>
              <a:t> </a:t>
            </a:r>
            <a:r>
              <a:rPr lang="en-US" sz="2000" dirty="0" err="1"/>
              <a:t>velike</a:t>
            </a:r>
            <a:r>
              <a:rPr lang="en-US" sz="2000" dirty="0"/>
              <a:t> </a:t>
            </a:r>
            <a:r>
              <a:rPr lang="en-US" sz="2000" dirty="0" err="1"/>
              <a:t>udaljenosti</a:t>
            </a:r>
            <a:r>
              <a:rPr lang="en-US" sz="2000" dirty="0"/>
              <a:t> </a:t>
            </a:r>
            <a:r>
              <a:rPr lang="en-US" sz="2000" i="1" dirty="0"/>
              <a:t>(Long Distance Call), </a:t>
            </a:r>
            <a:r>
              <a:rPr lang="en-US" sz="2000" dirty="0" err="1"/>
              <a:t>primanje</a:t>
            </a:r>
            <a:r>
              <a:rPr lang="en-US" sz="2000" dirty="0"/>
              <a:t> </a:t>
            </a:r>
            <a:r>
              <a:rPr lang="en-US" sz="2000" dirty="0" err="1"/>
              <a:t>poruka</a:t>
            </a:r>
            <a:r>
              <a:rPr lang="en-US" sz="2000" dirty="0"/>
              <a:t>, </a:t>
            </a:r>
            <a:r>
              <a:rPr lang="en-US" sz="2000" dirty="0" err="1"/>
              <a:t>buđenje</a:t>
            </a:r>
            <a:r>
              <a:rPr lang="en-US" sz="2000" dirty="0"/>
              <a:t> </a:t>
            </a:r>
            <a:r>
              <a:rPr lang="en-US" sz="2000" dirty="0" err="1"/>
              <a:t>gostiju</a:t>
            </a:r>
            <a:r>
              <a:rPr lang="en-US" sz="2000" dirty="0"/>
              <a:t>, </a:t>
            </a:r>
            <a:r>
              <a:rPr lang="en-US" sz="2000" dirty="0" err="1"/>
              <a:t>davanje</a:t>
            </a:r>
            <a:r>
              <a:rPr lang="en-US" sz="2000" dirty="0"/>
              <a:t> </a:t>
            </a:r>
            <a:r>
              <a:rPr lang="en-US" sz="2000" dirty="0" err="1" smtClean="0"/>
              <a:t>obave</a:t>
            </a:r>
            <a:r>
              <a:rPr lang="sr-Latn-RS" sz="2000" dirty="0" smtClean="0"/>
              <a:t>štenja</a:t>
            </a:r>
            <a:r>
              <a:rPr lang="en-US" sz="2000" dirty="0" smtClean="0"/>
              <a:t>, </a:t>
            </a:r>
            <a:r>
              <a:rPr lang="en-US" sz="2000" dirty="0" err="1"/>
              <a:t>poslovi</a:t>
            </a:r>
            <a:r>
              <a:rPr lang="en-US" sz="2000" dirty="0"/>
              <a:t> </a:t>
            </a:r>
            <a:r>
              <a:rPr lang="en-US" sz="2000" dirty="0" err="1"/>
              <a:t>slanja</a:t>
            </a:r>
            <a:r>
              <a:rPr lang="en-US" sz="2000" dirty="0"/>
              <a:t> </a:t>
            </a:r>
            <a:r>
              <a:rPr lang="en-US" sz="2000" dirty="0" err="1"/>
              <a:t>i</a:t>
            </a:r>
            <a:r>
              <a:rPr lang="en-US" sz="2000" dirty="0"/>
              <a:t> </a:t>
            </a:r>
            <a:r>
              <a:rPr lang="en-US" sz="2000" dirty="0" err="1"/>
              <a:t>prijama</a:t>
            </a:r>
            <a:r>
              <a:rPr lang="en-US" sz="2000" dirty="0"/>
              <a:t> </a:t>
            </a:r>
            <a:r>
              <a:rPr lang="en-US" sz="2000" dirty="0" err="1"/>
              <a:t>telefaksa</a:t>
            </a:r>
            <a:r>
              <a:rPr lang="en-US" sz="2000" dirty="0"/>
              <a:t> </a:t>
            </a:r>
            <a:r>
              <a:rPr lang="en-US" sz="2000" dirty="0" err="1"/>
              <a:t>ili</a:t>
            </a:r>
            <a:r>
              <a:rPr lang="en-US" sz="2000" dirty="0"/>
              <a:t> e-</a:t>
            </a:r>
            <a:r>
              <a:rPr lang="en-US" sz="2000" dirty="0" err="1"/>
              <a:t>maila</a:t>
            </a:r>
            <a:r>
              <a:rPr lang="en-US" sz="2000" dirty="0"/>
              <a:t>, </a:t>
            </a:r>
            <a:r>
              <a:rPr lang="en-US" sz="2000" dirty="0" err="1"/>
              <a:t>kako</a:t>
            </a:r>
            <a:r>
              <a:rPr lang="en-US" sz="2000" dirty="0"/>
              <a:t> </a:t>
            </a:r>
            <a:r>
              <a:rPr lang="en-US" sz="2000" dirty="0" err="1"/>
              <a:t>za</a:t>
            </a:r>
            <a:r>
              <a:rPr lang="en-US" sz="2000" dirty="0"/>
              <a:t> </a:t>
            </a:r>
            <a:r>
              <a:rPr lang="en-US" sz="2000" dirty="0" err="1"/>
              <a:t>hotelsko</a:t>
            </a:r>
            <a:r>
              <a:rPr lang="en-US" sz="2000" dirty="0"/>
              <a:t> </a:t>
            </a:r>
            <a:r>
              <a:rPr lang="en-US" sz="2000" dirty="0" err="1"/>
              <a:t>poslovanje</a:t>
            </a:r>
            <a:r>
              <a:rPr lang="en-US" sz="2000" dirty="0"/>
              <a:t> </a:t>
            </a:r>
            <a:r>
              <a:rPr lang="en-US" sz="2000" dirty="0" err="1"/>
              <a:t>tako</a:t>
            </a:r>
            <a:r>
              <a:rPr lang="en-US" sz="2000" dirty="0"/>
              <a:t> </a:t>
            </a:r>
            <a:r>
              <a:rPr lang="en-US" sz="2000" dirty="0" err="1"/>
              <a:t>i</a:t>
            </a:r>
            <a:r>
              <a:rPr lang="en-US" sz="2000" dirty="0"/>
              <a:t> </a:t>
            </a:r>
            <a:r>
              <a:rPr lang="en-US" sz="2000" dirty="0" err="1"/>
              <a:t>za</a:t>
            </a:r>
            <a:r>
              <a:rPr lang="en-US" sz="2000" dirty="0"/>
              <a:t> </a:t>
            </a:r>
            <a:r>
              <a:rPr lang="en-US" sz="2000" dirty="0" err="1"/>
              <a:t>goste</a:t>
            </a:r>
            <a:r>
              <a:rPr lang="en-US" sz="2000" dirty="0"/>
              <a:t> </a:t>
            </a:r>
            <a:r>
              <a:rPr lang="en-US" sz="2000" dirty="0" err="1" smtClean="0"/>
              <a:t>hotela</a:t>
            </a:r>
            <a:r>
              <a:rPr lang="en-US" sz="2000" dirty="0" smtClean="0"/>
              <a:t>. </a:t>
            </a:r>
            <a:endParaRPr lang="sr-Latn-RS" sz="2000" b="1" i="1" dirty="0" smtClean="0"/>
          </a:p>
        </p:txBody>
      </p:sp>
    </p:spTree>
    <p:extLst>
      <p:ext uri="{BB962C8B-B14F-4D97-AF65-F5344CB8AC3E}">
        <p14:creationId xmlns:p14="http://schemas.microsoft.com/office/powerpoint/2010/main" val="346596503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POSLOVI TELEFONIRANJA</a:t>
            </a:r>
            <a:endParaRPr lang="en-US" dirty="0"/>
          </a:p>
        </p:txBody>
      </p:sp>
      <p:sp>
        <p:nvSpPr>
          <p:cNvPr id="3" name="Content Placeholder 2"/>
          <p:cNvSpPr>
            <a:spLocks noGrp="1"/>
          </p:cNvSpPr>
          <p:nvPr>
            <p:ph idx="1"/>
          </p:nvPr>
        </p:nvSpPr>
        <p:spPr>
          <a:xfrm>
            <a:off x="677334" y="1450109"/>
            <a:ext cx="8596668" cy="5033819"/>
          </a:xfrm>
        </p:spPr>
        <p:txBody>
          <a:bodyPr>
            <a:noAutofit/>
          </a:bodyPr>
          <a:lstStyle/>
          <a:p>
            <a:endParaRPr lang="sr-Latn-RS" sz="2000" dirty="0" smtClean="0"/>
          </a:p>
          <a:p>
            <a:endParaRPr lang="sr-Latn-RS" sz="2000" dirty="0" smtClean="0"/>
          </a:p>
          <a:p>
            <a:r>
              <a:rPr lang="en-US" sz="2000" dirty="0" err="1" smtClean="0"/>
              <a:t>Prvi</a:t>
            </a:r>
            <a:r>
              <a:rPr lang="en-US" sz="2000" dirty="0" smtClean="0"/>
              <a:t> </a:t>
            </a:r>
            <a:r>
              <a:rPr lang="en-US" sz="2000" dirty="0" err="1"/>
              <a:t>i</a:t>
            </a:r>
            <a:r>
              <a:rPr lang="en-US" sz="2000" dirty="0"/>
              <a:t> </a:t>
            </a:r>
            <a:r>
              <a:rPr lang="en-US" sz="2000" dirty="0" err="1"/>
              <a:t>najvažniji</a:t>
            </a:r>
            <a:r>
              <a:rPr lang="en-US" sz="2000" dirty="0"/>
              <a:t> standard </a:t>
            </a:r>
            <a:r>
              <a:rPr lang="en-US" sz="2000" dirty="0" err="1"/>
              <a:t>za</a:t>
            </a:r>
            <a:r>
              <a:rPr lang="en-US" sz="2000" dirty="0"/>
              <a:t> </a:t>
            </a:r>
            <a:r>
              <a:rPr lang="en-US" sz="2000" dirty="0" err="1" smtClean="0"/>
              <a:t>proveru</a:t>
            </a:r>
            <a:r>
              <a:rPr lang="en-US" sz="2000" dirty="0" smtClean="0"/>
              <a:t> </a:t>
            </a:r>
            <a:r>
              <a:rPr lang="en-US" sz="2000" dirty="0" err="1" smtClean="0"/>
              <a:t>kvalitet</a:t>
            </a:r>
            <a:r>
              <a:rPr lang="sr-Latn-RS" sz="2000" dirty="0" smtClean="0"/>
              <a:t>a</a:t>
            </a:r>
            <a:r>
              <a:rPr lang="en-US" sz="2000" dirty="0" smtClean="0"/>
              <a:t> </a:t>
            </a:r>
            <a:r>
              <a:rPr lang="en-US" sz="2000" dirty="0" err="1"/>
              <a:t>hotelskih</a:t>
            </a:r>
            <a:r>
              <a:rPr lang="en-US" sz="2000" dirty="0"/>
              <a:t> </a:t>
            </a:r>
            <a:r>
              <a:rPr lang="en-US" sz="2000" dirty="0" err="1"/>
              <a:t>usluga</a:t>
            </a:r>
            <a:r>
              <a:rPr lang="en-US" sz="2000" dirty="0"/>
              <a:t> </a:t>
            </a:r>
            <a:r>
              <a:rPr lang="en-US" sz="2000" dirty="0" smtClean="0"/>
              <a:t>jest</a:t>
            </a:r>
            <a:r>
              <a:rPr lang="sr-Latn-RS" sz="2000" dirty="0" smtClean="0"/>
              <a:t>e</a:t>
            </a:r>
            <a:r>
              <a:rPr lang="en-US" sz="2000" dirty="0" smtClean="0"/>
              <a:t> </a:t>
            </a:r>
            <a:r>
              <a:rPr lang="en-US" sz="2000" dirty="0" err="1"/>
              <a:t>brzina</a:t>
            </a:r>
            <a:r>
              <a:rPr lang="en-US" sz="2000" dirty="0"/>
              <a:t>, </a:t>
            </a:r>
            <a:r>
              <a:rPr lang="en-US" sz="2000" dirty="0" err="1"/>
              <a:t>način</a:t>
            </a:r>
            <a:r>
              <a:rPr lang="en-US" sz="2000" dirty="0"/>
              <a:t> </a:t>
            </a:r>
            <a:r>
              <a:rPr lang="en-US" sz="2000" dirty="0" err="1"/>
              <a:t>i</a:t>
            </a:r>
            <a:r>
              <a:rPr lang="en-US" sz="2000" dirty="0"/>
              <a:t> </a:t>
            </a:r>
            <a:r>
              <a:rPr lang="en-US" sz="2000" dirty="0" err="1" smtClean="0"/>
              <a:t>kvalitet</a:t>
            </a:r>
            <a:r>
              <a:rPr lang="en-US" sz="2000" dirty="0" smtClean="0"/>
              <a:t> </a:t>
            </a:r>
            <a:r>
              <a:rPr lang="en-US" sz="2000" dirty="0" err="1"/>
              <a:t>javljanja</a:t>
            </a:r>
            <a:r>
              <a:rPr lang="en-US" sz="2000" dirty="0"/>
              <a:t> </a:t>
            </a:r>
            <a:r>
              <a:rPr lang="en-US" sz="2000" dirty="0" err="1"/>
              <a:t>na</a:t>
            </a:r>
            <a:r>
              <a:rPr lang="en-US" sz="2000" dirty="0"/>
              <a:t> </a:t>
            </a:r>
            <a:r>
              <a:rPr lang="en-US" sz="2000" dirty="0" err="1"/>
              <a:t>telefonske</a:t>
            </a:r>
            <a:r>
              <a:rPr lang="en-US" sz="2000" dirty="0"/>
              <a:t> </a:t>
            </a:r>
            <a:r>
              <a:rPr lang="sr-Latn-RS" sz="2000" dirty="0" smtClean="0"/>
              <a:t>poziv</a:t>
            </a:r>
            <a:r>
              <a:rPr lang="en-US" sz="2000" dirty="0" smtClean="0"/>
              <a:t>e</a:t>
            </a:r>
            <a:r>
              <a:rPr lang="en-US" sz="2000" dirty="0"/>
              <a:t>. </a:t>
            </a:r>
            <a:r>
              <a:rPr lang="en-US" sz="2000" dirty="0" err="1"/>
              <a:t>Zato</a:t>
            </a:r>
            <a:r>
              <a:rPr lang="en-US" sz="2000" dirty="0"/>
              <a:t> </a:t>
            </a:r>
            <a:r>
              <a:rPr lang="en-US" sz="2000" dirty="0" err="1"/>
              <a:t>hotelijeri</a:t>
            </a:r>
            <a:r>
              <a:rPr lang="en-US" sz="2000" dirty="0"/>
              <a:t> </a:t>
            </a:r>
            <a:r>
              <a:rPr lang="en-US" sz="2000" dirty="0" err="1"/>
              <a:t>utvrđuju</a:t>
            </a:r>
            <a:r>
              <a:rPr lang="en-US" sz="2000" dirty="0"/>
              <a:t> </a:t>
            </a:r>
            <a:r>
              <a:rPr lang="en-US" sz="2000" u="sng" dirty="0" err="1"/>
              <a:t>pravila</a:t>
            </a:r>
            <a:r>
              <a:rPr lang="en-US" sz="2000" u="sng" dirty="0"/>
              <a:t> </a:t>
            </a:r>
            <a:r>
              <a:rPr lang="en-US" sz="2000" u="sng" dirty="0" err="1"/>
              <a:t>telefoniranja</a:t>
            </a:r>
            <a:r>
              <a:rPr lang="en-US" sz="2000" u="sng" dirty="0"/>
              <a:t> </a:t>
            </a:r>
            <a:r>
              <a:rPr lang="en-US" sz="2000" dirty="0" err="1"/>
              <a:t>kojih</a:t>
            </a:r>
            <a:r>
              <a:rPr lang="en-US" sz="2000" dirty="0"/>
              <a:t> se </a:t>
            </a:r>
            <a:r>
              <a:rPr lang="en-US" sz="2000" dirty="0" err="1" smtClean="0"/>
              <a:t>osoblje</a:t>
            </a:r>
            <a:r>
              <a:rPr lang="en-US" sz="2000" dirty="0" smtClean="0"/>
              <a:t> mora </a:t>
            </a:r>
            <a:r>
              <a:rPr lang="en-US" sz="2000" dirty="0" err="1"/>
              <a:t>strogo</a:t>
            </a:r>
            <a:r>
              <a:rPr lang="en-US" sz="2000" dirty="0"/>
              <a:t> </a:t>
            </a:r>
            <a:r>
              <a:rPr lang="en-US" sz="2000" dirty="0" err="1"/>
              <a:t>pridržavati</a:t>
            </a:r>
            <a:r>
              <a:rPr lang="en-US" sz="2000" dirty="0"/>
              <a:t>. </a:t>
            </a:r>
          </a:p>
          <a:p>
            <a:endParaRPr lang="sr-Latn-RS" sz="2000" dirty="0" smtClean="0"/>
          </a:p>
          <a:p>
            <a:r>
              <a:rPr lang="en-US" sz="2000" dirty="0" err="1" smtClean="0"/>
              <a:t>Nepridržavanje</a:t>
            </a:r>
            <a:r>
              <a:rPr lang="en-US" sz="2000" dirty="0" smtClean="0"/>
              <a:t> </a:t>
            </a:r>
            <a:r>
              <a:rPr lang="en-US" sz="2000" dirty="0" err="1"/>
              <a:t>tih</a:t>
            </a:r>
            <a:r>
              <a:rPr lang="en-US" sz="2000" dirty="0"/>
              <a:t> </a:t>
            </a:r>
            <a:r>
              <a:rPr lang="en-US" sz="2000" dirty="0" err="1"/>
              <a:t>standarda</a:t>
            </a:r>
            <a:r>
              <a:rPr lang="en-US" sz="2000" dirty="0"/>
              <a:t> </a:t>
            </a:r>
            <a:r>
              <a:rPr lang="en-US" sz="2000" dirty="0" err="1"/>
              <a:t>jedan</a:t>
            </a:r>
            <a:r>
              <a:rPr lang="en-US" sz="2000" dirty="0"/>
              <a:t> je od </a:t>
            </a:r>
            <a:r>
              <a:rPr lang="en-US" sz="2000" dirty="0" err="1"/>
              <a:t>najčešćih</a:t>
            </a:r>
            <a:r>
              <a:rPr lang="en-US" sz="2000" dirty="0"/>
              <a:t> </a:t>
            </a:r>
            <a:r>
              <a:rPr lang="en-US" sz="2000" dirty="0" err="1"/>
              <a:t>razloga</a:t>
            </a:r>
            <a:r>
              <a:rPr lang="en-US" sz="2000" dirty="0"/>
              <a:t> </a:t>
            </a:r>
            <a:r>
              <a:rPr lang="en-US" sz="2000" dirty="0" err="1"/>
              <a:t>zbog</a:t>
            </a:r>
            <a:r>
              <a:rPr lang="en-US" sz="2000" dirty="0"/>
              <a:t> </a:t>
            </a:r>
            <a:r>
              <a:rPr lang="en-US" sz="2000" dirty="0" err="1"/>
              <a:t>čega</a:t>
            </a:r>
            <a:r>
              <a:rPr lang="en-US" sz="2000" dirty="0"/>
              <a:t> </a:t>
            </a:r>
            <a:r>
              <a:rPr lang="en-US" sz="2000" dirty="0" err="1"/>
              <a:t>mnogi</a:t>
            </a:r>
            <a:r>
              <a:rPr lang="en-US" sz="2000" dirty="0"/>
              <a:t> </a:t>
            </a:r>
            <a:r>
              <a:rPr lang="en-US" sz="2000" dirty="0" err="1"/>
              <a:t>hoteli</a:t>
            </a:r>
            <a:r>
              <a:rPr lang="en-US" sz="2000" dirty="0"/>
              <a:t> </a:t>
            </a:r>
            <a:r>
              <a:rPr lang="en-US" sz="2000" dirty="0" err="1"/>
              <a:t>budu</a:t>
            </a:r>
            <a:r>
              <a:rPr lang="en-US" sz="2000" dirty="0"/>
              <a:t> </a:t>
            </a:r>
            <a:r>
              <a:rPr lang="en-US" sz="2000" dirty="0" err="1"/>
              <a:t>isključeni</a:t>
            </a:r>
            <a:r>
              <a:rPr lang="en-US" sz="2000" dirty="0"/>
              <a:t> </a:t>
            </a:r>
            <a:r>
              <a:rPr lang="en-US" sz="2000" dirty="0" err="1"/>
              <a:t>iz</a:t>
            </a:r>
            <a:r>
              <a:rPr lang="en-US" sz="2000" dirty="0"/>
              <a:t> </a:t>
            </a:r>
            <a:r>
              <a:rPr lang="en-US" sz="2000" dirty="0" err="1"/>
              <a:t>hotelskih</a:t>
            </a:r>
            <a:r>
              <a:rPr lang="en-US" sz="2000" dirty="0"/>
              <a:t> </a:t>
            </a:r>
            <a:r>
              <a:rPr lang="en-US" sz="2000" dirty="0" err="1"/>
              <a:t>lanaca</a:t>
            </a:r>
            <a:r>
              <a:rPr lang="en-US" sz="2000" dirty="0"/>
              <a:t>. </a:t>
            </a:r>
            <a:endParaRPr lang="sr-Latn-RS" sz="2000" dirty="0" smtClean="0"/>
          </a:p>
        </p:txBody>
      </p:sp>
    </p:spTree>
    <p:extLst>
      <p:ext uri="{BB962C8B-B14F-4D97-AF65-F5344CB8AC3E}">
        <p14:creationId xmlns:p14="http://schemas.microsoft.com/office/powerpoint/2010/main" val="142813442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POSLOVI TELEFONIRANJA</a:t>
            </a:r>
            <a:endParaRPr lang="en-US" dirty="0"/>
          </a:p>
        </p:txBody>
      </p:sp>
      <p:sp>
        <p:nvSpPr>
          <p:cNvPr id="3" name="Content Placeholder 2"/>
          <p:cNvSpPr>
            <a:spLocks noGrp="1"/>
          </p:cNvSpPr>
          <p:nvPr>
            <p:ph idx="1"/>
          </p:nvPr>
        </p:nvSpPr>
        <p:spPr>
          <a:xfrm>
            <a:off x="677334" y="1450109"/>
            <a:ext cx="8596668" cy="5033819"/>
          </a:xfrm>
        </p:spPr>
        <p:txBody>
          <a:bodyPr>
            <a:noAutofit/>
          </a:bodyPr>
          <a:lstStyle/>
          <a:p>
            <a:endParaRPr lang="sr-Latn-RS" sz="2000" dirty="0" smtClean="0"/>
          </a:p>
          <a:p>
            <a:r>
              <a:rPr lang="en-US" sz="2000" dirty="0" err="1"/>
              <a:t>Tehnička</a:t>
            </a:r>
            <a:r>
              <a:rPr lang="en-US" sz="2000" dirty="0"/>
              <a:t> </a:t>
            </a:r>
            <a:r>
              <a:rPr lang="en-US" sz="2000" dirty="0" err="1"/>
              <a:t>izvedenost</a:t>
            </a:r>
            <a:r>
              <a:rPr lang="en-US" sz="2000" dirty="0"/>
              <a:t> </a:t>
            </a:r>
            <a:r>
              <a:rPr lang="en-US" sz="2000" dirty="0" err="1"/>
              <a:t>posredničkog</a:t>
            </a:r>
            <a:r>
              <a:rPr lang="en-US" sz="2000" dirty="0"/>
              <a:t> </a:t>
            </a:r>
            <a:r>
              <a:rPr lang="en-US" sz="2000" dirty="0" err="1"/>
              <a:t>aparata</a:t>
            </a:r>
            <a:r>
              <a:rPr lang="en-US" sz="2000" dirty="0"/>
              <a:t> </a:t>
            </a:r>
            <a:r>
              <a:rPr lang="en-US" sz="2000" dirty="0" err="1"/>
              <a:t>telefonisti</a:t>
            </a:r>
            <a:r>
              <a:rPr lang="sr-Latn-RS" sz="2000" dirty="0"/>
              <a:t>ma</a:t>
            </a:r>
            <a:r>
              <a:rPr lang="en-US" sz="2000" dirty="0"/>
              <a:t> mora </a:t>
            </a:r>
            <a:r>
              <a:rPr lang="en-US" sz="2000" dirty="0" err="1"/>
              <a:t>omogućiti</a:t>
            </a:r>
            <a:r>
              <a:rPr lang="en-US" sz="2000" dirty="0"/>
              <a:t> da </a:t>
            </a:r>
            <a:r>
              <a:rPr lang="en-US" sz="2000" dirty="0" err="1"/>
              <a:t>udovolje</a:t>
            </a:r>
            <a:r>
              <a:rPr lang="en-US" sz="2000" dirty="0"/>
              <a:t> </a:t>
            </a:r>
            <a:r>
              <a:rPr lang="en-US" sz="2000" dirty="0" err="1"/>
              <a:t>posebnim</a:t>
            </a:r>
            <a:r>
              <a:rPr lang="en-US" sz="2000" dirty="0"/>
              <a:t> </a:t>
            </a:r>
            <a:r>
              <a:rPr lang="en-US" sz="2000" dirty="0" err="1"/>
              <a:t>željama</a:t>
            </a:r>
            <a:r>
              <a:rPr lang="en-US" sz="2000" dirty="0"/>
              <a:t> </a:t>
            </a:r>
            <a:r>
              <a:rPr lang="en-US" sz="2000" dirty="0" err="1"/>
              <a:t>gostiju</a:t>
            </a:r>
            <a:r>
              <a:rPr lang="en-US" sz="2000" dirty="0"/>
              <a:t>, </a:t>
            </a:r>
            <a:r>
              <a:rPr lang="en-US" sz="2000" dirty="0" err="1"/>
              <a:t>npr</a:t>
            </a:r>
            <a:r>
              <a:rPr lang="en-US" sz="2000" dirty="0"/>
              <a:t>. </a:t>
            </a:r>
            <a:r>
              <a:rPr lang="en-US" sz="2000" dirty="0" err="1"/>
              <a:t>kada</a:t>
            </a:r>
            <a:r>
              <a:rPr lang="en-US" sz="2000" dirty="0"/>
              <a:t> </a:t>
            </a:r>
            <a:r>
              <a:rPr lang="en-US" sz="2000" dirty="0" err="1"/>
              <a:t>gost</a:t>
            </a:r>
            <a:r>
              <a:rPr lang="en-US" sz="2000" dirty="0"/>
              <a:t>: </a:t>
            </a:r>
            <a:endParaRPr lang="sr-Latn-RS" sz="2000" dirty="0"/>
          </a:p>
          <a:p>
            <a:pPr lvl="1">
              <a:buFont typeface="+mj-lt"/>
              <a:buAutoNum type="arabicPeriod"/>
            </a:pPr>
            <a:r>
              <a:rPr lang="en-US" sz="2000" dirty="0" err="1"/>
              <a:t>želi</a:t>
            </a:r>
            <a:r>
              <a:rPr lang="en-US" sz="2000" dirty="0"/>
              <a:t> da mu </a:t>
            </a:r>
            <a:r>
              <a:rPr lang="en-US" sz="2000" dirty="0" err="1"/>
              <a:t>telefon</a:t>
            </a:r>
            <a:r>
              <a:rPr lang="en-US" sz="2000" dirty="0"/>
              <a:t> ne </a:t>
            </a:r>
            <a:r>
              <a:rPr lang="en-US" sz="2000" dirty="0" err="1"/>
              <a:t>zvoni</a:t>
            </a:r>
            <a:r>
              <a:rPr lang="en-US" sz="2000" dirty="0"/>
              <a:t>, </a:t>
            </a:r>
          </a:p>
          <a:p>
            <a:pPr lvl="1">
              <a:buFont typeface="+mj-lt"/>
              <a:buAutoNum type="arabicPeriod"/>
            </a:pPr>
            <a:r>
              <a:rPr lang="en-US" sz="2000" dirty="0" err="1"/>
              <a:t>želi</a:t>
            </a:r>
            <a:r>
              <a:rPr lang="en-US" sz="2000" dirty="0"/>
              <a:t> da mu se </a:t>
            </a:r>
            <a:r>
              <a:rPr lang="en-US" sz="2000" dirty="0" err="1"/>
              <a:t>kaže</a:t>
            </a:r>
            <a:r>
              <a:rPr lang="en-US" sz="2000" dirty="0"/>
              <a:t> </a:t>
            </a:r>
            <a:r>
              <a:rPr lang="en-US" sz="2000" dirty="0" err="1"/>
              <a:t>ime</a:t>
            </a:r>
            <a:r>
              <a:rPr lang="en-US" sz="2000" dirty="0"/>
              <a:t> </a:t>
            </a:r>
            <a:r>
              <a:rPr lang="en-US" sz="2000" dirty="0" err="1"/>
              <a:t>poziva</a:t>
            </a:r>
            <a:r>
              <a:rPr lang="sr-Latn-RS" sz="2000" dirty="0"/>
              <a:t>oca</a:t>
            </a:r>
            <a:r>
              <a:rPr lang="en-US" sz="2000" dirty="0"/>
              <a:t> pre </a:t>
            </a:r>
            <a:r>
              <a:rPr lang="en-US" sz="2000" dirty="0" err="1"/>
              <a:t>nego</a:t>
            </a:r>
            <a:r>
              <a:rPr lang="en-US" sz="2000" dirty="0"/>
              <a:t> </a:t>
            </a:r>
            <a:r>
              <a:rPr lang="en-US" sz="2000" dirty="0" err="1"/>
              <a:t>što</a:t>
            </a:r>
            <a:r>
              <a:rPr lang="en-US" sz="2000" dirty="0"/>
              <a:t> se </a:t>
            </a:r>
            <a:r>
              <a:rPr lang="en-US" sz="2000" dirty="0" err="1"/>
              <a:t>veza</a:t>
            </a:r>
            <a:r>
              <a:rPr lang="en-US" sz="2000" dirty="0"/>
              <a:t> </a:t>
            </a:r>
            <a:r>
              <a:rPr lang="en-US" sz="2000" dirty="0" err="1"/>
              <a:t>uspostavi</a:t>
            </a:r>
            <a:r>
              <a:rPr lang="en-US" sz="2000" dirty="0"/>
              <a:t>, </a:t>
            </a:r>
          </a:p>
          <a:p>
            <a:pPr lvl="1">
              <a:buFont typeface="+mj-lt"/>
              <a:buAutoNum type="arabicPeriod"/>
            </a:pPr>
            <a:r>
              <a:rPr lang="it-IT" sz="2000" dirty="0"/>
              <a:t>ne želi da se zna da boravi u hotelu. </a:t>
            </a:r>
          </a:p>
          <a:p>
            <a:pPr lvl="1">
              <a:buFont typeface="+mj-lt"/>
              <a:buAutoNum type="arabicPeriod"/>
            </a:pPr>
            <a:endParaRPr lang="sr-Latn-RS" sz="2000" dirty="0"/>
          </a:p>
          <a:p>
            <a:r>
              <a:rPr lang="en-US" sz="2000" dirty="0" err="1" smtClean="0"/>
              <a:t>Obavljeni</a:t>
            </a:r>
            <a:r>
              <a:rPr lang="en-US" sz="2000" dirty="0" smtClean="0"/>
              <a:t> </a:t>
            </a:r>
            <a:r>
              <a:rPr lang="en-US" sz="2000" dirty="0" err="1"/>
              <a:t>telefonski</a:t>
            </a:r>
            <a:r>
              <a:rPr lang="en-US" sz="2000" dirty="0"/>
              <a:t> </a:t>
            </a:r>
            <a:r>
              <a:rPr lang="en-US" sz="2000" dirty="0" err="1"/>
              <a:t>pozivi</a:t>
            </a:r>
            <a:r>
              <a:rPr lang="en-US" sz="2000" dirty="0"/>
              <a:t> </a:t>
            </a:r>
            <a:r>
              <a:rPr lang="en-US" sz="2000" dirty="0" err="1" smtClean="0"/>
              <a:t>memori</a:t>
            </a:r>
            <a:r>
              <a:rPr lang="sr-Latn-RS" sz="2000" dirty="0" smtClean="0"/>
              <a:t>šu </a:t>
            </a:r>
            <a:r>
              <a:rPr lang="en-US" sz="2000" dirty="0" smtClean="0"/>
              <a:t>se </a:t>
            </a:r>
            <a:r>
              <a:rPr lang="en-US" sz="2000" dirty="0" err="1"/>
              <a:t>pomoću</a:t>
            </a:r>
            <a:r>
              <a:rPr lang="en-US" sz="2000" dirty="0"/>
              <a:t> </a:t>
            </a:r>
            <a:r>
              <a:rPr lang="en-US" sz="2000" dirty="0" err="1" smtClean="0"/>
              <a:t>računa</a:t>
            </a:r>
            <a:r>
              <a:rPr lang="sr-Latn-RS" sz="2000" dirty="0" smtClean="0"/>
              <a:t>rskog softvera</a:t>
            </a:r>
            <a:r>
              <a:rPr lang="en-US" sz="2000" dirty="0" smtClean="0"/>
              <a:t>, </a:t>
            </a:r>
            <a:r>
              <a:rPr lang="en-US" sz="2000" dirty="0"/>
              <a:t>a </a:t>
            </a:r>
            <a:r>
              <a:rPr lang="en-US" sz="2000" dirty="0" err="1"/>
              <a:t>po</a:t>
            </a:r>
            <a:r>
              <a:rPr lang="en-US" sz="2000" dirty="0"/>
              <a:t> </a:t>
            </a:r>
            <a:r>
              <a:rPr lang="en-US" sz="2000" dirty="0" err="1"/>
              <a:t>potrebi</a:t>
            </a:r>
            <a:r>
              <a:rPr lang="en-US" sz="2000" dirty="0"/>
              <a:t> se </a:t>
            </a:r>
            <a:r>
              <a:rPr lang="en-US" sz="2000" dirty="0" err="1"/>
              <a:t>mogu</a:t>
            </a:r>
            <a:r>
              <a:rPr lang="en-US" sz="2000" dirty="0"/>
              <a:t> </a:t>
            </a:r>
            <a:r>
              <a:rPr lang="en-US" sz="2000" dirty="0" err="1"/>
              <a:t>i</a:t>
            </a:r>
            <a:r>
              <a:rPr lang="en-US" sz="2000" dirty="0"/>
              <a:t> </a:t>
            </a:r>
            <a:r>
              <a:rPr lang="en-US" sz="2000" dirty="0" err="1"/>
              <a:t>izlistati</a:t>
            </a:r>
            <a:r>
              <a:rPr lang="en-US" sz="2000" dirty="0"/>
              <a:t>. </a:t>
            </a:r>
            <a:r>
              <a:rPr lang="en-US" sz="2000" dirty="0" err="1"/>
              <a:t>Nakon</a:t>
            </a:r>
            <a:r>
              <a:rPr lang="en-US" sz="2000" dirty="0"/>
              <a:t> </a:t>
            </a:r>
            <a:r>
              <a:rPr lang="en-US" sz="2000" dirty="0" err="1"/>
              <a:t>završetka</a:t>
            </a:r>
            <a:r>
              <a:rPr lang="en-US" sz="2000" dirty="0"/>
              <a:t> </a:t>
            </a:r>
            <a:r>
              <a:rPr lang="en-US" sz="2000" dirty="0" err="1"/>
              <a:t>razgovora</a:t>
            </a:r>
            <a:r>
              <a:rPr lang="en-US" sz="2000" dirty="0"/>
              <a:t> </a:t>
            </a:r>
            <a:r>
              <a:rPr lang="en-US" sz="2000" dirty="0" err="1" smtClean="0"/>
              <a:t>iznos</a:t>
            </a:r>
            <a:r>
              <a:rPr lang="en-US" sz="2000" dirty="0" smtClean="0"/>
              <a:t> </a:t>
            </a:r>
            <a:r>
              <a:rPr lang="en-US" sz="2000" dirty="0" err="1"/>
              <a:t>troška</a:t>
            </a:r>
            <a:r>
              <a:rPr lang="en-US" sz="2000" dirty="0"/>
              <a:t> </a:t>
            </a:r>
            <a:r>
              <a:rPr lang="en-US" sz="2000" dirty="0" err="1"/>
              <a:t>telefonskog</a:t>
            </a:r>
            <a:r>
              <a:rPr lang="en-US" sz="2000" dirty="0"/>
              <a:t> </a:t>
            </a:r>
            <a:r>
              <a:rPr lang="en-US" sz="2000" dirty="0" err="1"/>
              <a:t>razgovora</a:t>
            </a:r>
            <a:r>
              <a:rPr lang="en-US" sz="2000" dirty="0"/>
              <a:t> </a:t>
            </a:r>
            <a:r>
              <a:rPr lang="en-US" sz="2000" dirty="0" err="1"/>
              <a:t>gosta</a:t>
            </a:r>
            <a:r>
              <a:rPr lang="en-US" sz="2000" dirty="0"/>
              <a:t>, </a:t>
            </a:r>
            <a:r>
              <a:rPr lang="en-US" sz="2000" dirty="0" smtClean="0"/>
              <a:t>s</a:t>
            </a:r>
            <a:r>
              <a:rPr lang="sr-Latn-RS" sz="2000" dirty="0" smtClean="0"/>
              <a:t>oftver</a:t>
            </a:r>
            <a:r>
              <a:rPr lang="en-US" sz="2000" dirty="0" smtClean="0"/>
              <a:t> </a:t>
            </a:r>
            <a:r>
              <a:rPr lang="en-US" sz="2000" dirty="0" err="1"/>
              <a:t>odmah</a:t>
            </a:r>
            <a:r>
              <a:rPr lang="en-US" sz="2000" dirty="0"/>
              <a:t> </a:t>
            </a:r>
            <a:r>
              <a:rPr lang="en-US" sz="2000" dirty="0" err="1"/>
              <a:t>knjiži</a:t>
            </a:r>
            <a:r>
              <a:rPr lang="en-US" sz="2000" dirty="0"/>
              <a:t> </a:t>
            </a:r>
            <a:r>
              <a:rPr lang="en-US" sz="2000" dirty="0" err="1"/>
              <a:t>na</a:t>
            </a:r>
            <a:r>
              <a:rPr lang="en-US" sz="2000" dirty="0"/>
              <a:t> </a:t>
            </a:r>
            <a:r>
              <a:rPr lang="en-US" sz="2000" dirty="0" err="1"/>
              <a:t>njegov</a:t>
            </a:r>
            <a:r>
              <a:rPr lang="en-US" sz="2000" dirty="0"/>
              <a:t> </a:t>
            </a:r>
            <a:r>
              <a:rPr lang="en-US" sz="2000" dirty="0" err="1"/>
              <a:t>sobni</a:t>
            </a:r>
            <a:r>
              <a:rPr lang="en-US" sz="2000" dirty="0"/>
              <a:t> </a:t>
            </a:r>
            <a:r>
              <a:rPr lang="en-US" sz="2000" dirty="0" err="1"/>
              <a:t>račun</a:t>
            </a:r>
            <a:r>
              <a:rPr lang="en-US" sz="2000" dirty="0"/>
              <a:t>. </a:t>
            </a:r>
            <a:endParaRPr lang="sr-Latn-RS" sz="2000" dirty="0" smtClean="0"/>
          </a:p>
          <a:p>
            <a:endParaRPr lang="sr-Latn-RS" sz="2000" dirty="0" smtClean="0"/>
          </a:p>
        </p:txBody>
      </p:sp>
    </p:spTree>
    <p:extLst>
      <p:ext uri="{BB962C8B-B14F-4D97-AF65-F5344CB8AC3E}">
        <p14:creationId xmlns:p14="http://schemas.microsoft.com/office/powerpoint/2010/main" val="141183762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POSLOVI TELEFONIRANJA</a:t>
            </a:r>
            <a:endParaRPr lang="en-US" dirty="0"/>
          </a:p>
        </p:txBody>
      </p:sp>
      <p:sp>
        <p:nvSpPr>
          <p:cNvPr id="3" name="Content Placeholder 2"/>
          <p:cNvSpPr>
            <a:spLocks noGrp="1"/>
          </p:cNvSpPr>
          <p:nvPr>
            <p:ph idx="1"/>
          </p:nvPr>
        </p:nvSpPr>
        <p:spPr>
          <a:xfrm>
            <a:off x="677334" y="1450109"/>
            <a:ext cx="8596668" cy="5033819"/>
          </a:xfrm>
        </p:spPr>
        <p:txBody>
          <a:bodyPr>
            <a:noAutofit/>
          </a:bodyPr>
          <a:lstStyle/>
          <a:p>
            <a:r>
              <a:rPr lang="en-US" sz="2000" b="1" i="1" dirty="0" err="1" smtClean="0"/>
              <a:t>Buđenje</a:t>
            </a:r>
            <a:r>
              <a:rPr lang="en-US" sz="2000" b="1" i="1" dirty="0" smtClean="0"/>
              <a:t> </a:t>
            </a:r>
            <a:r>
              <a:rPr lang="en-US" sz="2000" b="1" i="1" dirty="0" err="1"/>
              <a:t>gostiju</a:t>
            </a:r>
            <a:r>
              <a:rPr lang="en-US" sz="2000" b="1" i="1" dirty="0"/>
              <a:t> </a:t>
            </a:r>
            <a:endParaRPr lang="en-US" sz="2000" dirty="0"/>
          </a:p>
          <a:p>
            <a:r>
              <a:rPr lang="en-US" sz="2000" dirty="0"/>
              <a:t>Da </a:t>
            </a:r>
            <a:r>
              <a:rPr lang="en-US" sz="2000" dirty="0" err="1"/>
              <a:t>gosti</a:t>
            </a:r>
            <a:r>
              <a:rPr lang="en-US" sz="2000" dirty="0"/>
              <a:t> ne bi </a:t>
            </a:r>
            <a:r>
              <a:rPr lang="en-US" sz="2000" dirty="0" err="1"/>
              <a:t>propustili</a:t>
            </a:r>
            <a:r>
              <a:rPr lang="en-US" sz="2000" dirty="0"/>
              <a:t> </a:t>
            </a:r>
            <a:r>
              <a:rPr lang="en-US" sz="2000" dirty="0" err="1"/>
              <a:t>neki</a:t>
            </a:r>
            <a:r>
              <a:rPr lang="en-US" sz="2000" dirty="0"/>
              <a:t> </a:t>
            </a:r>
            <a:r>
              <a:rPr lang="en-US" sz="2000" dirty="0" err="1"/>
              <a:t>važni</a:t>
            </a:r>
            <a:r>
              <a:rPr lang="en-US" sz="2000" dirty="0"/>
              <a:t> </a:t>
            </a:r>
            <a:r>
              <a:rPr lang="en-US" sz="2000" dirty="0" err="1"/>
              <a:t>sastanak</a:t>
            </a:r>
            <a:r>
              <a:rPr lang="en-US" sz="2000" dirty="0"/>
              <a:t>, </a:t>
            </a:r>
            <a:r>
              <a:rPr lang="en-US" sz="2000" dirty="0" err="1"/>
              <a:t>odlazak</a:t>
            </a:r>
            <a:r>
              <a:rPr lang="en-US" sz="2000" dirty="0"/>
              <a:t> </a:t>
            </a:r>
            <a:r>
              <a:rPr lang="en-US" sz="2000" dirty="0" err="1"/>
              <a:t>na</a:t>
            </a:r>
            <a:r>
              <a:rPr lang="en-US" sz="2000" dirty="0"/>
              <a:t> </a:t>
            </a:r>
            <a:r>
              <a:rPr lang="en-US" sz="2000" dirty="0" err="1"/>
              <a:t>izlet</a:t>
            </a:r>
            <a:r>
              <a:rPr lang="en-US" sz="2000" dirty="0"/>
              <a:t>, let </a:t>
            </a:r>
            <a:r>
              <a:rPr lang="sr-Latn-RS" sz="2000" dirty="0" smtClean="0"/>
              <a:t>avionom</a:t>
            </a:r>
            <a:r>
              <a:rPr lang="en-US" sz="2000" dirty="0" smtClean="0"/>
              <a:t>, </a:t>
            </a:r>
            <a:r>
              <a:rPr lang="en-US" sz="2000" dirty="0" err="1" smtClean="0"/>
              <a:t>putovanje</a:t>
            </a:r>
            <a:r>
              <a:rPr lang="en-US" sz="2000" dirty="0" smtClean="0"/>
              <a:t>, </a:t>
            </a:r>
            <a:r>
              <a:rPr lang="sr-Latn-RS" sz="2000" dirty="0" smtClean="0"/>
              <a:t>zaposleni</a:t>
            </a:r>
            <a:r>
              <a:rPr lang="en-US" sz="2000" dirty="0" smtClean="0"/>
              <a:t> </a:t>
            </a:r>
            <a:r>
              <a:rPr lang="en-US" sz="2000" dirty="0" err="1"/>
              <a:t>na</a:t>
            </a:r>
            <a:r>
              <a:rPr lang="en-US" sz="2000" dirty="0"/>
              <a:t> </a:t>
            </a:r>
            <a:r>
              <a:rPr lang="en-US" sz="2000" dirty="0" err="1"/>
              <a:t>recepciji</a:t>
            </a:r>
            <a:r>
              <a:rPr lang="en-US" sz="2000" dirty="0"/>
              <a:t> </a:t>
            </a:r>
            <a:r>
              <a:rPr lang="en-US" sz="2000" dirty="0" err="1"/>
              <a:t>i</a:t>
            </a:r>
            <a:r>
              <a:rPr lang="en-US" sz="2000" dirty="0"/>
              <a:t> </a:t>
            </a:r>
            <a:r>
              <a:rPr lang="en-US" sz="2000" dirty="0" err="1" smtClean="0"/>
              <a:t>telefonisti</a:t>
            </a:r>
            <a:r>
              <a:rPr lang="en-US" sz="2000" dirty="0" smtClean="0"/>
              <a:t> </a:t>
            </a:r>
            <a:r>
              <a:rPr lang="en-US" sz="2000" dirty="0" err="1"/>
              <a:t>dužni</a:t>
            </a:r>
            <a:r>
              <a:rPr lang="en-US" sz="2000" dirty="0"/>
              <a:t> </a:t>
            </a:r>
            <a:r>
              <a:rPr lang="en-US" sz="2000" dirty="0" err="1"/>
              <a:t>su</a:t>
            </a:r>
            <a:r>
              <a:rPr lang="en-US" sz="2000" dirty="0"/>
              <a:t> </a:t>
            </a:r>
            <a:r>
              <a:rPr lang="en-US" sz="2000" dirty="0" err="1"/>
              <a:t>odgovorno</a:t>
            </a:r>
            <a:r>
              <a:rPr lang="en-US" sz="2000" dirty="0"/>
              <a:t> </a:t>
            </a:r>
            <a:r>
              <a:rPr lang="en-US" sz="2000" dirty="0" err="1"/>
              <a:t>brinuti</a:t>
            </a:r>
            <a:r>
              <a:rPr lang="en-US" sz="2000" dirty="0"/>
              <a:t> se o </a:t>
            </a:r>
            <a:r>
              <a:rPr lang="en-US" sz="2000" dirty="0" err="1" smtClean="0"/>
              <a:t>zahtevima</a:t>
            </a:r>
            <a:r>
              <a:rPr lang="en-US" sz="2000" dirty="0" smtClean="0"/>
              <a:t> </a:t>
            </a:r>
            <a:r>
              <a:rPr lang="en-US" sz="2000" dirty="0" err="1"/>
              <a:t>gostiju</a:t>
            </a:r>
            <a:r>
              <a:rPr lang="en-US" sz="2000" dirty="0"/>
              <a:t> </a:t>
            </a:r>
            <a:r>
              <a:rPr lang="en-US" sz="2000" dirty="0" err="1"/>
              <a:t>za</a:t>
            </a:r>
            <a:r>
              <a:rPr lang="en-US" sz="2000" dirty="0"/>
              <a:t> </a:t>
            </a:r>
            <a:r>
              <a:rPr lang="en-US" sz="2000" dirty="0" err="1"/>
              <a:t>buđenje</a:t>
            </a:r>
            <a:r>
              <a:rPr lang="en-US" sz="2000" dirty="0"/>
              <a:t>. </a:t>
            </a:r>
          </a:p>
          <a:p>
            <a:r>
              <a:rPr lang="en-US" sz="2000" dirty="0" err="1"/>
              <a:t>Za</a:t>
            </a:r>
            <a:r>
              <a:rPr lang="en-US" sz="2000" dirty="0"/>
              <a:t> </a:t>
            </a:r>
            <a:r>
              <a:rPr lang="en-US" sz="2000" dirty="0" err="1"/>
              <a:t>evidenciju</a:t>
            </a:r>
            <a:r>
              <a:rPr lang="en-US" sz="2000" dirty="0"/>
              <a:t> </a:t>
            </a:r>
            <a:r>
              <a:rPr lang="en-US" sz="2000" dirty="0" err="1"/>
              <a:t>naručenih</a:t>
            </a:r>
            <a:r>
              <a:rPr lang="en-US" sz="2000" dirty="0"/>
              <a:t> </a:t>
            </a:r>
            <a:r>
              <a:rPr lang="en-US" sz="2000" dirty="0" err="1" smtClean="0"/>
              <a:t>zahteva</a:t>
            </a:r>
            <a:r>
              <a:rPr lang="en-US" sz="2000" dirty="0" smtClean="0"/>
              <a:t> </a:t>
            </a:r>
            <a:r>
              <a:rPr lang="en-US" sz="2000" dirty="0" err="1"/>
              <a:t>za</a:t>
            </a:r>
            <a:r>
              <a:rPr lang="en-US" sz="2000" dirty="0"/>
              <a:t> </a:t>
            </a:r>
            <a:r>
              <a:rPr lang="en-US" sz="2000" dirty="0" err="1"/>
              <a:t>buđenjem</a:t>
            </a:r>
            <a:r>
              <a:rPr lang="en-US" sz="2000" dirty="0"/>
              <a:t>, </a:t>
            </a:r>
            <a:r>
              <a:rPr lang="en-US" sz="2000" dirty="0" err="1"/>
              <a:t>koristi</a:t>
            </a:r>
            <a:r>
              <a:rPr lang="en-US" sz="2000" dirty="0"/>
              <a:t> se «</a:t>
            </a:r>
            <a:r>
              <a:rPr lang="en-US" sz="2000" dirty="0" err="1"/>
              <a:t>lista</a:t>
            </a:r>
            <a:r>
              <a:rPr lang="en-US" sz="2000" dirty="0"/>
              <a:t> </a:t>
            </a:r>
            <a:r>
              <a:rPr lang="en-US" sz="2000" dirty="0" err="1"/>
              <a:t>za</a:t>
            </a:r>
            <a:r>
              <a:rPr lang="en-US" sz="2000" dirty="0"/>
              <a:t> </a:t>
            </a:r>
            <a:r>
              <a:rPr lang="en-US" sz="2000" dirty="0" err="1"/>
              <a:t>buđenje</a:t>
            </a:r>
            <a:r>
              <a:rPr lang="en-US" sz="2000" dirty="0"/>
              <a:t>», </a:t>
            </a:r>
            <a:r>
              <a:rPr lang="en-US" sz="2000" dirty="0" err="1"/>
              <a:t>ili</a:t>
            </a:r>
            <a:r>
              <a:rPr lang="en-US" sz="2000" dirty="0"/>
              <a:t> </a:t>
            </a:r>
            <a:r>
              <a:rPr lang="en-US" sz="2000" dirty="0" err="1"/>
              <a:t>mehanički</a:t>
            </a:r>
            <a:r>
              <a:rPr lang="en-US" sz="2000" dirty="0"/>
              <a:t> </a:t>
            </a:r>
            <a:r>
              <a:rPr lang="en-US" sz="2000" dirty="0" err="1"/>
              <a:t>aparat</a:t>
            </a:r>
            <a:r>
              <a:rPr lang="en-US" sz="2000" dirty="0"/>
              <a:t> </a:t>
            </a:r>
            <a:r>
              <a:rPr lang="en-US" sz="2000" dirty="0" err="1"/>
              <a:t>sličan</a:t>
            </a:r>
            <a:r>
              <a:rPr lang="en-US" sz="2000" dirty="0"/>
              <a:t> </a:t>
            </a:r>
            <a:r>
              <a:rPr lang="en-US" sz="2000" dirty="0" err="1"/>
              <a:t>satu</a:t>
            </a:r>
            <a:r>
              <a:rPr lang="en-US" sz="2000" dirty="0"/>
              <a:t>, </a:t>
            </a:r>
            <a:r>
              <a:rPr lang="en-US" sz="2000" dirty="0" err="1"/>
              <a:t>ili</a:t>
            </a:r>
            <a:r>
              <a:rPr lang="en-US" sz="2000" dirty="0"/>
              <a:t> </a:t>
            </a:r>
            <a:r>
              <a:rPr lang="sr-Latn-RS" sz="2000" dirty="0" smtClean="0"/>
              <a:t>računarski</a:t>
            </a:r>
            <a:r>
              <a:rPr lang="en-US" sz="2000" dirty="0" smtClean="0"/>
              <a:t> </a:t>
            </a:r>
            <a:r>
              <a:rPr lang="en-US" sz="2000" dirty="0" err="1"/>
              <a:t>komunikacijski</a:t>
            </a:r>
            <a:r>
              <a:rPr lang="en-US" sz="2000" dirty="0"/>
              <a:t> </a:t>
            </a:r>
            <a:r>
              <a:rPr lang="sr-Latn-RS" sz="2000" dirty="0" smtClean="0"/>
              <a:t>sistem</a:t>
            </a:r>
            <a:r>
              <a:rPr lang="en-US" sz="2000" dirty="0" smtClean="0"/>
              <a:t>.</a:t>
            </a:r>
            <a:endParaRPr lang="sr-Latn-RS" sz="2000" dirty="0" smtClean="0"/>
          </a:p>
          <a:p>
            <a:r>
              <a:rPr lang="en-US" sz="2000" dirty="0" smtClean="0"/>
              <a:t>I </a:t>
            </a:r>
            <a:r>
              <a:rPr lang="sr-Latn-RS" sz="2000" dirty="0" smtClean="0"/>
              <a:t>pored </a:t>
            </a:r>
            <a:r>
              <a:rPr lang="en-US" sz="2000" dirty="0" err="1" smtClean="0"/>
              <a:t>napretka</a:t>
            </a:r>
            <a:r>
              <a:rPr lang="en-US" sz="2000" dirty="0" smtClean="0"/>
              <a:t> </a:t>
            </a:r>
            <a:r>
              <a:rPr lang="en-US" sz="2000" dirty="0"/>
              <a:t>u </a:t>
            </a:r>
            <a:r>
              <a:rPr lang="en-US" sz="2000" dirty="0" err="1"/>
              <a:t>tehnologiji</a:t>
            </a:r>
            <a:r>
              <a:rPr lang="en-US" sz="2000" dirty="0"/>
              <a:t>, </a:t>
            </a:r>
            <a:r>
              <a:rPr lang="en-US" sz="2000" dirty="0" err="1"/>
              <a:t>mnogi</a:t>
            </a:r>
            <a:r>
              <a:rPr lang="en-US" sz="2000" dirty="0"/>
              <a:t> </a:t>
            </a:r>
            <a:r>
              <a:rPr lang="en-US" sz="2000" dirty="0" err="1" smtClean="0"/>
              <a:t>hotelijeri</a:t>
            </a:r>
            <a:r>
              <a:rPr lang="en-US" sz="2000" dirty="0" smtClean="0"/>
              <a:t> </a:t>
            </a:r>
            <a:r>
              <a:rPr lang="en-US" sz="2000" dirty="0" err="1" smtClean="0"/>
              <a:t>zadržavaju</a:t>
            </a:r>
            <a:r>
              <a:rPr lang="en-US" sz="2000" dirty="0" smtClean="0"/>
              <a:t> </a:t>
            </a:r>
            <a:r>
              <a:rPr lang="en-US" sz="2000" dirty="0" err="1" smtClean="0"/>
              <a:t>tzv</a:t>
            </a:r>
            <a:r>
              <a:rPr lang="en-US" sz="2000" dirty="0" smtClean="0"/>
              <a:t>. </a:t>
            </a:r>
            <a:r>
              <a:rPr lang="en-US" sz="2000" dirty="0" err="1" smtClean="0"/>
              <a:t>klasični</a:t>
            </a:r>
            <a:r>
              <a:rPr lang="en-US" sz="2000" dirty="0" smtClean="0"/>
              <a:t> </a:t>
            </a:r>
            <a:r>
              <a:rPr lang="en-US" sz="2000" dirty="0" err="1" smtClean="0"/>
              <a:t>način</a:t>
            </a:r>
            <a:r>
              <a:rPr lang="en-US" sz="2000" dirty="0" smtClean="0"/>
              <a:t> </a:t>
            </a:r>
            <a:r>
              <a:rPr lang="en-US" sz="2000" dirty="0" err="1" smtClean="0"/>
              <a:t>buđenja</a:t>
            </a:r>
            <a:r>
              <a:rPr lang="en-US" sz="2000" dirty="0" smtClean="0"/>
              <a:t>, </a:t>
            </a:r>
            <a:r>
              <a:rPr lang="en-US" sz="2000" dirty="0" err="1" smtClean="0"/>
              <a:t>jer</a:t>
            </a:r>
            <a:r>
              <a:rPr lang="en-US" sz="2000" dirty="0" smtClean="0"/>
              <a:t> </a:t>
            </a:r>
            <a:r>
              <a:rPr lang="en-US" sz="2000" dirty="0" err="1" smtClean="0"/>
              <a:t>gosti</a:t>
            </a:r>
            <a:r>
              <a:rPr lang="en-US" sz="2000" dirty="0" smtClean="0"/>
              <a:t> </a:t>
            </a:r>
            <a:r>
              <a:rPr lang="en-US" sz="2000" dirty="0" err="1" smtClean="0"/>
              <a:t>više</a:t>
            </a:r>
            <a:r>
              <a:rPr lang="en-US" sz="2000" dirty="0" smtClean="0"/>
              <a:t> vole </a:t>
            </a:r>
            <a:r>
              <a:rPr lang="sr-Latn-RS" sz="2000" dirty="0" smtClean="0"/>
              <a:t>da ih probudi glas zaposlenog</a:t>
            </a:r>
            <a:r>
              <a:rPr lang="en-US" sz="2000" dirty="0" smtClean="0"/>
              <a:t>, </a:t>
            </a:r>
            <a:r>
              <a:rPr lang="en-US" sz="2000" dirty="0"/>
              <a:t>a ne </a:t>
            </a:r>
            <a:r>
              <a:rPr lang="en-US" sz="2000" dirty="0" err="1" smtClean="0"/>
              <a:t>automatski</a:t>
            </a:r>
            <a:r>
              <a:rPr lang="en-US" sz="2000" dirty="0" smtClean="0"/>
              <a:t> </a:t>
            </a:r>
            <a:r>
              <a:rPr lang="en-US" sz="2000" dirty="0" err="1" smtClean="0"/>
              <a:t>govorni</a:t>
            </a:r>
            <a:r>
              <a:rPr lang="en-US" sz="2000" dirty="0" smtClean="0"/>
              <a:t> </a:t>
            </a:r>
            <a:r>
              <a:rPr lang="sr-Latn-RS" sz="2000" dirty="0" smtClean="0"/>
              <a:t>aparati.</a:t>
            </a:r>
          </a:p>
          <a:p>
            <a:r>
              <a:rPr lang="en-US" sz="2000" dirty="0" smtClean="0"/>
              <a:t>S</a:t>
            </a:r>
            <a:r>
              <a:rPr lang="sr-Latn-RS" sz="2000" dirty="0" smtClean="0"/>
              <a:t>a</a:t>
            </a:r>
            <a:r>
              <a:rPr lang="en-US" sz="2000" dirty="0" err="1" smtClean="0"/>
              <a:t>vremena</a:t>
            </a:r>
            <a:r>
              <a:rPr lang="en-US" sz="2000" dirty="0" smtClean="0"/>
              <a:t> </a:t>
            </a:r>
            <a:r>
              <a:rPr lang="en-US" sz="2000" dirty="0" err="1"/>
              <a:t>tehnologija</a:t>
            </a:r>
            <a:r>
              <a:rPr lang="en-US" sz="2000" dirty="0"/>
              <a:t> </a:t>
            </a:r>
            <a:r>
              <a:rPr lang="en-US" sz="2000" dirty="0" err="1"/>
              <a:t>omogućuje</a:t>
            </a:r>
            <a:r>
              <a:rPr lang="en-US" sz="2000" dirty="0"/>
              <a:t> da </a:t>
            </a:r>
            <a:r>
              <a:rPr lang="en-US" sz="2000" dirty="0" err="1"/>
              <a:t>gosti</a:t>
            </a:r>
            <a:r>
              <a:rPr lang="en-US" sz="2000" dirty="0"/>
              <a:t> </a:t>
            </a:r>
            <a:r>
              <a:rPr lang="en-US" sz="2000" dirty="0" err="1"/>
              <a:t>mogu</a:t>
            </a:r>
            <a:r>
              <a:rPr lang="en-US" sz="2000" dirty="0"/>
              <a:t> </a:t>
            </a:r>
            <a:r>
              <a:rPr lang="en-US" sz="2000" dirty="0" err="1"/>
              <a:t>sami</a:t>
            </a:r>
            <a:r>
              <a:rPr lang="en-US" sz="2000" dirty="0"/>
              <a:t> </a:t>
            </a:r>
            <a:r>
              <a:rPr lang="en-US" sz="2000" dirty="0" err="1"/>
              <a:t>posredstvom</a:t>
            </a:r>
            <a:r>
              <a:rPr lang="en-US" sz="2000" dirty="0"/>
              <a:t> </a:t>
            </a:r>
            <a:r>
              <a:rPr lang="en-US" sz="2000" dirty="0" err="1"/>
              <a:t>telefonskog</a:t>
            </a:r>
            <a:r>
              <a:rPr lang="en-US" sz="2000" dirty="0"/>
              <a:t> </a:t>
            </a:r>
            <a:r>
              <a:rPr lang="en-US" sz="2000" dirty="0" err="1"/>
              <a:t>aparata</a:t>
            </a:r>
            <a:r>
              <a:rPr lang="en-US" sz="2000" dirty="0"/>
              <a:t> </a:t>
            </a:r>
            <a:r>
              <a:rPr lang="en-US" sz="2000" dirty="0" err="1"/>
              <a:t>ili</a:t>
            </a:r>
            <a:r>
              <a:rPr lang="en-US" sz="2000" dirty="0"/>
              <a:t> TV </a:t>
            </a:r>
            <a:r>
              <a:rPr lang="en-US" sz="2000" dirty="0" err="1" smtClean="0"/>
              <a:t>prij</a:t>
            </a:r>
            <a:r>
              <a:rPr lang="sr-Latn-RS" sz="2000" dirty="0" smtClean="0"/>
              <a:t>e</a:t>
            </a:r>
            <a:r>
              <a:rPr lang="en-US" sz="2000" dirty="0" err="1" smtClean="0"/>
              <a:t>mnika</a:t>
            </a:r>
            <a:r>
              <a:rPr lang="en-US" sz="2000" dirty="0" smtClean="0"/>
              <a:t> </a:t>
            </a:r>
            <a:r>
              <a:rPr lang="en-US" sz="2000" dirty="0"/>
              <a:t>(</a:t>
            </a:r>
            <a:r>
              <a:rPr lang="en-US" sz="2000" dirty="0" err="1"/>
              <a:t>interna</a:t>
            </a:r>
            <a:r>
              <a:rPr lang="en-US" sz="2000" dirty="0"/>
              <a:t> </a:t>
            </a:r>
            <a:r>
              <a:rPr lang="en-US" sz="2000" dirty="0" err="1"/>
              <a:t>televizija</a:t>
            </a:r>
            <a:r>
              <a:rPr lang="en-US" sz="2000" dirty="0"/>
              <a:t> </a:t>
            </a:r>
            <a:r>
              <a:rPr lang="en-US" sz="2000" dirty="0" err="1"/>
              <a:t>hotela</a:t>
            </a:r>
            <a:r>
              <a:rPr lang="en-US" sz="2000" dirty="0"/>
              <a:t>), </a:t>
            </a:r>
            <a:r>
              <a:rPr lang="en-US" sz="2000" dirty="0" err="1"/>
              <a:t>prema</a:t>
            </a:r>
            <a:r>
              <a:rPr lang="en-US" sz="2000" dirty="0"/>
              <a:t> </a:t>
            </a:r>
            <a:r>
              <a:rPr lang="en-US" sz="2000" dirty="0" err="1" smtClean="0"/>
              <a:t>upu</a:t>
            </a:r>
            <a:r>
              <a:rPr lang="sr-Latn-RS" sz="2000" dirty="0" smtClean="0"/>
              <a:t>tstvu</a:t>
            </a:r>
            <a:r>
              <a:rPr lang="en-US" sz="2000" dirty="0" smtClean="0"/>
              <a:t>, </a:t>
            </a:r>
            <a:r>
              <a:rPr lang="en-US" sz="2000" dirty="0" err="1"/>
              <a:t>odrediti</a:t>
            </a:r>
            <a:r>
              <a:rPr lang="en-US" sz="2000" dirty="0"/>
              <a:t> </a:t>
            </a:r>
            <a:r>
              <a:rPr lang="en-US" sz="2000" dirty="0" err="1" smtClean="0"/>
              <a:t>vr</a:t>
            </a:r>
            <a:r>
              <a:rPr lang="sr-Latn-RS" sz="2000" dirty="0" smtClean="0"/>
              <a:t>e</a:t>
            </a:r>
            <a:r>
              <a:rPr lang="en-US" sz="2000" dirty="0" smtClean="0"/>
              <a:t>me </a:t>
            </a:r>
            <a:r>
              <a:rPr lang="en-US" sz="2000" dirty="0" err="1"/>
              <a:t>buđenja</a:t>
            </a:r>
            <a:r>
              <a:rPr lang="en-US" sz="2000" dirty="0"/>
              <a:t>, a </a:t>
            </a:r>
            <a:r>
              <a:rPr lang="en-US" sz="2000" dirty="0" err="1"/>
              <a:t>gost</a:t>
            </a:r>
            <a:r>
              <a:rPr lang="en-US" sz="2000" dirty="0"/>
              <a:t> </a:t>
            </a:r>
            <a:r>
              <a:rPr lang="en-US" sz="2000" dirty="0" err="1"/>
              <a:t>sam</a:t>
            </a:r>
            <a:r>
              <a:rPr lang="en-US" sz="2000" dirty="0"/>
              <a:t> </a:t>
            </a:r>
            <a:r>
              <a:rPr lang="en-US" sz="2000" dirty="0" err="1"/>
              <a:t>odlučuje</a:t>
            </a:r>
            <a:r>
              <a:rPr lang="en-US" sz="2000" dirty="0"/>
              <a:t> </a:t>
            </a:r>
            <a:r>
              <a:rPr lang="en-US" sz="2000" dirty="0" err="1"/>
              <a:t>koji</a:t>
            </a:r>
            <a:r>
              <a:rPr lang="en-US" sz="2000" dirty="0"/>
              <a:t> </a:t>
            </a:r>
            <a:r>
              <a:rPr lang="en-US" sz="2000" dirty="0" err="1"/>
              <a:t>opciju</a:t>
            </a:r>
            <a:r>
              <a:rPr lang="en-US" sz="2000" dirty="0"/>
              <a:t> </a:t>
            </a:r>
            <a:r>
              <a:rPr lang="en-US" sz="2000" dirty="0" err="1"/>
              <a:t>želi</a:t>
            </a:r>
            <a:r>
              <a:rPr lang="en-US" sz="2000" dirty="0"/>
              <a:t> </a:t>
            </a:r>
            <a:r>
              <a:rPr lang="en-US" sz="2000" dirty="0" err="1"/>
              <a:t>koristiti</a:t>
            </a:r>
            <a:r>
              <a:rPr lang="en-US" sz="2000" dirty="0"/>
              <a:t>. </a:t>
            </a:r>
            <a:endParaRPr lang="sr-Latn-RS" sz="2000" dirty="0" smtClean="0"/>
          </a:p>
        </p:txBody>
      </p:sp>
    </p:spTree>
    <p:extLst>
      <p:ext uri="{BB962C8B-B14F-4D97-AF65-F5344CB8AC3E}">
        <p14:creationId xmlns:p14="http://schemas.microsoft.com/office/powerpoint/2010/main" val="44530923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POSLOVI TELEFONIRANJA</a:t>
            </a:r>
            <a:endParaRPr lang="en-US" dirty="0"/>
          </a:p>
        </p:txBody>
      </p:sp>
      <p:sp>
        <p:nvSpPr>
          <p:cNvPr id="3" name="Content Placeholder 2"/>
          <p:cNvSpPr>
            <a:spLocks noGrp="1"/>
          </p:cNvSpPr>
          <p:nvPr>
            <p:ph idx="1"/>
          </p:nvPr>
        </p:nvSpPr>
        <p:spPr>
          <a:xfrm>
            <a:off x="677334" y="1450109"/>
            <a:ext cx="8596668" cy="5033819"/>
          </a:xfrm>
        </p:spPr>
        <p:txBody>
          <a:bodyPr>
            <a:noAutofit/>
          </a:bodyPr>
          <a:lstStyle/>
          <a:p>
            <a:r>
              <a:rPr lang="en-US" sz="2000" b="1" i="1" dirty="0" err="1"/>
              <a:t>Razgovor</a:t>
            </a:r>
            <a:r>
              <a:rPr lang="en-US" sz="2000" b="1" i="1" dirty="0"/>
              <a:t> «R» </a:t>
            </a:r>
            <a:r>
              <a:rPr lang="en-US" sz="2000" b="1" i="1" dirty="0" err="1"/>
              <a:t>ili</a:t>
            </a:r>
            <a:r>
              <a:rPr lang="en-US" sz="2000" b="1" i="1" dirty="0"/>
              <a:t> «Collect Call» </a:t>
            </a:r>
            <a:endParaRPr lang="en-US" sz="2000" dirty="0"/>
          </a:p>
          <a:p>
            <a:endParaRPr lang="sr-Latn-RS" sz="2000" dirty="0" smtClean="0"/>
          </a:p>
          <a:p>
            <a:r>
              <a:rPr lang="en-US" sz="2000" dirty="0" err="1" smtClean="0"/>
              <a:t>Gost</a:t>
            </a:r>
            <a:r>
              <a:rPr lang="en-US" sz="2000" dirty="0" smtClean="0"/>
              <a:t> </a:t>
            </a:r>
            <a:r>
              <a:rPr lang="en-US" sz="2000" dirty="0" err="1"/>
              <a:t>može</a:t>
            </a:r>
            <a:r>
              <a:rPr lang="en-US" sz="2000" dirty="0"/>
              <a:t> </a:t>
            </a:r>
            <a:r>
              <a:rPr lang="en-US" sz="2000" dirty="0" err="1"/>
              <a:t>naručiti</a:t>
            </a:r>
            <a:r>
              <a:rPr lang="en-US" sz="2000" dirty="0"/>
              <a:t> </a:t>
            </a:r>
            <a:r>
              <a:rPr lang="en-US" sz="2000" dirty="0" err="1"/>
              <a:t>telefonski</a:t>
            </a:r>
            <a:r>
              <a:rPr lang="en-US" sz="2000" dirty="0"/>
              <a:t> </a:t>
            </a:r>
            <a:r>
              <a:rPr lang="en-US" sz="2000" dirty="0" err="1"/>
              <a:t>razgovor</a:t>
            </a:r>
            <a:r>
              <a:rPr lang="en-US" sz="2000" dirty="0"/>
              <a:t> </a:t>
            </a:r>
            <a:r>
              <a:rPr lang="en-US" sz="2000" dirty="0" err="1"/>
              <a:t>na</a:t>
            </a:r>
            <a:r>
              <a:rPr lang="en-US" sz="2000" dirty="0"/>
              <a:t> </a:t>
            </a:r>
            <a:r>
              <a:rPr lang="en-US" sz="2000" dirty="0" err="1"/>
              <a:t>teret</a:t>
            </a:r>
            <a:r>
              <a:rPr lang="en-US" sz="2000" dirty="0"/>
              <a:t> </a:t>
            </a:r>
            <a:r>
              <a:rPr lang="en-US" sz="2000" dirty="0" err="1"/>
              <a:t>osobe</a:t>
            </a:r>
            <a:r>
              <a:rPr lang="en-US" sz="2000" dirty="0"/>
              <a:t> </a:t>
            </a:r>
            <a:r>
              <a:rPr lang="en-US" sz="2000" dirty="0" err="1"/>
              <a:t>koja</a:t>
            </a:r>
            <a:r>
              <a:rPr lang="en-US" sz="2000" dirty="0"/>
              <a:t> prima </a:t>
            </a:r>
            <a:r>
              <a:rPr lang="en-US" sz="2000" dirty="0" err="1"/>
              <a:t>poziv</a:t>
            </a:r>
            <a:r>
              <a:rPr lang="en-US" sz="2000" dirty="0"/>
              <a:t>. Tada </a:t>
            </a:r>
            <a:r>
              <a:rPr lang="en-US" sz="2000" dirty="0" err="1" smtClean="0"/>
              <a:t>telefonista</a:t>
            </a:r>
            <a:r>
              <a:rPr lang="en-US" sz="2000" dirty="0" smtClean="0"/>
              <a:t> </a:t>
            </a:r>
            <a:r>
              <a:rPr lang="en-US" sz="2000" dirty="0" err="1"/>
              <a:t>daje</a:t>
            </a:r>
            <a:r>
              <a:rPr lang="en-US" sz="2000" dirty="0"/>
              <a:t> </a:t>
            </a:r>
            <a:r>
              <a:rPr lang="en-US" sz="2000" dirty="0" err="1"/>
              <a:t>posredničkoj</a:t>
            </a:r>
            <a:r>
              <a:rPr lang="en-US" sz="2000" dirty="0"/>
              <a:t> </a:t>
            </a:r>
            <a:r>
              <a:rPr lang="en-US" sz="2000" dirty="0" err="1"/>
              <a:t>glavnoj</a:t>
            </a:r>
            <a:r>
              <a:rPr lang="en-US" sz="2000" dirty="0"/>
              <a:t> </a:t>
            </a:r>
            <a:r>
              <a:rPr lang="en-US" sz="2000" dirty="0" err="1"/>
              <a:t>pošti</a:t>
            </a:r>
            <a:r>
              <a:rPr lang="en-US" sz="2000" dirty="0"/>
              <a:t> </a:t>
            </a:r>
            <a:r>
              <a:rPr lang="en-US" sz="2000" dirty="0" err="1"/>
              <a:t>ove</a:t>
            </a:r>
            <a:r>
              <a:rPr lang="en-US" sz="2000" dirty="0"/>
              <a:t> </a:t>
            </a:r>
            <a:r>
              <a:rPr lang="en-US" sz="2000" dirty="0" err="1"/>
              <a:t>podatke</a:t>
            </a:r>
            <a:r>
              <a:rPr lang="en-US" sz="2000" dirty="0"/>
              <a:t>: </a:t>
            </a:r>
            <a:endParaRPr lang="sr-Latn-RS" sz="2000" dirty="0" smtClean="0"/>
          </a:p>
          <a:p>
            <a:pPr lvl="1">
              <a:buFont typeface="+mj-lt"/>
              <a:buAutoNum type="arabicPeriod"/>
            </a:pPr>
            <a:r>
              <a:rPr lang="en-US" sz="1800" dirty="0" err="1" smtClean="0"/>
              <a:t>svoj</a:t>
            </a:r>
            <a:r>
              <a:rPr lang="en-US" sz="1800" dirty="0" smtClean="0"/>
              <a:t> </a:t>
            </a:r>
            <a:r>
              <a:rPr lang="en-US" sz="1800" dirty="0" err="1"/>
              <a:t>broj</a:t>
            </a:r>
            <a:r>
              <a:rPr lang="en-US" sz="1800" dirty="0"/>
              <a:t> </a:t>
            </a:r>
            <a:r>
              <a:rPr lang="en-US" sz="1800" dirty="0" err="1"/>
              <a:t>telefona</a:t>
            </a:r>
            <a:r>
              <a:rPr lang="en-US" sz="1800" dirty="0"/>
              <a:t>, </a:t>
            </a:r>
          </a:p>
          <a:p>
            <a:pPr lvl="1">
              <a:buFont typeface="+mj-lt"/>
              <a:buAutoNum type="arabicPeriod"/>
            </a:pPr>
            <a:r>
              <a:rPr lang="en-US" sz="1800" dirty="0" err="1" smtClean="0"/>
              <a:t>ime</a:t>
            </a:r>
            <a:r>
              <a:rPr lang="en-US" sz="1800" dirty="0" smtClean="0"/>
              <a:t> </a:t>
            </a:r>
            <a:r>
              <a:rPr lang="en-US" sz="1800" dirty="0" err="1"/>
              <a:t>gosta</a:t>
            </a:r>
            <a:r>
              <a:rPr lang="en-US" sz="1800" dirty="0"/>
              <a:t> </a:t>
            </a:r>
            <a:r>
              <a:rPr lang="en-US" sz="1800" dirty="0" err="1"/>
              <a:t>koji</a:t>
            </a:r>
            <a:r>
              <a:rPr lang="en-US" sz="1800" dirty="0"/>
              <a:t> </a:t>
            </a:r>
            <a:r>
              <a:rPr lang="en-US" sz="1800" dirty="0" err="1"/>
              <a:t>naručuje</a:t>
            </a:r>
            <a:r>
              <a:rPr lang="en-US" sz="1800" dirty="0"/>
              <a:t> </a:t>
            </a:r>
            <a:r>
              <a:rPr lang="en-US" sz="1800" dirty="0" err="1"/>
              <a:t>razgovor</a:t>
            </a:r>
            <a:r>
              <a:rPr lang="en-US" sz="1800" dirty="0"/>
              <a:t> «R», </a:t>
            </a:r>
          </a:p>
          <a:p>
            <a:pPr lvl="1">
              <a:buFont typeface="+mj-lt"/>
              <a:buAutoNum type="arabicPeriod"/>
            </a:pPr>
            <a:r>
              <a:rPr lang="pl-PL" sz="1800" dirty="0" smtClean="0"/>
              <a:t>broj </a:t>
            </a:r>
            <a:r>
              <a:rPr lang="pl-PL" sz="1800" dirty="0"/>
              <a:t>telefona koji se naručuje, </a:t>
            </a:r>
          </a:p>
          <a:p>
            <a:pPr lvl="1">
              <a:buFont typeface="+mj-lt"/>
              <a:buAutoNum type="arabicPeriod"/>
            </a:pPr>
            <a:r>
              <a:rPr lang="en-US" sz="1800" dirty="0" err="1" smtClean="0"/>
              <a:t>ime</a:t>
            </a:r>
            <a:r>
              <a:rPr lang="en-US" sz="1800" dirty="0" smtClean="0"/>
              <a:t> </a:t>
            </a:r>
            <a:r>
              <a:rPr lang="en-US" sz="1800" dirty="0" err="1"/>
              <a:t>osobe</a:t>
            </a:r>
            <a:r>
              <a:rPr lang="en-US" sz="1800" dirty="0"/>
              <a:t> </a:t>
            </a:r>
            <a:r>
              <a:rPr lang="en-US" sz="1800" dirty="0" err="1"/>
              <a:t>koja</a:t>
            </a:r>
            <a:r>
              <a:rPr lang="en-US" sz="1800" dirty="0"/>
              <a:t> </a:t>
            </a:r>
            <a:r>
              <a:rPr lang="en-US" sz="1800" dirty="0" err="1"/>
              <a:t>preuzima</a:t>
            </a:r>
            <a:r>
              <a:rPr lang="en-US" sz="1800" dirty="0"/>
              <a:t> </a:t>
            </a:r>
            <a:r>
              <a:rPr lang="en-US" sz="1800" dirty="0" err="1"/>
              <a:t>plaćanje</a:t>
            </a:r>
            <a:r>
              <a:rPr lang="en-US" sz="1800" dirty="0"/>
              <a:t> </a:t>
            </a:r>
            <a:r>
              <a:rPr lang="en-US" sz="1800" dirty="0" err="1"/>
              <a:t>računa</a:t>
            </a:r>
            <a:r>
              <a:rPr lang="en-US" sz="1800" dirty="0"/>
              <a:t> </a:t>
            </a:r>
            <a:r>
              <a:rPr lang="en-US" sz="1800" dirty="0" err="1"/>
              <a:t>za</a:t>
            </a:r>
            <a:r>
              <a:rPr lang="en-US" sz="1800" dirty="0"/>
              <a:t> </a:t>
            </a:r>
            <a:r>
              <a:rPr lang="en-US" sz="1800" dirty="0" err="1"/>
              <a:t>obavljeni</a:t>
            </a:r>
            <a:r>
              <a:rPr lang="en-US" sz="1800" dirty="0"/>
              <a:t> </a:t>
            </a:r>
            <a:r>
              <a:rPr lang="en-US" sz="1800" dirty="0" err="1"/>
              <a:t>razgovor</a:t>
            </a:r>
            <a:r>
              <a:rPr lang="en-US" sz="1800" dirty="0"/>
              <a:t>. </a:t>
            </a:r>
          </a:p>
          <a:p>
            <a:r>
              <a:rPr lang="en-US" sz="2000" dirty="0" err="1"/>
              <a:t>Aranžman</a:t>
            </a:r>
            <a:r>
              <a:rPr lang="en-US" sz="2000" dirty="0"/>
              <a:t> </a:t>
            </a:r>
            <a:r>
              <a:rPr lang="en-US" sz="2000" dirty="0" err="1"/>
              <a:t>utvrđuje</a:t>
            </a:r>
            <a:r>
              <a:rPr lang="en-US" sz="2000" dirty="0"/>
              <a:t> </a:t>
            </a:r>
            <a:r>
              <a:rPr lang="en-US" sz="2000" dirty="0" err="1"/>
              <a:t>i</a:t>
            </a:r>
            <a:r>
              <a:rPr lang="en-US" sz="2000" dirty="0"/>
              <a:t> </a:t>
            </a:r>
            <a:r>
              <a:rPr lang="en-US" sz="2000" dirty="0" err="1"/>
              <a:t>dogovara</a:t>
            </a:r>
            <a:r>
              <a:rPr lang="en-US" sz="2000" dirty="0"/>
              <a:t> </a:t>
            </a:r>
            <a:r>
              <a:rPr lang="en-US" sz="2000" dirty="0" err="1"/>
              <a:t>posrednica</a:t>
            </a:r>
            <a:r>
              <a:rPr lang="en-US" sz="2000" dirty="0"/>
              <a:t> u </a:t>
            </a:r>
            <a:r>
              <a:rPr lang="en-US" sz="2000" dirty="0" err="1"/>
              <a:t>glavnoj</a:t>
            </a:r>
            <a:r>
              <a:rPr lang="en-US" sz="2000" dirty="0"/>
              <a:t> </a:t>
            </a:r>
            <a:r>
              <a:rPr lang="en-US" sz="2000" dirty="0" err="1"/>
              <a:t>pošti</a:t>
            </a:r>
            <a:r>
              <a:rPr lang="en-US" sz="2000" dirty="0"/>
              <a:t>. </a:t>
            </a:r>
            <a:r>
              <a:rPr lang="en-US" sz="2000" dirty="0" err="1"/>
              <a:t>Nakon</a:t>
            </a:r>
            <a:r>
              <a:rPr lang="en-US" sz="2000" dirty="0"/>
              <a:t> toga </a:t>
            </a:r>
            <a:r>
              <a:rPr lang="en-US" sz="2000" dirty="0" err="1"/>
              <a:t>javlja</a:t>
            </a:r>
            <a:r>
              <a:rPr lang="en-US" sz="2000" dirty="0"/>
              <a:t> se </a:t>
            </a:r>
            <a:r>
              <a:rPr lang="en-US" sz="2000" dirty="0" err="1"/>
              <a:t>hotelu</a:t>
            </a:r>
            <a:r>
              <a:rPr lang="en-US" sz="2000" dirty="0"/>
              <a:t> </a:t>
            </a:r>
            <a:r>
              <a:rPr lang="en-US" sz="2000" dirty="0" err="1"/>
              <a:t>i</a:t>
            </a:r>
            <a:r>
              <a:rPr lang="en-US" sz="2000" dirty="0"/>
              <a:t> </a:t>
            </a:r>
            <a:r>
              <a:rPr lang="en-US" sz="2000" dirty="0" err="1"/>
              <a:t>potvrđuje</a:t>
            </a:r>
            <a:r>
              <a:rPr lang="en-US" sz="2000" dirty="0"/>
              <a:t> </a:t>
            </a:r>
            <a:r>
              <a:rPr lang="en-US" sz="2000" dirty="0" err="1"/>
              <a:t>dogovor</a:t>
            </a:r>
            <a:r>
              <a:rPr lang="en-US" sz="2000" dirty="0"/>
              <a:t> </a:t>
            </a:r>
            <a:r>
              <a:rPr lang="en-US" sz="2000" dirty="0" err="1"/>
              <a:t>te</a:t>
            </a:r>
            <a:r>
              <a:rPr lang="en-US" sz="2000" dirty="0"/>
              <a:t> </a:t>
            </a:r>
            <a:r>
              <a:rPr lang="en-US" sz="2000" dirty="0" err="1"/>
              <a:t>uspostavlja</a:t>
            </a:r>
            <a:r>
              <a:rPr lang="en-US" sz="2000" dirty="0"/>
              <a:t> </a:t>
            </a:r>
            <a:r>
              <a:rPr lang="en-US" sz="2000" dirty="0" err="1"/>
              <a:t>telefonsku</a:t>
            </a:r>
            <a:r>
              <a:rPr lang="en-US" sz="2000" dirty="0"/>
              <a:t> </a:t>
            </a:r>
            <a:r>
              <a:rPr lang="en-US" sz="2000" dirty="0" err="1"/>
              <a:t>vezu</a:t>
            </a:r>
            <a:r>
              <a:rPr lang="en-US" sz="2000" dirty="0"/>
              <a:t> s </a:t>
            </a:r>
            <a:r>
              <a:rPr lang="en-US" sz="2000" dirty="0" err="1"/>
              <a:t>hotelom</a:t>
            </a:r>
            <a:r>
              <a:rPr lang="en-US" sz="2000" dirty="0"/>
              <a:t>. </a:t>
            </a:r>
            <a:r>
              <a:rPr lang="en-US" sz="2000" dirty="0" err="1" smtClean="0"/>
              <a:t>Telefonista</a:t>
            </a:r>
            <a:r>
              <a:rPr lang="en-US" sz="2000" dirty="0" smtClean="0"/>
              <a:t> </a:t>
            </a:r>
            <a:r>
              <a:rPr lang="en-US" sz="2000" dirty="0"/>
              <a:t>«</a:t>
            </a:r>
            <a:r>
              <a:rPr lang="en-US" sz="2000" dirty="0" err="1"/>
              <a:t>prebacuje</a:t>
            </a:r>
            <a:r>
              <a:rPr lang="en-US" sz="2000" dirty="0"/>
              <a:t>» </a:t>
            </a:r>
            <a:r>
              <a:rPr lang="en-US" sz="2000" dirty="0" err="1"/>
              <a:t>vezu</a:t>
            </a:r>
            <a:r>
              <a:rPr lang="en-US" sz="2000" dirty="0"/>
              <a:t> </a:t>
            </a:r>
            <a:r>
              <a:rPr lang="en-US" sz="2000" dirty="0" err="1"/>
              <a:t>gostu</a:t>
            </a:r>
            <a:r>
              <a:rPr lang="en-US" sz="2000" dirty="0"/>
              <a:t> u </a:t>
            </a:r>
            <a:r>
              <a:rPr lang="en-US" sz="2000" dirty="0" err="1"/>
              <a:t>sobu</a:t>
            </a:r>
            <a:r>
              <a:rPr lang="en-US" sz="2000" dirty="0"/>
              <a:t>. </a:t>
            </a:r>
            <a:r>
              <a:rPr lang="en-US" sz="2000" dirty="0" err="1"/>
              <a:t>Glavna</a:t>
            </a:r>
            <a:r>
              <a:rPr lang="en-US" sz="2000" dirty="0"/>
              <a:t> </a:t>
            </a:r>
            <a:r>
              <a:rPr lang="en-US" sz="2000" dirty="0" err="1"/>
              <a:t>pošta</a:t>
            </a:r>
            <a:r>
              <a:rPr lang="en-US" sz="2000" dirty="0"/>
              <a:t> ne </a:t>
            </a:r>
            <a:r>
              <a:rPr lang="en-US" sz="2000" dirty="0" err="1"/>
              <a:t>šalje</a:t>
            </a:r>
            <a:r>
              <a:rPr lang="en-US" sz="2000" dirty="0"/>
              <a:t> </a:t>
            </a:r>
            <a:r>
              <a:rPr lang="en-US" sz="2000" dirty="0" err="1"/>
              <a:t>račun</a:t>
            </a:r>
            <a:r>
              <a:rPr lang="en-US" sz="2000" dirty="0"/>
              <a:t> </a:t>
            </a:r>
            <a:r>
              <a:rPr lang="en-US" sz="2000" dirty="0" err="1"/>
              <a:t>hotelu</a:t>
            </a:r>
            <a:r>
              <a:rPr lang="en-US" sz="2000" dirty="0"/>
              <a:t> </a:t>
            </a:r>
            <a:r>
              <a:rPr lang="en-US" sz="2000" dirty="0" err="1"/>
              <a:t>za</a:t>
            </a:r>
            <a:r>
              <a:rPr lang="en-US" sz="2000" dirty="0"/>
              <a:t> </a:t>
            </a:r>
            <a:r>
              <a:rPr lang="en-US" sz="2000" dirty="0" err="1"/>
              <a:t>troškove</a:t>
            </a:r>
            <a:r>
              <a:rPr lang="en-US" sz="2000" dirty="0"/>
              <a:t> tog </a:t>
            </a:r>
            <a:r>
              <a:rPr lang="en-US" sz="2000" dirty="0" err="1"/>
              <a:t>razgovora</a:t>
            </a:r>
            <a:r>
              <a:rPr lang="en-US" sz="2000" dirty="0"/>
              <a:t>, </a:t>
            </a:r>
            <a:r>
              <a:rPr lang="en-US" sz="2000" dirty="0" err="1"/>
              <a:t>već</a:t>
            </a:r>
            <a:r>
              <a:rPr lang="en-US" sz="2000" dirty="0"/>
              <a:t> </a:t>
            </a:r>
            <a:r>
              <a:rPr lang="en-US" sz="2000" dirty="0" err="1"/>
              <a:t>osobi</a:t>
            </a:r>
            <a:r>
              <a:rPr lang="en-US" sz="2000" dirty="0"/>
              <a:t> s </a:t>
            </a:r>
            <a:r>
              <a:rPr lang="en-US" sz="2000" dirty="0" err="1"/>
              <a:t>kojom</a:t>
            </a:r>
            <a:r>
              <a:rPr lang="en-US" sz="2000" dirty="0"/>
              <a:t> je </a:t>
            </a:r>
            <a:r>
              <a:rPr lang="en-US" sz="2000" dirty="0" err="1"/>
              <a:t>takav</a:t>
            </a:r>
            <a:r>
              <a:rPr lang="en-US" sz="2000" dirty="0"/>
              <a:t> </a:t>
            </a:r>
            <a:r>
              <a:rPr lang="en-US" sz="2000" dirty="0" err="1"/>
              <a:t>aranžman</a:t>
            </a:r>
            <a:r>
              <a:rPr lang="en-US" sz="2000" dirty="0"/>
              <a:t> </a:t>
            </a:r>
            <a:r>
              <a:rPr lang="en-US" sz="2000" dirty="0" err="1"/>
              <a:t>dogovoren</a:t>
            </a:r>
            <a:r>
              <a:rPr lang="en-US" sz="2000" dirty="0"/>
              <a:t>.</a:t>
            </a:r>
            <a:r>
              <a:rPr lang="en-US" dirty="0"/>
              <a:t> </a:t>
            </a:r>
            <a:endParaRPr lang="sr-Latn-RS" sz="2000" dirty="0" smtClean="0"/>
          </a:p>
        </p:txBody>
      </p:sp>
    </p:spTree>
    <p:extLst>
      <p:ext uri="{BB962C8B-B14F-4D97-AF65-F5344CB8AC3E}">
        <p14:creationId xmlns:p14="http://schemas.microsoft.com/office/powerpoint/2010/main" val="20373477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POSLOVI TELEFONIRANJA</a:t>
            </a:r>
            <a:endParaRPr lang="en-US" dirty="0"/>
          </a:p>
        </p:txBody>
      </p:sp>
      <p:sp>
        <p:nvSpPr>
          <p:cNvPr id="3" name="Content Placeholder 2"/>
          <p:cNvSpPr>
            <a:spLocks noGrp="1"/>
          </p:cNvSpPr>
          <p:nvPr>
            <p:ph idx="1"/>
          </p:nvPr>
        </p:nvSpPr>
        <p:spPr>
          <a:xfrm>
            <a:off x="677334" y="1450109"/>
            <a:ext cx="8596668" cy="5033819"/>
          </a:xfrm>
        </p:spPr>
        <p:txBody>
          <a:bodyPr>
            <a:noAutofit/>
          </a:bodyPr>
          <a:lstStyle/>
          <a:p>
            <a:r>
              <a:rPr lang="en-US" sz="2000" b="1" i="1" dirty="0" err="1"/>
              <a:t>Dojava</a:t>
            </a:r>
            <a:r>
              <a:rPr lang="en-US" sz="2000" b="1" i="1" dirty="0"/>
              <a:t> </a:t>
            </a:r>
            <a:r>
              <a:rPr lang="en-US" sz="2000" b="1" i="1" dirty="0" err="1"/>
              <a:t>požara</a:t>
            </a:r>
            <a:r>
              <a:rPr lang="en-US" sz="2000" b="1" i="1" dirty="0"/>
              <a:t> </a:t>
            </a:r>
            <a:endParaRPr lang="sr-Latn-RS" sz="2000" b="1" i="1" dirty="0" smtClean="0"/>
          </a:p>
          <a:p>
            <a:endParaRPr lang="en-US" sz="2000" dirty="0"/>
          </a:p>
          <a:p>
            <a:r>
              <a:rPr lang="en-US" sz="2000" dirty="0"/>
              <a:t>O </a:t>
            </a:r>
            <a:r>
              <a:rPr lang="en-US" sz="2000" dirty="0" err="1"/>
              <a:t>svakoj</a:t>
            </a:r>
            <a:r>
              <a:rPr lang="en-US" sz="2000" dirty="0"/>
              <a:t> </a:t>
            </a:r>
            <a:r>
              <a:rPr lang="en-US" sz="2000" dirty="0" err="1"/>
              <a:t>dojavi</a:t>
            </a:r>
            <a:r>
              <a:rPr lang="en-US" sz="2000" dirty="0"/>
              <a:t> </a:t>
            </a:r>
            <a:r>
              <a:rPr lang="en-US" sz="2000" dirty="0" err="1"/>
              <a:t>požara</a:t>
            </a:r>
            <a:r>
              <a:rPr lang="en-US" sz="2000" dirty="0"/>
              <a:t>, </a:t>
            </a:r>
            <a:r>
              <a:rPr lang="en-US" sz="2000" dirty="0" err="1"/>
              <a:t>odmah</a:t>
            </a:r>
            <a:r>
              <a:rPr lang="en-US" sz="2000" dirty="0"/>
              <a:t> </a:t>
            </a:r>
            <a:r>
              <a:rPr lang="sr-Latn-RS" sz="2000" dirty="0" smtClean="0"/>
              <a:t>se</a:t>
            </a:r>
            <a:r>
              <a:rPr lang="en-US" sz="2000" dirty="0" smtClean="0"/>
              <a:t> </a:t>
            </a:r>
            <a:r>
              <a:rPr lang="sr-Latn-RS" sz="2000" dirty="0" smtClean="0"/>
              <a:t>obaveštava telefonista u hotelu</a:t>
            </a:r>
            <a:r>
              <a:rPr lang="en-US" sz="2000" dirty="0" smtClean="0"/>
              <a:t>. </a:t>
            </a:r>
            <a:endParaRPr lang="sr-Latn-RS" sz="2000" dirty="0" smtClean="0"/>
          </a:p>
          <a:p>
            <a:r>
              <a:rPr lang="en-US" sz="2000" dirty="0" smtClean="0"/>
              <a:t>On </a:t>
            </a:r>
            <a:r>
              <a:rPr lang="en-US" sz="2000" dirty="0" err="1"/>
              <a:t>postupa</a:t>
            </a:r>
            <a:r>
              <a:rPr lang="en-US" sz="2000" dirty="0"/>
              <a:t> </a:t>
            </a:r>
            <a:r>
              <a:rPr lang="en-US" sz="2000" dirty="0" err="1"/>
              <a:t>smireno</a:t>
            </a:r>
            <a:r>
              <a:rPr lang="en-US" sz="2000" dirty="0"/>
              <a:t>, ne </a:t>
            </a:r>
            <a:r>
              <a:rPr lang="en-US" sz="2000" dirty="0" err="1"/>
              <a:t>napušta</a:t>
            </a:r>
            <a:r>
              <a:rPr lang="en-US" sz="2000" dirty="0"/>
              <a:t> </a:t>
            </a:r>
            <a:r>
              <a:rPr lang="en-US" sz="2000" dirty="0" err="1"/>
              <a:t>radno</a:t>
            </a:r>
            <a:r>
              <a:rPr lang="en-US" sz="2000" dirty="0"/>
              <a:t> </a:t>
            </a:r>
            <a:r>
              <a:rPr lang="en-US" sz="2000" dirty="0" err="1" smtClean="0"/>
              <a:t>mesto</a:t>
            </a:r>
            <a:r>
              <a:rPr lang="en-US" sz="2000" dirty="0" smtClean="0"/>
              <a:t> </a:t>
            </a:r>
            <a:r>
              <a:rPr lang="en-US" sz="2000" dirty="0" err="1"/>
              <a:t>i</a:t>
            </a:r>
            <a:r>
              <a:rPr lang="en-US" sz="2000" dirty="0"/>
              <a:t> </a:t>
            </a:r>
            <a:r>
              <a:rPr lang="en-US" sz="2000" dirty="0" err="1"/>
              <a:t>radi</a:t>
            </a:r>
            <a:r>
              <a:rPr lang="en-US" sz="2000" dirty="0"/>
              <a:t> </a:t>
            </a:r>
            <a:r>
              <a:rPr lang="en-US" sz="2000" dirty="0" err="1"/>
              <a:t>prema</a:t>
            </a:r>
            <a:r>
              <a:rPr lang="en-US" sz="2000" dirty="0"/>
              <a:t> </a:t>
            </a:r>
            <a:r>
              <a:rPr lang="en-US" sz="2000" dirty="0" err="1" smtClean="0"/>
              <a:t>uput</a:t>
            </a:r>
            <a:r>
              <a:rPr lang="sr-Latn-RS" sz="2000" dirty="0" smtClean="0"/>
              <a:t>stvu</a:t>
            </a:r>
            <a:r>
              <a:rPr lang="en-US" sz="2000" dirty="0" smtClean="0"/>
              <a:t> </a:t>
            </a:r>
            <a:r>
              <a:rPr lang="en-US" sz="2000" dirty="0" err="1"/>
              <a:t>uprave</a:t>
            </a:r>
            <a:r>
              <a:rPr lang="en-US" sz="2000" dirty="0"/>
              <a:t> </a:t>
            </a:r>
            <a:r>
              <a:rPr lang="en-US" sz="2000" dirty="0" err="1"/>
              <a:t>hotela</a:t>
            </a:r>
            <a:r>
              <a:rPr lang="en-US" sz="2000" dirty="0"/>
              <a:t>: </a:t>
            </a:r>
          </a:p>
          <a:p>
            <a:r>
              <a:rPr lang="en-US" sz="2000" dirty="0"/>
              <a:t>1. </a:t>
            </a:r>
            <a:r>
              <a:rPr lang="en-US" sz="2000" dirty="0" err="1"/>
              <a:t>odmah</a:t>
            </a:r>
            <a:r>
              <a:rPr lang="en-US" sz="2000" dirty="0"/>
              <a:t> </a:t>
            </a:r>
            <a:r>
              <a:rPr lang="en-US" sz="2000" dirty="0" err="1"/>
              <a:t>poziva</a:t>
            </a:r>
            <a:r>
              <a:rPr lang="en-US" sz="2000" dirty="0"/>
              <a:t> </a:t>
            </a:r>
            <a:r>
              <a:rPr lang="en-US" sz="2000" dirty="0" err="1"/>
              <a:t>gradsku</a:t>
            </a:r>
            <a:r>
              <a:rPr lang="en-US" sz="2000" dirty="0"/>
              <a:t> </a:t>
            </a:r>
            <a:r>
              <a:rPr lang="en-US" sz="2000" dirty="0" err="1" smtClean="0"/>
              <a:t>prot</a:t>
            </a:r>
            <a:r>
              <a:rPr lang="sr-Latn-RS" sz="2000" dirty="0" smtClean="0"/>
              <a:t>iv</a:t>
            </a:r>
            <a:r>
              <a:rPr lang="en-US" sz="2000" dirty="0" err="1" smtClean="0"/>
              <a:t>požarnu</a:t>
            </a:r>
            <a:r>
              <a:rPr lang="en-US" sz="2000" dirty="0" smtClean="0"/>
              <a:t> </a:t>
            </a:r>
            <a:r>
              <a:rPr lang="en-US" sz="2000" dirty="0" err="1"/>
              <a:t>službu</a:t>
            </a:r>
            <a:r>
              <a:rPr lang="en-US" sz="2000" dirty="0"/>
              <a:t> </a:t>
            </a:r>
            <a:r>
              <a:rPr lang="en-US" sz="2000" dirty="0" err="1"/>
              <a:t>i</a:t>
            </a:r>
            <a:r>
              <a:rPr lang="en-US" sz="2000" dirty="0"/>
              <a:t> </a:t>
            </a:r>
            <a:r>
              <a:rPr lang="en-US" sz="2000" dirty="0" err="1"/>
              <a:t>daje</a:t>
            </a:r>
            <a:r>
              <a:rPr lang="en-US" sz="2000" dirty="0"/>
              <a:t> </a:t>
            </a:r>
            <a:r>
              <a:rPr lang="en-US" sz="2000" dirty="0" err="1" smtClean="0"/>
              <a:t>podatke</a:t>
            </a:r>
            <a:r>
              <a:rPr lang="sr-Latn-RS" sz="2000" dirty="0" smtClean="0"/>
              <a:t>:</a:t>
            </a:r>
            <a:endParaRPr lang="en-US" sz="2000" dirty="0"/>
          </a:p>
          <a:p>
            <a:pPr lvl="1"/>
            <a:r>
              <a:rPr lang="en-US" sz="1800" dirty="0" err="1" smtClean="0"/>
              <a:t>naziv</a:t>
            </a:r>
            <a:r>
              <a:rPr lang="en-US" sz="1800" dirty="0" smtClean="0"/>
              <a:t> </a:t>
            </a:r>
            <a:r>
              <a:rPr lang="en-US" sz="1800" dirty="0" err="1"/>
              <a:t>hotela</a:t>
            </a:r>
            <a:r>
              <a:rPr lang="en-US" sz="1800" dirty="0"/>
              <a:t>, </a:t>
            </a:r>
          </a:p>
          <a:p>
            <a:pPr lvl="1"/>
            <a:r>
              <a:rPr lang="pl-PL" sz="1800" dirty="0" smtClean="0"/>
              <a:t>na </a:t>
            </a:r>
            <a:r>
              <a:rPr lang="pl-PL" sz="1800" dirty="0"/>
              <a:t>kojem je </a:t>
            </a:r>
            <a:r>
              <a:rPr lang="pl-PL" sz="1800" dirty="0" smtClean="0"/>
              <a:t>delu </a:t>
            </a:r>
            <a:r>
              <a:rPr lang="pl-PL" sz="1800" dirty="0"/>
              <a:t>hotela uočen požar, </a:t>
            </a:r>
          </a:p>
          <a:p>
            <a:r>
              <a:rPr lang="en-US" sz="2000" dirty="0"/>
              <a:t>2. </a:t>
            </a:r>
            <a:r>
              <a:rPr lang="en-US" sz="2000" dirty="0" err="1" smtClean="0"/>
              <a:t>obaveštava</a:t>
            </a:r>
            <a:r>
              <a:rPr lang="en-US" sz="2000" dirty="0" smtClean="0"/>
              <a:t> </a:t>
            </a:r>
            <a:r>
              <a:rPr lang="en-US" sz="2000" dirty="0" err="1"/>
              <a:t>šefa</a:t>
            </a:r>
            <a:r>
              <a:rPr lang="en-US" sz="2000" dirty="0"/>
              <a:t> </a:t>
            </a:r>
            <a:r>
              <a:rPr lang="en-US" sz="2000" dirty="0" err="1"/>
              <a:t>tehničke</a:t>
            </a:r>
            <a:r>
              <a:rPr lang="en-US" sz="2000" dirty="0"/>
              <a:t> </a:t>
            </a:r>
            <a:r>
              <a:rPr lang="en-US" sz="2000" dirty="0" err="1"/>
              <a:t>službe</a:t>
            </a:r>
            <a:r>
              <a:rPr lang="en-US" sz="2000" dirty="0"/>
              <a:t> </a:t>
            </a:r>
            <a:r>
              <a:rPr lang="en-US" sz="2000" dirty="0" err="1"/>
              <a:t>hotela</a:t>
            </a:r>
            <a:r>
              <a:rPr lang="en-US" sz="2000" dirty="0"/>
              <a:t> </a:t>
            </a:r>
            <a:r>
              <a:rPr lang="en-US" sz="2000" dirty="0" err="1"/>
              <a:t>ili</a:t>
            </a:r>
            <a:r>
              <a:rPr lang="en-US" sz="2000" dirty="0"/>
              <a:t> </a:t>
            </a:r>
            <a:r>
              <a:rPr lang="en-US" sz="2000" dirty="0" err="1" smtClean="0"/>
              <a:t>njegov</a:t>
            </a:r>
            <a:r>
              <a:rPr lang="sr-Latn-RS" sz="2000" dirty="0" smtClean="0"/>
              <a:t>og </a:t>
            </a:r>
            <a:r>
              <a:rPr lang="en-US" sz="2000" dirty="0" err="1" smtClean="0"/>
              <a:t>pomoćnika</a:t>
            </a:r>
            <a:r>
              <a:rPr lang="en-US" sz="2000" dirty="0"/>
              <a:t>, </a:t>
            </a:r>
          </a:p>
          <a:p>
            <a:r>
              <a:rPr lang="en-US" sz="2000" dirty="0"/>
              <a:t>3. </a:t>
            </a:r>
            <a:r>
              <a:rPr lang="en-US" sz="2000" dirty="0" err="1" smtClean="0"/>
              <a:t>obaveštava</a:t>
            </a:r>
            <a:r>
              <a:rPr lang="en-US" sz="2000" dirty="0" smtClean="0"/>
              <a:t> </a:t>
            </a:r>
            <a:r>
              <a:rPr lang="en-US" sz="2000" dirty="0" err="1"/>
              <a:t>glavnog</a:t>
            </a:r>
            <a:r>
              <a:rPr lang="en-US" sz="2000" dirty="0"/>
              <a:t> </a:t>
            </a:r>
            <a:r>
              <a:rPr lang="en-US" sz="2000" dirty="0" err="1"/>
              <a:t>direktora</a:t>
            </a:r>
            <a:r>
              <a:rPr lang="en-US" sz="2000" dirty="0"/>
              <a:t> </a:t>
            </a:r>
            <a:r>
              <a:rPr lang="en-US" sz="2000" dirty="0" err="1"/>
              <a:t>hotela</a:t>
            </a:r>
            <a:r>
              <a:rPr lang="en-US" sz="2000" dirty="0"/>
              <a:t>, </a:t>
            </a:r>
          </a:p>
          <a:p>
            <a:r>
              <a:rPr lang="pl-PL" sz="2000" dirty="0"/>
              <a:t>4. </a:t>
            </a:r>
            <a:r>
              <a:rPr lang="pl-PL" sz="2000" dirty="0" smtClean="0"/>
              <a:t>obaveštava policiju. </a:t>
            </a:r>
            <a:endParaRPr lang="pl-PL" sz="2000" dirty="0"/>
          </a:p>
          <a:p>
            <a:pPr marL="0" indent="0">
              <a:buNone/>
            </a:pPr>
            <a:endParaRPr lang="en-US" dirty="0"/>
          </a:p>
        </p:txBody>
      </p:sp>
    </p:spTree>
    <p:extLst>
      <p:ext uri="{BB962C8B-B14F-4D97-AF65-F5344CB8AC3E}">
        <p14:creationId xmlns:p14="http://schemas.microsoft.com/office/powerpoint/2010/main" val="219400148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POSLOVI TELEFONIRANJA</a:t>
            </a:r>
            <a:endParaRPr lang="en-US" dirty="0"/>
          </a:p>
        </p:txBody>
      </p:sp>
      <p:sp>
        <p:nvSpPr>
          <p:cNvPr id="3" name="Content Placeholder 2"/>
          <p:cNvSpPr>
            <a:spLocks noGrp="1"/>
          </p:cNvSpPr>
          <p:nvPr>
            <p:ph idx="1"/>
          </p:nvPr>
        </p:nvSpPr>
        <p:spPr>
          <a:xfrm>
            <a:off x="677334" y="1450109"/>
            <a:ext cx="8596668" cy="5033819"/>
          </a:xfrm>
        </p:spPr>
        <p:txBody>
          <a:bodyPr>
            <a:noAutofit/>
          </a:bodyPr>
          <a:lstStyle/>
          <a:p>
            <a:endParaRPr lang="sr-Latn-RS" sz="2000" b="1" i="1" dirty="0" smtClean="0"/>
          </a:p>
          <a:p>
            <a:r>
              <a:rPr lang="en-US" sz="2000" b="1" i="1" dirty="0" err="1" smtClean="0"/>
              <a:t>Dojava</a:t>
            </a:r>
            <a:r>
              <a:rPr lang="en-US" sz="2000" b="1" i="1" dirty="0" smtClean="0"/>
              <a:t> </a:t>
            </a:r>
            <a:r>
              <a:rPr lang="en-US" sz="2000" b="1" i="1" dirty="0" err="1"/>
              <a:t>požara</a:t>
            </a:r>
            <a:r>
              <a:rPr lang="en-US" sz="2000" b="1" i="1" dirty="0"/>
              <a:t> </a:t>
            </a:r>
            <a:endParaRPr lang="en-US" sz="2000" dirty="0"/>
          </a:p>
          <a:p>
            <a:endParaRPr lang="en-US" dirty="0"/>
          </a:p>
          <a:p>
            <a:r>
              <a:rPr lang="en-US" sz="2000" dirty="0" err="1"/>
              <a:t>Dok</a:t>
            </a:r>
            <a:r>
              <a:rPr lang="en-US" sz="2000" dirty="0"/>
              <a:t> </a:t>
            </a:r>
            <a:r>
              <a:rPr lang="en-US" sz="2000" dirty="0" err="1"/>
              <a:t>traju</a:t>
            </a:r>
            <a:r>
              <a:rPr lang="en-US" sz="2000" dirty="0"/>
              <a:t> </a:t>
            </a:r>
            <a:r>
              <a:rPr lang="en-US" sz="2000" dirty="0" err="1"/>
              <a:t>radnje</a:t>
            </a:r>
            <a:r>
              <a:rPr lang="en-US" sz="2000" dirty="0"/>
              <a:t> u </a:t>
            </a:r>
            <a:r>
              <a:rPr lang="en-US" sz="2000" dirty="0" err="1" smtClean="0"/>
              <a:t>vezi</a:t>
            </a:r>
            <a:r>
              <a:rPr lang="en-US" sz="2000" dirty="0" smtClean="0"/>
              <a:t> </a:t>
            </a:r>
            <a:r>
              <a:rPr lang="en-US" sz="2000" dirty="0"/>
              <a:t>s </a:t>
            </a:r>
            <a:r>
              <a:rPr lang="en-US" sz="2000" dirty="0" err="1"/>
              <a:t>požarom</a:t>
            </a:r>
            <a:r>
              <a:rPr lang="en-US" sz="2000" dirty="0"/>
              <a:t>, </a:t>
            </a:r>
            <a:r>
              <a:rPr lang="en-US" sz="2000" dirty="0" err="1" smtClean="0"/>
              <a:t>telefonista</a:t>
            </a:r>
            <a:r>
              <a:rPr lang="en-US" sz="2000" dirty="0" smtClean="0"/>
              <a:t> </a:t>
            </a:r>
            <a:r>
              <a:rPr lang="en-US" sz="2000" dirty="0"/>
              <a:t>ne </a:t>
            </a:r>
            <a:r>
              <a:rPr lang="en-US" sz="2000" dirty="0" err="1" smtClean="0"/>
              <a:t>sme</a:t>
            </a:r>
            <a:r>
              <a:rPr lang="en-US" sz="2000" dirty="0" smtClean="0"/>
              <a:t> </a:t>
            </a:r>
            <a:r>
              <a:rPr lang="en-US" sz="2000" dirty="0" err="1"/>
              <a:t>napustiti</a:t>
            </a:r>
            <a:r>
              <a:rPr lang="en-US" sz="2000" dirty="0"/>
              <a:t> </a:t>
            </a:r>
            <a:r>
              <a:rPr lang="en-US" sz="2000" dirty="0" err="1"/>
              <a:t>radno</a:t>
            </a:r>
            <a:r>
              <a:rPr lang="en-US" sz="2000" dirty="0"/>
              <a:t> </a:t>
            </a:r>
            <a:r>
              <a:rPr lang="en-US" sz="2000" dirty="0" err="1" smtClean="0"/>
              <a:t>mesto</a:t>
            </a:r>
            <a:r>
              <a:rPr lang="en-US" sz="2000" dirty="0"/>
              <a:t>, </a:t>
            </a:r>
            <a:r>
              <a:rPr lang="en-US" sz="2000" dirty="0" err="1"/>
              <a:t>jer</a:t>
            </a:r>
            <a:r>
              <a:rPr lang="en-US" sz="2000" dirty="0"/>
              <a:t> je </a:t>
            </a:r>
            <a:r>
              <a:rPr lang="en-US" sz="2000" dirty="0" smtClean="0"/>
              <a:t>on </a:t>
            </a:r>
            <a:r>
              <a:rPr lang="en-US" sz="2000" dirty="0" err="1" smtClean="0"/>
              <a:t>obaveštajni</a:t>
            </a:r>
            <a:r>
              <a:rPr lang="en-US" sz="2000" dirty="0" smtClean="0"/>
              <a:t> </a:t>
            </a:r>
            <a:r>
              <a:rPr lang="en-US" sz="2000" dirty="0" err="1"/>
              <a:t>i</a:t>
            </a:r>
            <a:r>
              <a:rPr lang="en-US" sz="2000" dirty="0"/>
              <a:t> </a:t>
            </a:r>
            <a:r>
              <a:rPr lang="en-US" sz="2000" dirty="0" err="1"/>
              <a:t>kontrolni</a:t>
            </a:r>
            <a:r>
              <a:rPr lang="en-US" sz="2000" dirty="0"/>
              <a:t> </a:t>
            </a:r>
            <a:r>
              <a:rPr lang="en-US" sz="2000" dirty="0" err="1"/>
              <a:t>centar</a:t>
            </a:r>
            <a:r>
              <a:rPr lang="en-US" sz="2000" dirty="0"/>
              <a:t> </a:t>
            </a:r>
            <a:r>
              <a:rPr lang="en-US" sz="2000" dirty="0" err="1"/>
              <a:t>iz</a:t>
            </a:r>
            <a:r>
              <a:rPr lang="en-US" sz="2000" dirty="0"/>
              <a:t> </a:t>
            </a:r>
            <a:r>
              <a:rPr lang="en-US" sz="2000" dirty="0" err="1"/>
              <a:t>kojeg</a:t>
            </a:r>
            <a:r>
              <a:rPr lang="en-US" sz="2000" dirty="0"/>
              <a:t> </a:t>
            </a:r>
            <a:r>
              <a:rPr lang="en-US" sz="2000" dirty="0" err="1"/>
              <a:t>će</a:t>
            </a:r>
            <a:r>
              <a:rPr lang="en-US" sz="2000" dirty="0"/>
              <a:t> se </a:t>
            </a:r>
            <a:r>
              <a:rPr lang="en-US" sz="2000" dirty="0" err="1"/>
              <a:t>pozivati</a:t>
            </a:r>
            <a:r>
              <a:rPr lang="en-US" sz="2000" dirty="0"/>
              <a:t> </a:t>
            </a:r>
            <a:r>
              <a:rPr lang="en-US" sz="2000" dirty="0" err="1"/>
              <a:t>gosti</a:t>
            </a:r>
            <a:r>
              <a:rPr lang="en-US" sz="2000" dirty="0"/>
              <a:t> u </a:t>
            </a:r>
            <a:r>
              <a:rPr lang="en-US" sz="2000" dirty="0" err="1"/>
              <a:t>sobama</a:t>
            </a:r>
            <a:r>
              <a:rPr lang="en-US" sz="2000" dirty="0"/>
              <a:t> </a:t>
            </a:r>
            <a:r>
              <a:rPr lang="en-US" sz="2000" dirty="0" err="1"/>
              <a:t>ako</a:t>
            </a:r>
            <a:r>
              <a:rPr lang="en-US" sz="2000" dirty="0"/>
              <a:t> </a:t>
            </a:r>
            <a:r>
              <a:rPr lang="en-US" sz="2000" dirty="0" err="1"/>
              <a:t>bude</a:t>
            </a:r>
            <a:r>
              <a:rPr lang="en-US" sz="2000" dirty="0"/>
              <a:t> </a:t>
            </a:r>
            <a:r>
              <a:rPr lang="en-US" sz="2000" dirty="0" err="1"/>
              <a:t>potrebno</a:t>
            </a:r>
            <a:r>
              <a:rPr lang="en-US" sz="2000" dirty="0"/>
              <a:t>. </a:t>
            </a:r>
            <a:endParaRPr lang="sr-Latn-RS" sz="2000" dirty="0" smtClean="0"/>
          </a:p>
          <a:p>
            <a:r>
              <a:rPr lang="en-US" sz="2000" dirty="0" err="1" smtClean="0"/>
              <a:t>Uobičajeno</a:t>
            </a:r>
            <a:r>
              <a:rPr lang="en-US" sz="2000" dirty="0" smtClean="0"/>
              <a:t> </a:t>
            </a:r>
            <a:r>
              <a:rPr lang="en-US" sz="2000" dirty="0"/>
              <a:t>je da </a:t>
            </a:r>
            <a:r>
              <a:rPr lang="en-US" sz="2000" dirty="0" err="1"/>
              <a:t>svaki</a:t>
            </a:r>
            <a:r>
              <a:rPr lang="en-US" sz="2000" dirty="0"/>
              <a:t> hotel </a:t>
            </a:r>
            <a:r>
              <a:rPr lang="en-US" sz="2000" dirty="0" err="1"/>
              <a:t>ima</a:t>
            </a:r>
            <a:r>
              <a:rPr lang="en-US" sz="2000" dirty="0"/>
              <a:t> </a:t>
            </a:r>
            <a:r>
              <a:rPr lang="en-US" sz="2000" dirty="0" err="1" smtClean="0"/>
              <a:t>prot</a:t>
            </a:r>
            <a:r>
              <a:rPr lang="sr-Latn-RS" sz="2000" dirty="0" smtClean="0"/>
              <a:t>iv</a:t>
            </a:r>
            <a:r>
              <a:rPr lang="en-US" sz="2000" dirty="0" err="1" smtClean="0"/>
              <a:t>požarnu</a:t>
            </a:r>
            <a:r>
              <a:rPr lang="en-US" sz="2000" dirty="0" smtClean="0"/>
              <a:t> </a:t>
            </a:r>
            <a:r>
              <a:rPr lang="en-US" sz="2000" dirty="0" err="1"/>
              <a:t>brigadu</a:t>
            </a:r>
            <a:r>
              <a:rPr lang="en-US" sz="2000" dirty="0"/>
              <a:t> </a:t>
            </a:r>
            <a:r>
              <a:rPr lang="en-US" sz="2000" dirty="0" err="1"/>
              <a:t>sastavljenu</a:t>
            </a:r>
            <a:r>
              <a:rPr lang="en-US" sz="2000" dirty="0"/>
              <a:t> od </a:t>
            </a:r>
            <a:r>
              <a:rPr lang="sr-Latn-RS" sz="2000" dirty="0" smtClean="0"/>
              <a:t>zaposlenih </a:t>
            </a:r>
            <a:r>
              <a:rPr lang="en-US" sz="2000" dirty="0" smtClean="0"/>
              <a:t>u </a:t>
            </a:r>
            <a:r>
              <a:rPr lang="en-US" sz="2000" dirty="0" err="1"/>
              <a:t>hotelu</a:t>
            </a:r>
            <a:r>
              <a:rPr lang="en-US" sz="2000" dirty="0"/>
              <a:t>, a </a:t>
            </a:r>
            <a:r>
              <a:rPr lang="sr-Latn-RS" sz="2000" dirty="0" smtClean="0"/>
              <a:t>posebnim </a:t>
            </a:r>
            <a:r>
              <a:rPr lang="en-US" sz="2000" dirty="0" err="1" smtClean="0"/>
              <a:t>uput</a:t>
            </a:r>
            <a:r>
              <a:rPr lang="sr-Latn-RS" sz="2000" dirty="0" smtClean="0"/>
              <a:t>stvom</a:t>
            </a:r>
            <a:r>
              <a:rPr lang="en-US" sz="2000" dirty="0" smtClean="0"/>
              <a:t> </a:t>
            </a:r>
            <a:r>
              <a:rPr lang="en-US" sz="2000" dirty="0"/>
              <a:t>o </a:t>
            </a:r>
            <a:r>
              <a:rPr lang="en-US" sz="2000" dirty="0" err="1" smtClean="0"/>
              <a:t>prot</a:t>
            </a:r>
            <a:r>
              <a:rPr lang="sr-Latn-RS" sz="2000" dirty="0" smtClean="0"/>
              <a:t>iv</a:t>
            </a:r>
            <a:r>
              <a:rPr lang="en-US" sz="2000" dirty="0" err="1" smtClean="0"/>
              <a:t>požarnoj</a:t>
            </a:r>
            <a:r>
              <a:rPr lang="en-US" sz="2000" dirty="0" smtClean="0"/>
              <a:t> </a:t>
            </a:r>
            <a:r>
              <a:rPr lang="en-US" sz="2000" dirty="0" err="1"/>
              <a:t>zaštiti</a:t>
            </a:r>
            <a:r>
              <a:rPr lang="en-US" sz="2000" dirty="0"/>
              <a:t> </a:t>
            </a:r>
            <a:r>
              <a:rPr lang="en-US" sz="2000" dirty="0" err="1"/>
              <a:t>predviđene</a:t>
            </a:r>
            <a:r>
              <a:rPr lang="en-US" sz="2000" dirty="0"/>
              <a:t> </a:t>
            </a:r>
            <a:r>
              <a:rPr lang="en-US" sz="2000" dirty="0" err="1"/>
              <a:t>su</a:t>
            </a:r>
            <a:r>
              <a:rPr lang="en-US" sz="2000" dirty="0"/>
              <a:t> </a:t>
            </a:r>
            <a:r>
              <a:rPr lang="en-US" sz="2000" dirty="0" err="1"/>
              <a:t>sve</a:t>
            </a:r>
            <a:r>
              <a:rPr lang="en-US" sz="2000" dirty="0"/>
              <a:t> </a:t>
            </a:r>
            <a:r>
              <a:rPr lang="en-US" sz="2000" dirty="0" err="1"/>
              <a:t>radnje</a:t>
            </a:r>
            <a:r>
              <a:rPr lang="en-US" sz="2000" dirty="0"/>
              <a:t> </a:t>
            </a:r>
            <a:r>
              <a:rPr lang="en-US" sz="2000" dirty="0" err="1"/>
              <a:t>i</a:t>
            </a:r>
            <a:r>
              <a:rPr lang="en-US" sz="2000" dirty="0"/>
              <a:t> </a:t>
            </a:r>
            <a:r>
              <a:rPr lang="en-US" sz="2000" dirty="0" err="1"/>
              <a:t>dužnosti</a:t>
            </a:r>
            <a:r>
              <a:rPr lang="en-US" sz="2000" dirty="0"/>
              <a:t> brigade. </a:t>
            </a:r>
            <a:endParaRPr lang="sr-Latn-RS" sz="2000" dirty="0" smtClean="0"/>
          </a:p>
          <a:p>
            <a:r>
              <a:rPr lang="en-US" sz="2000" dirty="0" smtClean="0"/>
              <a:t>U s</a:t>
            </a:r>
            <a:r>
              <a:rPr lang="sr-Latn-RS" sz="2000" dirty="0" smtClean="0"/>
              <a:t>a</a:t>
            </a:r>
            <a:r>
              <a:rPr lang="en-US" sz="2000" dirty="0" err="1" smtClean="0"/>
              <a:t>vremenim</a:t>
            </a:r>
            <a:r>
              <a:rPr lang="en-US" sz="2000" dirty="0" smtClean="0"/>
              <a:t> </a:t>
            </a:r>
            <a:r>
              <a:rPr lang="en-US" sz="2000" dirty="0" err="1" smtClean="0"/>
              <a:t>hotelima</a:t>
            </a:r>
            <a:r>
              <a:rPr lang="sr-Latn-RS" sz="2000" dirty="0" smtClean="0"/>
              <a:t> </a:t>
            </a:r>
            <a:r>
              <a:rPr lang="en-US" sz="2000" dirty="0" smtClean="0"/>
              <a:t>se </a:t>
            </a:r>
            <a:r>
              <a:rPr lang="en-US" sz="2000" dirty="0" err="1"/>
              <a:t>ugrađuju</a:t>
            </a:r>
            <a:r>
              <a:rPr lang="en-US" sz="2000" dirty="0"/>
              <a:t> </a:t>
            </a:r>
            <a:r>
              <a:rPr lang="en-US" sz="2000" dirty="0" err="1"/>
              <a:t>aparati</a:t>
            </a:r>
            <a:r>
              <a:rPr lang="en-US" sz="2000" dirty="0"/>
              <a:t> </a:t>
            </a:r>
            <a:r>
              <a:rPr lang="en-US" sz="2000" dirty="0" err="1"/>
              <a:t>za</a:t>
            </a:r>
            <a:r>
              <a:rPr lang="en-US" sz="2000" dirty="0"/>
              <a:t> </a:t>
            </a:r>
            <a:r>
              <a:rPr lang="en-US" sz="2000" dirty="0" err="1"/>
              <a:t>dojavu</a:t>
            </a:r>
            <a:r>
              <a:rPr lang="en-US" sz="2000" dirty="0"/>
              <a:t> o </a:t>
            </a:r>
            <a:r>
              <a:rPr lang="en-US" sz="2000" dirty="0" err="1"/>
              <a:t>požaru</a:t>
            </a:r>
            <a:r>
              <a:rPr lang="en-US" sz="2000" dirty="0"/>
              <a:t>, </a:t>
            </a:r>
            <a:r>
              <a:rPr lang="en-US" sz="2000" dirty="0" err="1"/>
              <a:t>koji</a:t>
            </a:r>
            <a:r>
              <a:rPr lang="en-US" sz="2000" dirty="0"/>
              <a:t> se </a:t>
            </a:r>
            <a:r>
              <a:rPr lang="en-US" sz="2000" dirty="0" err="1"/>
              <a:t>nalaze</a:t>
            </a:r>
            <a:r>
              <a:rPr lang="en-US" sz="2000" dirty="0"/>
              <a:t> u </a:t>
            </a:r>
            <a:r>
              <a:rPr lang="en-US" sz="2000" dirty="0" err="1"/>
              <a:t>prostoru</a:t>
            </a:r>
            <a:r>
              <a:rPr lang="en-US" sz="2000" dirty="0"/>
              <a:t> </a:t>
            </a:r>
            <a:r>
              <a:rPr lang="en-US" sz="2000" dirty="0" err="1" smtClean="0"/>
              <a:t>prij</a:t>
            </a:r>
            <a:r>
              <a:rPr lang="sr-Latn-RS" sz="2000" dirty="0" smtClean="0"/>
              <a:t>e</a:t>
            </a:r>
            <a:r>
              <a:rPr lang="en-US" sz="2000" dirty="0" err="1" smtClean="0"/>
              <a:t>mnog</a:t>
            </a:r>
            <a:r>
              <a:rPr lang="en-US" sz="2000" dirty="0" smtClean="0"/>
              <a:t> od</a:t>
            </a:r>
            <a:r>
              <a:rPr lang="sr-Latn-RS" sz="2000" dirty="0" smtClean="0"/>
              <a:t>eljenja</a:t>
            </a:r>
            <a:r>
              <a:rPr lang="en-US" sz="2000" dirty="0" smtClean="0"/>
              <a:t>. </a:t>
            </a:r>
            <a:r>
              <a:rPr lang="en-US" sz="2000" dirty="0" err="1"/>
              <a:t>Ako</a:t>
            </a:r>
            <a:r>
              <a:rPr lang="en-US" sz="2000" dirty="0"/>
              <a:t> se </a:t>
            </a:r>
            <a:r>
              <a:rPr lang="en-US" sz="2000" dirty="0" err="1"/>
              <a:t>alarmni</a:t>
            </a:r>
            <a:r>
              <a:rPr lang="en-US" sz="2000" dirty="0"/>
              <a:t> signal </a:t>
            </a:r>
            <a:r>
              <a:rPr lang="en-US" sz="2000" dirty="0" err="1"/>
              <a:t>na</a:t>
            </a:r>
            <a:r>
              <a:rPr lang="en-US" sz="2000" dirty="0"/>
              <a:t> </a:t>
            </a:r>
            <a:r>
              <a:rPr lang="en-US" sz="2000" dirty="0" err="1"/>
              <a:t>aparatu</a:t>
            </a:r>
            <a:r>
              <a:rPr lang="en-US" sz="2000" dirty="0"/>
              <a:t> </a:t>
            </a:r>
            <a:r>
              <a:rPr lang="en-US" sz="2000" dirty="0" err="1"/>
              <a:t>uključi</a:t>
            </a:r>
            <a:r>
              <a:rPr lang="en-US" sz="2000" dirty="0"/>
              <a:t>, </a:t>
            </a:r>
            <a:r>
              <a:rPr lang="en-US" sz="2000" dirty="0" err="1"/>
              <a:t>osoblje</a:t>
            </a:r>
            <a:r>
              <a:rPr lang="en-US" sz="2000" dirty="0"/>
              <a:t> u </a:t>
            </a:r>
            <a:r>
              <a:rPr lang="en-US" sz="2000" dirty="0" smtClean="0"/>
              <a:t>od</a:t>
            </a:r>
            <a:r>
              <a:rPr lang="sr-Latn-RS" sz="2000" dirty="0" smtClean="0"/>
              <a:t>eljenju</a:t>
            </a:r>
            <a:r>
              <a:rPr lang="en-US" sz="2000" dirty="0" smtClean="0"/>
              <a:t> </a:t>
            </a:r>
            <a:r>
              <a:rPr lang="en-US" sz="2000" dirty="0" err="1"/>
              <a:t>evidentira</a:t>
            </a:r>
            <a:r>
              <a:rPr lang="en-US" sz="2000" dirty="0"/>
              <a:t> u «</a:t>
            </a:r>
            <a:r>
              <a:rPr lang="en-US" sz="2000" dirty="0" err="1"/>
              <a:t>knjigu</a:t>
            </a:r>
            <a:r>
              <a:rPr lang="en-US" sz="2000" dirty="0"/>
              <a:t> o </a:t>
            </a:r>
            <a:r>
              <a:rPr lang="en-US" sz="2000" dirty="0" err="1"/>
              <a:t>dojavi</a:t>
            </a:r>
            <a:r>
              <a:rPr lang="en-US" sz="2000" dirty="0"/>
              <a:t> </a:t>
            </a:r>
            <a:r>
              <a:rPr lang="en-US" sz="2000" dirty="0" err="1"/>
              <a:t>požara</a:t>
            </a:r>
            <a:r>
              <a:rPr lang="en-US" sz="2000" dirty="0"/>
              <a:t>», </a:t>
            </a:r>
            <a:r>
              <a:rPr lang="en-US" sz="2000" dirty="0" err="1"/>
              <a:t>koja</a:t>
            </a:r>
            <a:r>
              <a:rPr lang="en-US" sz="2000" dirty="0"/>
              <a:t> je u </a:t>
            </a:r>
            <a:r>
              <a:rPr lang="en-US" sz="2000" dirty="0" err="1"/>
              <a:t>recepciji</a:t>
            </a:r>
            <a:r>
              <a:rPr lang="en-US" sz="2000" dirty="0"/>
              <a:t>, </a:t>
            </a:r>
            <a:r>
              <a:rPr lang="en-US" sz="2000" dirty="0" err="1" smtClean="0"/>
              <a:t>mesto</a:t>
            </a:r>
            <a:r>
              <a:rPr lang="en-US" sz="2000" dirty="0" smtClean="0"/>
              <a:t> </a:t>
            </a:r>
            <a:r>
              <a:rPr lang="en-US" sz="2000" dirty="0" err="1"/>
              <a:t>požara</a:t>
            </a:r>
            <a:r>
              <a:rPr lang="en-US" sz="2000" dirty="0"/>
              <a:t> </a:t>
            </a:r>
            <a:r>
              <a:rPr lang="en-US" sz="2000" dirty="0" err="1"/>
              <a:t>i</a:t>
            </a:r>
            <a:r>
              <a:rPr lang="en-US" sz="2000" dirty="0"/>
              <a:t> </a:t>
            </a:r>
            <a:r>
              <a:rPr lang="en-US" sz="2000" dirty="0" smtClean="0"/>
              <a:t>p</a:t>
            </a:r>
            <a:r>
              <a:rPr lang="sr-Latn-RS" sz="2000" dirty="0" smtClean="0"/>
              <a:t>re</a:t>
            </a:r>
            <a:r>
              <a:rPr lang="en-US" sz="2000" dirty="0" err="1" smtClean="0"/>
              <a:t>duzete</a:t>
            </a:r>
            <a:r>
              <a:rPr lang="en-US" sz="2000" dirty="0" smtClean="0"/>
              <a:t> </a:t>
            </a:r>
            <a:r>
              <a:rPr lang="en-US" sz="2000" dirty="0" err="1"/>
              <a:t>radnje</a:t>
            </a:r>
            <a:r>
              <a:rPr lang="en-US" sz="2000" dirty="0"/>
              <a:t>. </a:t>
            </a:r>
            <a:endParaRPr lang="sr-Latn-RS" sz="2000" dirty="0" smtClean="0"/>
          </a:p>
        </p:txBody>
      </p:sp>
    </p:spTree>
    <p:extLst>
      <p:ext uri="{BB962C8B-B14F-4D97-AF65-F5344CB8AC3E}">
        <p14:creationId xmlns:p14="http://schemas.microsoft.com/office/powerpoint/2010/main" val="4089247878"/>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2043</TotalTime>
  <Words>5515</Words>
  <Application>Microsoft Office PowerPoint</Application>
  <PresentationFormat>Widescreen</PresentationFormat>
  <Paragraphs>400</Paragraphs>
  <Slides>66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66</vt:i4>
      </vt:variant>
    </vt:vector>
  </HeadingPairs>
  <TitlesOfParts>
    <vt:vector size="70" baseType="lpstr">
      <vt:lpstr>Arial</vt:lpstr>
      <vt:lpstr>Trebuchet MS</vt:lpstr>
      <vt:lpstr>Wingdings 3</vt:lpstr>
      <vt:lpstr>Facet</vt:lpstr>
      <vt:lpstr>PRODAJA I RECEPCIJSKO POSLOVANJE </vt:lpstr>
      <vt:lpstr>  POSLOVI TOKOM BORAVKA GOSTA</vt:lpstr>
      <vt:lpstr>   1. UNUTRAŠNJA I SPOLJAŠNJA SLUŽBA PORTIRNICE</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UNUTRAŠNJA I SPOLJAŠNJA  SLUŽBA PORTIRNICE </vt:lpstr>
      <vt:lpstr>2. ŽALBA GOSTIJU</vt:lpstr>
      <vt:lpstr>ŽALBA GOSTIJU</vt:lpstr>
      <vt:lpstr>ŽALBA GOSTIJU</vt:lpstr>
      <vt:lpstr>ŽALBA GOSTIJU</vt:lpstr>
      <vt:lpstr>ŽALBA GOSTIJU</vt:lpstr>
      <vt:lpstr>ŽALBA GOSTIJU</vt:lpstr>
      <vt:lpstr>ŽALBA GOSTIJU</vt:lpstr>
      <vt:lpstr>ŽALBA GOSTIJU</vt:lpstr>
      <vt:lpstr>ŽALBA GOSTIJU</vt:lpstr>
      <vt:lpstr>ŽALBA GOSTIJU</vt:lpstr>
      <vt:lpstr>ŽALBA GOSTIJU</vt:lpstr>
      <vt:lpstr>3. NEPREDVIĐENI DOGAĐAJI</vt:lpstr>
      <vt:lpstr>NEPREDVIĐENI DOGAĐAJI</vt:lpstr>
      <vt:lpstr>NEPREDVIĐENI DOGAĐAJI</vt:lpstr>
      <vt:lpstr>NEPREDVIĐENI DOGAĐAJI</vt:lpstr>
      <vt:lpstr>NEPREDVIĐENI DOGAĐAJI</vt:lpstr>
      <vt:lpstr>NEPREDVIĐENI DOGAĐAJI</vt:lpstr>
      <vt:lpstr>NEPREDVIĐENI DOGAĐAJI</vt:lpstr>
      <vt:lpstr>NEPREDVIĐENI DOGAĐAJI</vt:lpstr>
      <vt:lpstr>NEPREDVIĐENI DOGAĐAJI</vt:lpstr>
      <vt:lpstr>NEPREDVIĐENI DOGAĐAJI</vt:lpstr>
      <vt:lpstr>NEPREDVIĐENI DOGAĐAJI</vt:lpstr>
      <vt:lpstr>NEPREDVIĐENI DOGAĐAJI</vt:lpstr>
      <vt:lpstr>4. POSLOVI TELEFONIRANJA </vt:lpstr>
      <vt:lpstr>POSLOVI TELEFONIRANJA</vt:lpstr>
      <vt:lpstr>POSLOVI TELEFONIRANJA</vt:lpstr>
      <vt:lpstr>POSLOVI TELEFONIRANJA</vt:lpstr>
      <vt:lpstr>POSLOVI TELEFONIRANJA</vt:lpstr>
      <vt:lpstr>POSLOVI TELEFONIRANJA</vt:lpstr>
      <vt:lpstr>POSLOVI TELEFONIRANJA</vt:lpstr>
      <vt:lpstr>POSLOVI TELEFONIRANJA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PRODAJA I RECEPCIJSKO POSLOVANJE</dc:title>
  <dc:creator>Momcilo</dc:creator>
  <cp:lastModifiedBy>Momcilo</cp:lastModifiedBy>
  <cp:revision>336</cp:revision>
  <dcterms:created xsi:type="dcterms:W3CDTF">2019-10-15T20:47:43Z</dcterms:created>
  <dcterms:modified xsi:type="dcterms:W3CDTF">2019-12-09T12:02:00Z</dcterms:modified>
</cp:coreProperties>
</file>