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9"/>
  </p:notesMasterIdLst>
  <p:sldIdLst>
    <p:sldId id="256" r:id="rId2"/>
    <p:sldId id="454" r:id="rId3"/>
    <p:sldId id="455" r:id="rId4"/>
    <p:sldId id="456" r:id="rId5"/>
    <p:sldId id="457" r:id="rId6"/>
    <p:sldId id="458" r:id="rId7"/>
    <p:sldId id="459" r:id="rId8"/>
    <p:sldId id="460" r:id="rId9"/>
    <p:sldId id="399" r:id="rId10"/>
    <p:sldId id="397" r:id="rId11"/>
    <p:sldId id="398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8" r:id="rId20"/>
    <p:sldId id="409" r:id="rId21"/>
    <p:sldId id="411" r:id="rId22"/>
    <p:sldId id="410" r:id="rId23"/>
    <p:sldId id="412" r:id="rId24"/>
    <p:sldId id="416" r:id="rId25"/>
    <p:sldId id="415" r:id="rId26"/>
    <p:sldId id="417" r:id="rId27"/>
    <p:sldId id="413" r:id="rId28"/>
    <p:sldId id="419" r:id="rId29"/>
    <p:sldId id="420" r:id="rId30"/>
    <p:sldId id="421" r:id="rId31"/>
    <p:sldId id="422" r:id="rId32"/>
    <p:sldId id="423" r:id="rId33"/>
    <p:sldId id="424" r:id="rId34"/>
    <p:sldId id="425" r:id="rId35"/>
    <p:sldId id="426" r:id="rId36"/>
    <p:sldId id="427" r:id="rId37"/>
    <p:sldId id="428" r:id="rId38"/>
    <p:sldId id="429" r:id="rId39"/>
    <p:sldId id="430" r:id="rId40"/>
    <p:sldId id="431" r:id="rId41"/>
    <p:sldId id="432" r:id="rId42"/>
    <p:sldId id="433" r:id="rId43"/>
    <p:sldId id="434" r:id="rId44"/>
    <p:sldId id="435" r:id="rId45"/>
    <p:sldId id="437" r:id="rId46"/>
    <p:sldId id="438" r:id="rId47"/>
    <p:sldId id="439" r:id="rId48"/>
    <p:sldId id="440" r:id="rId49"/>
    <p:sldId id="441" r:id="rId50"/>
    <p:sldId id="442" r:id="rId51"/>
    <p:sldId id="444" r:id="rId52"/>
    <p:sldId id="446" r:id="rId53"/>
    <p:sldId id="449" r:id="rId54"/>
    <p:sldId id="451" r:id="rId55"/>
    <p:sldId id="452" r:id="rId56"/>
    <p:sldId id="453" r:id="rId57"/>
    <p:sldId id="349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FB0370-F2F6-4462-88F3-FF8F9E67F73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4D4EE7-39A5-44CA-9E26-093A85FBED5D}">
      <dgm:prSet phldrT="[Text]"/>
      <dgm:spPr/>
      <dgm:t>
        <a:bodyPr/>
        <a:lstStyle/>
        <a:p>
          <a:r>
            <a:rPr lang="sr-Cyrl-RS" dirty="0" smtClean="0"/>
            <a:t>предузетник - менаџер</a:t>
          </a:r>
          <a:endParaRPr lang="en-US" dirty="0"/>
        </a:p>
      </dgm:t>
    </dgm:pt>
    <dgm:pt modelId="{A06008AF-66B5-4D0F-80D8-D5BD967DD1C2}" type="parTrans" cxnId="{7F6D23A6-3EFA-4280-AA78-54A9D64C7E7A}">
      <dgm:prSet/>
      <dgm:spPr/>
      <dgm:t>
        <a:bodyPr/>
        <a:lstStyle/>
        <a:p>
          <a:endParaRPr lang="en-US"/>
        </a:p>
      </dgm:t>
    </dgm:pt>
    <dgm:pt modelId="{422B2CAA-EF58-4CFB-AFAB-9A764311A53D}" type="sibTrans" cxnId="{7F6D23A6-3EFA-4280-AA78-54A9D64C7E7A}">
      <dgm:prSet/>
      <dgm:spPr/>
      <dgm:t>
        <a:bodyPr/>
        <a:lstStyle/>
        <a:p>
          <a:endParaRPr lang="en-US"/>
        </a:p>
      </dgm:t>
    </dgm:pt>
    <dgm:pt modelId="{BFCC6699-E967-4B4C-917E-5425FB8F34C4}">
      <dgm:prSet phldrT="[Text]"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Производња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4809FC-ADA8-4F1E-AD3E-DC320C04747A}" type="parTrans" cxnId="{F57B8650-7BA4-4EC2-AE77-3D56F74C7A83}">
      <dgm:prSet/>
      <dgm:spPr/>
      <dgm:t>
        <a:bodyPr/>
        <a:lstStyle/>
        <a:p>
          <a:endParaRPr lang="en-US"/>
        </a:p>
      </dgm:t>
    </dgm:pt>
    <dgm:pt modelId="{F33F0376-BFBE-4603-9B03-2EFEE9D53973}" type="sibTrans" cxnId="{F57B8650-7BA4-4EC2-AE77-3D56F74C7A83}">
      <dgm:prSet/>
      <dgm:spPr/>
      <dgm:t>
        <a:bodyPr/>
        <a:lstStyle/>
        <a:p>
          <a:endParaRPr lang="en-US"/>
        </a:p>
      </dgm:t>
    </dgm:pt>
    <dgm:pt modelId="{B893111D-6ED5-45BA-A88E-C7955127B65F}">
      <dgm:prSet phldrT="[Text]"/>
      <dgm:spPr/>
      <dgm:t>
        <a:bodyPr/>
        <a:lstStyle/>
        <a:p>
          <a:r>
            <a:rPr lang="sr-Cyrl-R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А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B30F10-B88C-4029-8DD1-A8F2F5A49BC9}" type="parTrans" cxnId="{792E51B1-ECC1-43C8-BD94-61C0283C44D7}">
      <dgm:prSet/>
      <dgm:spPr/>
      <dgm:t>
        <a:bodyPr/>
        <a:lstStyle/>
        <a:p>
          <a:endParaRPr lang="en-US"/>
        </a:p>
      </dgm:t>
    </dgm:pt>
    <dgm:pt modelId="{D08A3E2F-BC5B-489D-823D-07195B04F80D}" type="sibTrans" cxnId="{792E51B1-ECC1-43C8-BD94-61C0283C44D7}">
      <dgm:prSet/>
      <dgm:spPr/>
      <dgm:t>
        <a:bodyPr/>
        <a:lstStyle/>
        <a:p>
          <a:endParaRPr lang="en-US"/>
        </a:p>
      </dgm:t>
    </dgm:pt>
    <dgm:pt modelId="{44A30E07-3C26-4CF3-BD87-414F2966A54E}">
      <dgm:prSet phldrT="[Text]"/>
      <dgm:spPr/>
      <dgm:t>
        <a:bodyPr/>
        <a:lstStyle/>
        <a:p>
          <a:r>
            <a:rPr lang="sr-Cyrl-R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D1B732-F37F-48F8-8778-C38BC15729B0}" type="parTrans" cxnId="{CC53B0D4-D480-431D-BA40-4FA80BBE02C3}">
      <dgm:prSet/>
      <dgm:spPr/>
      <dgm:t>
        <a:bodyPr/>
        <a:lstStyle/>
        <a:p>
          <a:endParaRPr lang="en-US"/>
        </a:p>
      </dgm:t>
    </dgm:pt>
    <dgm:pt modelId="{2E893F98-05C0-4966-BB2B-F382E78504FD}" type="sibTrans" cxnId="{CC53B0D4-D480-431D-BA40-4FA80BBE02C3}">
      <dgm:prSet/>
      <dgm:spPr/>
      <dgm:t>
        <a:bodyPr/>
        <a:lstStyle/>
        <a:p>
          <a:endParaRPr lang="en-US"/>
        </a:p>
      </dgm:t>
    </dgm:pt>
    <dgm:pt modelId="{22568731-EC38-4889-8B78-1679174C2440}">
      <dgm:prSet phldrT="[Text]"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Маркетинг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468DB1-4F99-4D8D-A3E4-F5ECE68CF1B5}" type="parTrans" cxnId="{E75D85DC-B93F-41C7-9331-FE0D060F98E4}">
      <dgm:prSet/>
      <dgm:spPr/>
      <dgm:t>
        <a:bodyPr/>
        <a:lstStyle/>
        <a:p>
          <a:endParaRPr lang="en-US"/>
        </a:p>
      </dgm:t>
    </dgm:pt>
    <dgm:pt modelId="{810E30DE-1BBD-4F34-B5FA-FA6164B666B2}" type="sibTrans" cxnId="{E75D85DC-B93F-41C7-9331-FE0D060F98E4}">
      <dgm:prSet/>
      <dgm:spPr/>
      <dgm:t>
        <a:bodyPr/>
        <a:lstStyle/>
        <a:p>
          <a:endParaRPr lang="en-US"/>
        </a:p>
      </dgm:t>
    </dgm:pt>
    <dgm:pt modelId="{0BAE5BA4-3A97-4860-8D9A-6192A1AABBC2}">
      <dgm:prSet phldrT="[Text]"/>
      <dgm:spPr/>
      <dgm:t>
        <a:bodyPr/>
        <a:lstStyle/>
        <a:p>
          <a:r>
            <a:rPr lang="sr-Cyrl-R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А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BEA552-2565-4412-AF12-3444C328BA81}" type="parTrans" cxnId="{D22B7DCC-008D-4172-AD1F-0F5AB4C683FD}">
      <dgm:prSet/>
      <dgm:spPr/>
      <dgm:t>
        <a:bodyPr/>
        <a:lstStyle/>
        <a:p>
          <a:endParaRPr lang="en-US"/>
        </a:p>
      </dgm:t>
    </dgm:pt>
    <dgm:pt modelId="{A1C01D60-548F-4D20-9C04-99F9CC7F34C9}" type="sibTrans" cxnId="{D22B7DCC-008D-4172-AD1F-0F5AB4C683FD}">
      <dgm:prSet/>
      <dgm:spPr/>
      <dgm:t>
        <a:bodyPr/>
        <a:lstStyle/>
        <a:p>
          <a:endParaRPr lang="en-US"/>
        </a:p>
      </dgm:t>
    </dgm:pt>
    <dgm:pt modelId="{0022360A-B50B-473E-A1B5-D68D9260A7B7}">
      <dgm:prSet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Истраживање и развој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4306ED-B0C9-4E3C-8DEB-824E21B0FAED}" type="parTrans" cxnId="{97721A3F-4FCB-4649-B062-B7AA7789D8FC}">
      <dgm:prSet/>
      <dgm:spPr/>
      <dgm:t>
        <a:bodyPr/>
        <a:lstStyle/>
        <a:p>
          <a:endParaRPr lang="en-US"/>
        </a:p>
      </dgm:t>
    </dgm:pt>
    <dgm:pt modelId="{68B1DF2D-D1F0-4D4C-AB53-2078DB14F478}" type="sibTrans" cxnId="{97721A3F-4FCB-4649-B062-B7AA7789D8FC}">
      <dgm:prSet/>
      <dgm:spPr/>
      <dgm:t>
        <a:bodyPr/>
        <a:lstStyle/>
        <a:p>
          <a:endParaRPr lang="en-US"/>
        </a:p>
      </dgm:t>
    </dgm:pt>
    <dgm:pt modelId="{CF85978B-C7C2-4C60-BF66-D58BA53AB530}">
      <dgm:prSet/>
      <dgm:spPr/>
      <dgm:t>
        <a:bodyPr/>
        <a:lstStyle/>
        <a:p>
          <a:r>
            <a:rPr lang="sr-Cyrl-R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8812F3-85DA-42E6-8A30-D914940585E1}" type="parTrans" cxnId="{2533392A-640B-41F6-A1FA-A34B29CDB468}">
      <dgm:prSet/>
      <dgm:spPr/>
      <dgm:t>
        <a:bodyPr/>
        <a:lstStyle/>
        <a:p>
          <a:endParaRPr lang="en-US"/>
        </a:p>
      </dgm:t>
    </dgm:pt>
    <dgm:pt modelId="{A1F1633B-92BA-48BE-A371-A58991214A51}" type="sibTrans" cxnId="{2533392A-640B-41F6-A1FA-A34B29CDB468}">
      <dgm:prSet/>
      <dgm:spPr/>
      <dgm:t>
        <a:bodyPr/>
        <a:lstStyle/>
        <a:p>
          <a:endParaRPr lang="en-US"/>
        </a:p>
      </dgm:t>
    </dgm:pt>
    <dgm:pt modelId="{39D8B9A5-03F4-4E81-A101-EB207F5EFCF1}">
      <dgm:prSet/>
      <dgm:spPr/>
      <dgm:t>
        <a:bodyPr/>
        <a:lstStyle/>
        <a:p>
          <a:r>
            <a:rPr lang="sr-Cyrl-R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 А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3CBBCB-415B-4068-BE6E-0A2E198C9B9C}" type="parTrans" cxnId="{C66D55E5-418D-45F9-830C-3D1C4423398D}">
      <dgm:prSet/>
      <dgm:spPr/>
      <dgm:t>
        <a:bodyPr/>
        <a:lstStyle/>
        <a:p>
          <a:endParaRPr lang="en-US"/>
        </a:p>
      </dgm:t>
    </dgm:pt>
    <dgm:pt modelId="{3AFFDBA2-B7A2-4BF1-AD38-B3C0EB164F15}" type="sibTrans" cxnId="{C66D55E5-418D-45F9-830C-3D1C4423398D}">
      <dgm:prSet/>
      <dgm:spPr/>
      <dgm:t>
        <a:bodyPr/>
        <a:lstStyle/>
        <a:p>
          <a:endParaRPr lang="en-US"/>
        </a:p>
      </dgm:t>
    </dgm:pt>
    <dgm:pt modelId="{4B4AF533-914E-43B0-BC1A-A37FCFC3C7EC}">
      <dgm:prSet/>
      <dgm:spPr/>
      <dgm:t>
        <a:bodyPr/>
        <a:lstStyle/>
        <a:p>
          <a:r>
            <a:rPr lang="sr-Cyrl-R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7BDFA07-1430-4D5E-8164-A8EFD401F851}" type="parTrans" cxnId="{9054E7EA-73C7-4F4A-A538-E40CE524896D}">
      <dgm:prSet/>
      <dgm:spPr/>
      <dgm:t>
        <a:bodyPr/>
        <a:lstStyle/>
        <a:p>
          <a:endParaRPr lang="en-US"/>
        </a:p>
      </dgm:t>
    </dgm:pt>
    <dgm:pt modelId="{4F34A00D-24E0-40FB-801F-10D57ED08C97}" type="sibTrans" cxnId="{9054E7EA-73C7-4F4A-A538-E40CE524896D}">
      <dgm:prSet/>
      <dgm:spPr/>
      <dgm:t>
        <a:bodyPr/>
        <a:lstStyle/>
        <a:p>
          <a:endParaRPr lang="en-US"/>
        </a:p>
      </dgm:t>
    </dgm:pt>
    <dgm:pt modelId="{38CDF087-82CF-4E1B-9FB5-30388C20C95F}" type="pres">
      <dgm:prSet presAssocID="{A1FB0370-F2F6-4462-88F3-FF8F9E67F7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3FF3D4-37F3-461C-A314-1988D1AFCEF2}" type="pres">
      <dgm:prSet presAssocID="{7E4D4EE7-39A5-44CA-9E26-093A85FBED5D}" presName="hierRoot1" presStyleCnt="0"/>
      <dgm:spPr/>
    </dgm:pt>
    <dgm:pt modelId="{AADDF1A5-4BED-4574-9170-D25CB4024625}" type="pres">
      <dgm:prSet presAssocID="{7E4D4EE7-39A5-44CA-9E26-093A85FBED5D}" presName="composite" presStyleCnt="0"/>
      <dgm:spPr/>
    </dgm:pt>
    <dgm:pt modelId="{61BB1A2C-5CD1-41D5-AF88-57132024EE07}" type="pres">
      <dgm:prSet presAssocID="{7E4D4EE7-39A5-44CA-9E26-093A85FBED5D}" presName="background" presStyleLbl="node0" presStyleIdx="0" presStyleCnt="1"/>
      <dgm:spPr/>
    </dgm:pt>
    <dgm:pt modelId="{28158896-8662-4C37-8E95-D2D4CCBC6468}" type="pres">
      <dgm:prSet presAssocID="{7E4D4EE7-39A5-44CA-9E26-093A85FBED5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3B43A5-1521-4588-A613-CBF4DE68F0EB}" type="pres">
      <dgm:prSet presAssocID="{7E4D4EE7-39A5-44CA-9E26-093A85FBED5D}" presName="hierChild2" presStyleCnt="0"/>
      <dgm:spPr/>
    </dgm:pt>
    <dgm:pt modelId="{B1B0C587-6697-4FE7-9C49-F070F9603A32}" type="pres">
      <dgm:prSet presAssocID="{024809FC-ADA8-4F1E-AD3E-DC320C04747A}" presName="Name10" presStyleLbl="parChTrans1D2" presStyleIdx="0" presStyleCnt="3"/>
      <dgm:spPr/>
      <dgm:t>
        <a:bodyPr/>
        <a:lstStyle/>
        <a:p>
          <a:endParaRPr lang="en-US"/>
        </a:p>
      </dgm:t>
    </dgm:pt>
    <dgm:pt modelId="{F910B153-7B0F-40C8-B427-29B3A5A1485B}" type="pres">
      <dgm:prSet presAssocID="{BFCC6699-E967-4B4C-917E-5425FB8F34C4}" presName="hierRoot2" presStyleCnt="0"/>
      <dgm:spPr/>
    </dgm:pt>
    <dgm:pt modelId="{B7106697-607D-4D30-9E26-77F3DFA88CAB}" type="pres">
      <dgm:prSet presAssocID="{BFCC6699-E967-4B4C-917E-5425FB8F34C4}" presName="composite2" presStyleCnt="0"/>
      <dgm:spPr/>
    </dgm:pt>
    <dgm:pt modelId="{D31997CE-74DD-4C5D-911A-D24D9E8F1DD3}" type="pres">
      <dgm:prSet presAssocID="{BFCC6699-E967-4B4C-917E-5425FB8F34C4}" presName="background2" presStyleLbl="node2" presStyleIdx="0" presStyleCnt="3"/>
      <dgm:spPr/>
    </dgm:pt>
    <dgm:pt modelId="{35A6EBE9-4D04-48B0-8151-F5C259CED4A8}" type="pres">
      <dgm:prSet presAssocID="{BFCC6699-E967-4B4C-917E-5425FB8F34C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1AA893-9586-4F1A-B171-9199716C2092}" type="pres">
      <dgm:prSet presAssocID="{BFCC6699-E967-4B4C-917E-5425FB8F34C4}" presName="hierChild3" presStyleCnt="0"/>
      <dgm:spPr/>
    </dgm:pt>
    <dgm:pt modelId="{38C055ED-4B6D-412E-8790-748A9423F3CA}" type="pres">
      <dgm:prSet presAssocID="{96B30F10-B88C-4029-8DD1-A8F2F5A49BC9}" presName="Name17" presStyleLbl="parChTrans1D3" presStyleIdx="0" presStyleCnt="6"/>
      <dgm:spPr/>
      <dgm:t>
        <a:bodyPr/>
        <a:lstStyle/>
        <a:p>
          <a:endParaRPr lang="en-US"/>
        </a:p>
      </dgm:t>
    </dgm:pt>
    <dgm:pt modelId="{3FB9288F-272E-4290-9168-0838272267DC}" type="pres">
      <dgm:prSet presAssocID="{B893111D-6ED5-45BA-A88E-C7955127B65F}" presName="hierRoot3" presStyleCnt="0"/>
      <dgm:spPr/>
    </dgm:pt>
    <dgm:pt modelId="{4CD52CE5-CEA8-4FE3-A395-FE30297727BC}" type="pres">
      <dgm:prSet presAssocID="{B893111D-6ED5-45BA-A88E-C7955127B65F}" presName="composite3" presStyleCnt="0"/>
      <dgm:spPr/>
    </dgm:pt>
    <dgm:pt modelId="{831FAEE9-07A6-424F-B97F-EBEDF342E617}" type="pres">
      <dgm:prSet presAssocID="{B893111D-6ED5-45BA-A88E-C7955127B65F}" presName="background3" presStyleLbl="node3" presStyleIdx="0" presStyleCnt="6"/>
      <dgm:spPr/>
    </dgm:pt>
    <dgm:pt modelId="{15FA1567-C5ED-4E5C-B1E4-B0C6FEB40318}" type="pres">
      <dgm:prSet presAssocID="{B893111D-6ED5-45BA-A88E-C7955127B65F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FB4936-9109-44FB-8741-9C76D73F3F6E}" type="pres">
      <dgm:prSet presAssocID="{B893111D-6ED5-45BA-A88E-C7955127B65F}" presName="hierChild4" presStyleCnt="0"/>
      <dgm:spPr/>
    </dgm:pt>
    <dgm:pt modelId="{BAE662A7-4703-459A-99EA-ED00B32E4AC3}" type="pres">
      <dgm:prSet presAssocID="{0FD1B732-F37F-48F8-8778-C38BC15729B0}" presName="Name17" presStyleLbl="parChTrans1D3" presStyleIdx="1" presStyleCnt="6"/>
      <dgm:spPr/>
      <dgm:t>
        <a:bodyPr/>
        <a:lstStyle/>
        <a:p>
          <a:endParaRPr lang="en-US"/>
        </a:p>
      </dgm:t>
    </dgm:pt>
    <dgm:pt modelId="{77CF3705-9101-44D6-B5B6-7EDB3890E421}" type="pres">
      <dgm:prSet presAssocID="{44A30E07-3C26-4CF3-BD87-414F2966A54E}" presName="hierRoot3" presStyleCnt="0"/>
      <dgm:spPr/>
    </dgm:pt>
    <dgm:pt modelId="{4CD6273E-4A58-4F23-B3FF-00075FA7452C}" type="pres">
      <dgm:prSet presAssocID="{44A30E07-3C26-4CF3-BD87-414F2966A54E}" presName="composite3" presStyleCnt="0"/>
      <dgm:spPr/>
    </dgm:pt>
    <dgm:pt modelId="{12A72419-81E5-4F72-BE89-B724AC2D3AC7}" type="pres">
      <dgm:prSet presAssocID="{44A30E07-3C26-4CF3-BD87-414F2966A54E}" presName="background3" presStyleLbl="node3" presStyleIdx="1" presStyleCnt="6"/>
      <dgm:spPr/>
    </dgm:pt>
    <dgm:pt modelId="{A8508AA4-0705-45C8-B267-DB0F0672C4B7}" type="pres">
      <dgm:prSet presAssocID="{44A30E07-3C26-4CF3-BD87-414F2966A54E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E70D6E-1F7A-421F-8989-159689CE5257}" type="pres">
      <dgm:prSet presAssocID="{44A30E07-3C26-4CF3-BD87-414F2966A54E}" presName="hierChild4" presStyleCnt="0"/>
      <dgm:spPr/>
    </dgm:pt>
    <dgm:pt modelId="{C5326000-96DC-4714-B442-72FAF21FB11C}" type="pres">
      <dgm:prSet presAssocID="{424306ED-B0C9-4E3C-8DEB-824E21B0FAED}" presName="Name10" presStyleLbl="parChTrans1D2" presStyleIdx="1" presStyleCnt="3"/>
      <dgm:spPr/>
      <dgm:t>
        <a:bodyPr/>
        <a:lstStyle/>
        <a:p>
          <a:endParaRPr lang="en-US"/>
        </a:p>
      </dgm:t>
    </dgm:pt>
    <dgm:pt modelId="{C8B3EB35-9DFC-43E4-A039-5924F7E4D498}" type="pres">
      <dgm:prSet presAssocID="{0022360A-B50B-473E-A1B5-D68D9260A7B7}" presName="hierRoot2" presStyleCnt="0"/>
      <dgm:spPr/>
    </dgm:pt>
    <dgm:pt modelId="{90F922A0-1732-496F-A086-1749C3B528C3}" type="pres">
      <dgm:prSet presAssocID="{0022360A-B50B-473E-A1B5-D68D9260A7B7}" presName="composite2" presStyleCnt="0"/>
      <dgm:spPr/>
    </dgm:pt>
    <dgm:pt modelId="{FC214ECE-E432-46AB-B157-A6271017C2FE}" type="pres">
      <dgm:prSet presAssocID="{0022360A-B50B-473E-A1B5-D68D9260A7B7}" presName="background2" presStyleLbl="node2" presStyleIdx="1" presStyleCnt="3"/>
      <dgm:spPr/>
    </dgm:pt>
    <dgm:pt modelId="{0203AF33-AA71-4862-B39B-EF718AD43C43}" type="pres">
      <dgm:prSet presAssocID="{0022360A-B50B-473E-A1B5-D68D9260A7B7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9DBB62-6BD6-4AF6-A72E-77A2B8D20493}" type="pres">
      <dgm:prSet presAssocID="{0022360A-B50B-473E-A1B5-D68D9260A7B7}" presName="hierChild3" presStyleCnt="0"/>
      <dgm:spPr/>
    </dgm:pt>
    <dgm:pt modelId="{7CCA722A-0D7B-42B0-AD98-56090240EC63}" type="pres">
      <dgm:prSet presAssocID="{2C3CBBCB-415B-4068-BE6E-0A2E198C9B9C}" presName="Name17" presStyleLbl="parChTrans1D3" presStyleIdx="2" presStyleCnt="6"/>
      <dgm:spPr/>
      <dgm:t>
        <a:bodyPr/>
        <a:lstStyle/>
        <a:p>
          <a:endParaRPr lang="en-US"/>
        </a:p>
      </dgm:t>
    </dgm:pt>
    <dgm:pt modelId="{069728DD-65D6-46CC-85F1-71D8A2202AC0}" type="pres">
      <dgm:prSet presAssocID="{39D8B9A5-03F4-4E81-A101-EB207F5EFCF1}" presName="hierRoot3" presStyleCnt="0"/>
      <dgm:spPr/>
    </dgm:pt>
    <dgm:pt modelId="{5F25D90B-1EDD-487A-8A18-1A1264F7BE32}" type="pres">
      <dgm:prSet presAssocID="{39D8B9A5-03F4-4E81-A101-EB207F5EFCF1}" presName="composite3" presStyleCnt="0"/>
      <dgm:spPr/>
    </dgm:pt>
    <dgm:pt modelId="{003EE90E-3E4E-404B-A34B-51B6DC451A61}" type="pres">
      <dgm:prSet presAssocID="{39D8B9A5-03F4-4E81-A101-EB207F5EFCF1}" presName="background3" presStyleLbl="node3" presStyleIdx="2" presStyleCnt="6"/>
      <dgm:spPr/>
    </dgm:pt>
    <dgm:pt modelId="{E5EFE9CB-2577-402C-A43F-3011E244B9E7}" type="pres">
      <dgm:prSet presAssocID="{39D8B9A5-03F4-4E81-A101-EB207F5EFCF1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31FF3A-2523-4CF3-8399-97DA6738CEC8}" type="pres">
      <dgm:prSet presAssocID="{39D8B9A5-03F4-4E81-A101-EB207F5EFCF1}" presName="hierChild4" presStyleCnt="0"/>
      <dgm:spPr/>
    </dgm:pt>
    <dgm:pt modelId="{3E043CDF-9B17-4CC8-92EC-1E35D16EC037}" type="pres">
      <dgm:prSet presAssocID="{37BDFA07-1430-4D5E-8164-A8EFD401F851}" presName="Name17" presStyleLbl="parChTrans1D3" presStyleIdx="3" presStyleCnt="6"/>
      <dgm:spPr/>
      <dgm:t>
        <a:bodyPr/>
        <a:lstStyle/>
        <a:p>
          <a:endParaRPr lang="en-US"/>
        </a:p>
      </dgm:t>
    </dgm:pt>
    <dgm:pt modelId="{C35D0D5F-C6DC-4B9C-873C-7B2785A358E3}" type="pres">
      <dgm:prSet presAssocID="{4B4AF533-914E-43B0-BC1A-A37FCFC3C7EC}" presName="hierRoot3" presStyleCnt="0"/>
      <dgm:spPr/>
    </dgm:pt>
    <dgm:pt modelId="{E2D2E10A-0D80-41C0-B3BF-C4068F2A4C3A}" type="pres">
      <dgm:prSet presAssocID="{4B4AF533-914E-43B0-BC1A-A37FCFC3C7EC}" presName="composite3" presStyleCnt="0"/>
      <dgm:spPr/>
    </dgm:pt>
    <dgm:pt modelId="{E0EDA0EF-34C1-4811-B786-24C88CE55820}" type="pres">
      <dgm:prSet presAssocID="{4B4AF533-914E-43B0-BC1A-A37FCFC3C7EC}" presName="background3" presStyleLbl="node3" presStyleIdx="3" presStyleCnt="6"/>
      <dgm:spPr/>
    </dgm:pt>
    <dgm:pt modelId="{628B90FC-7429-4072-9711-3973304E8132}" type="pres">
      <dgm:prSet presAssocID="{4B4AF533-914E-43B0-BC1A-A37FCFC3C7EC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CCED31-64EB-4F8F-9D91-27B98014ACAD}" type="pres">
      <dgm:prSet presAssocID="{4B4AF533-914E-43B0-BC1A-A37FCFC3C7EC}" presName="hierChild4" presStyleCnt="0"/>
      <dgm:spPr/>
    </dgm:pt>
    <dgm:pt modelId="{A424A983-0268-4831-9222-B985800FA350}" type="pres">
      <dgm:prSet presAssocID="{FC468DB1-4F99-4D8D-A3E4-F5ECE68CF1B5}" presName="Name10" presStyleLbl="parChTrans1D2" presStyleIdx="2" presStyleCnt="3"/>
      <dgm:spPr/>
      <dgm:t>
        <a:bodyPr/>
        <a:lstStyle/>
        <a:p>
          <a:endParaRPr lang="en-US"/>
        </a:p>
      </dgm:t>
    </dgm:pt>
    <dgm:pt modelId="{A3F43B57-0731-4AD6-B9CD-6709D811224E}" type="pres">
      <dgm:prSet presAssocID="{22568731-EC38-4889-8B78-1679174C2440}" presName="hierRoot2" presStyleCnt="0"/>
      <dgm:spPr/>
    </dgm:pt>
    <dgm:pt modelId="{347FF515-E5E5-4227-B2F7-EE849265E45D}" type="pres">
      <dgm:prSet presAssocID="{22568731-EC38-4889-8B78-1679174C2440}" presName="composite2" presStyleCnt="0"/>
      <dgm:spPr/>
    </dgm:pt>
    <dgm:pt modelId="{495948F0-DD3A-45F8-9E40-083A6F4E9947}" type="pres">
      <dgm:prSet presAssocID="{22568731-EC38-4889-8B78-1679174C2440}" presName="background2" presStyleLbl="node2" presStyleIdx="2" presStyleCnt="3"/>
      <dgm:spPr/>
    </dgm:pt>
    <dgm:pt modelId="{C25264CF-C6C0-4F36-A1A7-BA3A0E2B2DBD}" type="pres">
      <dgm:prSet presAssocID="{22568731-EC38-4889-8B78-1679174C2440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5CA770-C688-4445-823F-0178ABA5B2FE}" type="pres">
      <dgm:prSet presAssocID="{22568731-EC38-4889-8B78-1679174C2440}" presName="hierChild3" presStyleCnt="0"/>
      <dgm:spPr/>
    </dgm:pt>
    <dgm:pt modelId="{75D4B1E1-59C6-465A-AFFE-BAEED4B9B8EA}" type="pres">
      <dgm:prSet presAssocID="{1BBEA552-2565-4412-AF12-3444C328BA81}" presName="Name17" presStyleLbl="parChTrans1D3" presStyleIdx="4" presStyleCnt="6"/>
      <dgm:spPr/>
      <dgm:t>
        <a:bodyPr/>
        <a:lstStyle/>
        <a:p>
          <a:endParaRPr lang="en-US"/>
        </a:p>
      </dgm:t>
    </dgm:pt>
    <dgm:pt modelId="{81BFD0A5-DF22-471B-8F4D-9878E7402827}" type="pres">
      <dgm:prSet presAssocID="{0BAE5BA4-3A97-4860-8D9A-6192A1AABBC2}" presName="hierRoot3" presStyleCnt="0"/>
      <dgm:spPr/>
    </dgm:pt>
    <dgm:pt modelId="{A3949DD2-B453-4FA2-BAD7-ABD5ABE56610}" type="pres">
      <dgm:prSet presAssocID="{0BAE5BA4-3A97-4860-8D9A-6192A1AABBC2}" presName="composite3" presStyleCnt="0"/>
      <dgm:spPr/>
    </dgm:pt>
    <dgm:pt modelId="{DC0144DC-F730-4FE1-80BD-B161D2FCC174}" type="pres">
      <dgm:prSet presAssocID="{0BAE5BA4-3A97-4860-8D9A-6192A1AABBC2}" presName="background3" presStyleLbl="node3" presStyleIdx="4" presStyleCnt="6"/>
      <dgm:spPr/>
    </dgm:pt>
    <dgm:pt modelId="{15BD19F7-38F4-4F20-9297-7E118E06F0CC}" type="pres">
      <dgm:prSet presAssocID="{0BAE5BA4-3A97-4860-8D9A-6192A1AABBC2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4AB093-0811-4204-BDDB-BCD8FAA4475E}" type="pres">
      <dgm:prSet presAssocID="{0BAE5BA4-3A97-4860-8D9A-6192A1AABBC2}" presName="hierChild4" presStyleCnt="0"/>
      <dgm:spPr/>
    </dgm:pt>
    <dgm:pt modelId="{CC681355-F908-4237-9929-D94F23F67022}" type="pres">
      <dgm:prSet presAssocID="{2F8812F3-85DA-42E6-8A30-D914940585E1}" presName="Name17" presStyleLbl="parChTrans1D3" presStyleIdx="5" presStyleCnt="6"/>
      <dgm:spPr/>
      <dgm:t>
        <a:bodyPr/>
        <a:lstStyle/>
        <a:p>
          <a:endParaRPr lang="en-US"/>
        </a:p>
      </dgm:t>
    </dgm:pt>
    <dgm:pt modelId="{F2707A18-B4E8-4951-A5D3-38C6A5C513E4}" type="pres">
      <dgm:prSet presAssocID="{CF85978B-C7C2-4C60-BF66-D58BA53AB530}" presName="hierRoot3" presStyleCnt="0"/>
      <dgm:spPr/>
    </dgm:pt>
    <dgm:pt modelId="{1D7534FB-5383-441F-8F0F-420B2B1983C5}" type="pres">
      <dgm:prSet presAssocID="{CF85978B-C7C2-4C60-BF66-D58BA53AB530}" presName="composite3" presStyleCnt="0"/>
      <dgm:spPr/>
    </dgm:pt>
    <dgm:pt modelId="{AA71A6D3-F004-44DC-AAB7-54654A8F6542}" type="pres">
      <dgm:prSet presAssocID="{CF85978B-C7C2-4C60-BF66-D58BA53AB530}" presName="background3" presStyleLbl="node3" presStyleIdx="5" presStyleCnt="6"/>
      <dgm:spPr/>
    </dgm:pt>
    <dgm:pt modelId="{9BFBC1A7-A12B-44B7-AA62-30176CCAA756}" type="pres">
      <dgm:prSet presAssocID="{CF85978B-C7C2-4C60-BF66-D58BA53AB530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7102F0-4826-40D9-B3A4-3A1EBF4EEE87}" type="pres">
      <dgm:prSet presAssocID="{CF85978B-C7C2-4C60-BF66-D58BA53AB530}" presName="hierChild4" presStyleCnt="0"/>
      <dgm:spPr/>
    </dgm:pt>
  </dgm:ptLst>
  <dgm:cxnLst>
    <dgm:cxn modelId="{C1F6EBCB-928A-419C-833C-9C835D3B0128}" type="presOf" srcId="{FC468DB1-4F99-4D8D-A3E4-F5ECE68CF1B5}" destId="{A424A983-0268-4831-9222-B985800FA350}" srcOrd="0" destOrd="0" presId="urn:microsoft.com/office/officeart/2005/8/layout/hierarchy1"/>
    <dgm:cxn modelId="{C93D20EB-2F25-4538-A7DD-2AF08B5A914D}" type="presOf" srcId="{7E4D4EE7-39A5-44CA-9E26-093A85FBED5D}" destId="{28158896-8662-4C37-8E95-D2D4CCBC6468}" srcOrd="0" destOrd="0" presId="urn:microsoft.com/office/officeart/2005/8/layout/hierarchy1"/>
    <dgm:cxn modelId="{438FEF26-24A5-4DCA-B741-EEEEDE581590}" type="presOf" srcId="{37BDFA07-1430-4D5E-8164-A8EFD401F851}" destId="{3E043CDF-9B17-4CC8-92EC-1E35D16EC037}" srcOrd="0" destOrd="0" presId="urn:microsoft.com/office/officeart/2005/8/layout/hierarchy1"/>
    <dgm:cxn modelId="{D22B7DCC-008D-4172-AD1F-0F5AB4C683FD}" srcId="{22568731-EC38-4889-8B78-1679174C2440}" destId="{0BAE5BA4-3A97-4860-8D9A-6192A1AABBC2}" srcOrd="0" destOrd="0" parTransId="{1BBEA552-2565-4412-AF12-3444C328BA81}" sibTransId="{A1C01D60-548F-4D20-9C04-99F9CC7F34C9}"/>
    <dgm:cxn modelId="{0BDED016-E83A-43EA-81CC-A9A67028212E}" type="presOf" srcId="{39D8B9A5-03F4-4E81-A101-EB207F5EFCF1}" destId="{E5EFE9CB-2577-402C-A43F-3011E244B9E7}" srcOrd="0" destOrd="0" presId="urn:microsoft.com/office/officeart/2005/8/layout/hierarchy1"/>
    <dgm:cxn modelId="{CC53B0D4-D480-431D-BA40-4FA80BBE02C3}" srcId="{BFCC6699-E967-4B4C-917E-5425FB8F34C4}" destId="{44A30E07-3C26-4CF3-BD87-414F2966A54E}" srcOrd="1" destOrd="0" parTransId="{0FD1B732-F37F-48F8-8778-C38BC15729B0}" sibTransId="{2E893F98-05C0-4966-BB2B-F382E78504FD}"/>
    <dgm:cxn modelId="{97721A3F-4FCB-4649-B062-B7AA7789D8FC}" srcId="{7E4D4EE7-39A5-44CA-9E26-093A85FBED5D}" destId="{0022360A-B50B-473E-A1B5-D68D9260A7B7}" srcOrd="1" destOrd="0" parTransId="{424306ED-B0C9-4E3C-8DEB-824E21B0FAED}" sibTransId="{68B1DF2D-D1F0-4D4C-AB53-2078DB14F478}"/>
    <dgm:cxn modelId="{A15599BA-A30E-46FE-9849-401FD202E089}" type="presOf" srcId="{BFCC6699-E967-4B4C-917E-5425FB8F34C4}" destId="{35A6EBE9-4D04-48B0-8151-F5C259CED4A8}" srcOrd="0" destOrd="0" presId="urn:microsoft.com/office/officeart/2005/8/layout/hierarchy1"/>
    <dgm:cxn modelId="{FA8C8A8D-66A7-4D85-8A52-12C12A6B9934}" type="presOf" srcId="{44A30E07-3C26-4CF3-BD87-414F2966A54E}" destId="{A8508AA4-0705-45C8-B267-DB0F0672C4B7}" srcOrd="0" destOrd="0" presId="urn:microsoft.com/office/officeart/2005/8/layout/hierarchy1"/>
    <dgm:cxn modelId="{91CBC7D6-665C-435E-9492-8ED4E1BD3B03}" type="presOf" srcId="{0FD1B732-F37F-48F8-8778-C38BC15729B0}" destId="{BAE662A7-4703-459A-99EA-ED00B32E4AC3}" srcOrd="0" destOrd="0" presId="urn:microsoft.com/office/officeart/2005/8/layout/hierarchy1"/>
    <dgm:cxn modelId="{E1D7A7C8-C7C9-44A3-9F9E-E2EEB4448956}" type="presOf" srcId="{22568731-EC38-4889-8B78-1679174C2440}" destId="{C25264CF-C6C0-4F36-A1A7-BA3A0E2B2DBD}" srcOrd="0" destOrd="0" presId="urn:microsoft.com/office/officeart/2005/8/layout/hierarchy1"/>
    <dgm:cxn modelId="{E75D85DC-B93F-41C7-9331-FE0D060F98E4}" srcId="{7E4D4EE7-39A5-44CA-9E26-093A85FBED5D}" destId="{22568731-EC38-4889-8B78-1679174C2440}" srcOrd="2" destOrd="0" parTransId="{FC468DB1-4F99-4D8D-A3E4-F5ECE68CF1B5}" sibTransId="{810E30DE-1BBD-4F34-B5FA-FA6164B666B2}"/>
    <dgm:cxn modelId="{7F6D23A6-3EFA-4280-AA78-54A9D64C7E7A}" srcId="{A1FB0370-F2F6-4462-88F3-FF8F9E67F739}" destId="{7E4D4EE7-39A5-44CA-9E26-093A85FBED5D}" srcOrd="0" destOrd="0" parTransId="{A06008AF-66B5-4D0F-80D8-D5BD967DD1C2}" sibTransId="{422B2CAA-EF58-4CFB-AFAB-9A764311A53D}"/>
    <dgm:cxn modelId="{47763BC0-8F16-4A83-9571-F0482F47C59B}" type="presOf" srcId="{024809FC-ADA8-4F1E-AD3E-DC320C04747A}" destId="{B1B0C587-6697-4FE7-9C49-F070F9603A32}" srcOrd="0" destOrd="0" presId="urn:microsoft.com/office/officeart/2005/8/layout/hierarchy1"/>
    <dgm:cxn modelId="{72745C7D-6195-445C-8829-EC6B6C7477BD}" type="presOf" srcId="{2F8812F3-85DA-42E6-8A30-D914940585E1}" destId="{CC681355-F908-4237-9929-D94F23F67022}" srcOrd="0" destOrd="0" presId="urn:microsoft.com/office/officeart/2005/8/layout/hierarchy1"/>
    <dgm:cxn modelId="{792E51B1-ECC1-43C8-BD94-61C0283C44D7}" srcId="{BFCC6699-E967-4B4C-917E-5425FB8F34C4}" destId="{B893111D-6ED5-45BA-A88E-C7955127B65F}" srcOrd="0" destOrd="0" parTransId="{96B30F10-B88C-4029-8DD1-A8F2F5A49BC9}" sibTransId="{D08A3E2F-BC5B-489D-823D-07195B04F80D}"/>
    <dgm:cxn modelId="{CF8C016E-8B8E-4868-A51B-515A22DC1FD0}" type="presOf" srcId="{96B30F10-B88C-4029-8DD1-A8F2F5A49BC9}" destId="{38C055ED-4B6D-412E-8790-748A9423F3CA}" srcOrd="0" destOrd="0" presId="urn:microsoft.com/office/officeart/2005/8/layout/hierarchy1"/>
    <dgm:cxn modelId="{E9C0E53E-0022-4F11-8B12-CD2CF30CE98F}" type="presOf" srcId="{2C3CBBCB-415B-4068-BE6E-0A2E198C9B9C}" destId="{7CCA722A-0D7B-42B0-AD98-56090240EC63}" srcOrd="0" destOrd="0" presId="urn:microsoft.com/office/officeart/2005/8/layout/hierarchy1"/>
    <dgm:cxn modelId="{B61FDD66-7AD4-4896-862E-9BADB035CDFF}" type="presOf" srcId="{CF85978B-C7C2-4C60-BF66-D58BA53AB530}" destId="{9BFBC1A7-A12B-44B7-AA62-30176CCAA756}" srcOrd="0" destOrd="0" presId="urn:microsoft.com/office/officeart/2005/8/layout/hierarchy1"/>
    <dgm:cxn modelId="{4AFCED53-85D5-44DE-93E5-8807778F1300}" type="presOf" srcId="{0022360A-B50B-473E-A1B5-D68D9260A7B7}" destId="{0203AF33-AA71-4862-B39B-EF718AD43C43}" srcOrd="0" destOrd="0" presId="urn:microsoft.com/office/officeart/2005/8/layout/hierarchy1"/>
    <dgm:cxn modelId="{9A02B3E8-75D1-4DF2-A196-A34B5651EBD2}" type="presOf" srcId="{424306ED-B0C9-4E3C-8DEB-824E21B0FAED}" destId="{C5326000-96DC-4714-B442-72FAF21FB11C}" srcOrd="0" destOrd="0" presId="urn:microsoft.com/office/officeart/2005/8/layout/hierarchy1"/>
    <dgm:cxn modelId="{2533392A-640B-41F6-A1FA-A34B29CDB468}" srcId="{22568731-EC38-4889-8B78-1679174C2440}" destId="{CF85978B-C7C2-4C60-BF66-D58BA53AB530}" srcOrd="1" destOrd="0" parTransId="{2F8812F3-85DA-42E6-8A30-D914940585E1}" sibTransId="{A1F1633B-92BA-48BE-A371-A58991214A51}"/>
    <dgm:cxn modelId="{D21CC3F5-95FB-4BB3-B1A7-248CB5E7EC26}" type="presOf" srcId="{A1FB0370-F2F6-4462-88F3-FF8F9E67F739}" destId="{38CDF087-82CF-4E1B-9FB5-30388C20C95F}" srcOrd="0" destOrd="0" presId="urn:microsoft.com/office/officeart/2005/8/layout/hierarchy1"/>
    <dgm:cxn modelId="{642CFBBE-0D97-4D81-9F35-00F60E8126EB}" type="presOf" srcId="{4B4AF533-914E-43B0-BC1A-A37FCFC3C7EC}" destId="{628B90FC-7429-4072-9711-3973304E8132}" srcOrd="0" destOrd="0" presId="urn:microsoft.com/office/officeart/2005/8/layout/hierarchy1"/>
    <dgm:cxn modelId="{B9EC06B7-1BEE-4DB9-9D07-7B1CE1D3FC69}" type="presOf" srcId="{0BAE5BA4-3A97-4860-8D9A-6192A1AABBC2}" destId="{15BD19F7-38F4-4F20-9297-7E118E06F0CC}" srcOrd="0" destOrd="0" presId="urn:microsoft.com/office/officeart/2005/8/layout/hierarchy1"/>
    <dgm:cxn modelId="{BF840EB1-3442-4A0C-8ED3-BE94948AF873}" type="presOf" srcId="{B893111D-6ED5-45BA-A88E-C7955127B65F}" destId="{15FA1567-C5ED-4E5C-B1E4-B0C6FEB40318}" srcOrd="0" destOrd="0" presId="urn:microsoft.com/office/officeart/2005/8/layout/hierarchy1"/>
    <dgm:cxn modelId="{F57B8650-7BA4-4EC2-AE77-3D56F74C7A83}" srcId="{7E4D4EE7-39A5-44CA-9E26-093A85FBED5D}" destId="{BFCC6699-E967-4B4C-917E-5425FB8F34C4}" srcOrd="0" destOrd="0" parTransId="{024809FC-ADA8-4F1E-AD3E-DC320C04747A}" sibTransId="{F33F0376-BFBE-4603-9B03-2EFEE9D53973}"/>
    <dgm:cxn modelId="{C66D55E5-418D-45F9-830C-3D1C4423398D}" srcId="{0022360A-B50B-473E-A1B5-D68D9260A7B7}" destId="{39D8B9A5-03F4-4E81-A101-EB207F5EFCF1}" srcOrd="0" destOrd="0" parTransId="{2C3CBBCB-415B-4068-BE6E-0A2E198C9B9C}" sibTransId="{3AFFDBA2-B7A2-4BF1-AD38-B3C0EB164F15}"/>
    <dgm:cxn modelId="{9054E7EA-73C7-4F4A-A538-E40CE524896D}" srcId="{0022360A-B50B-473E-A1B5-D68D9260A7B7}" destId="{4B4AF533-914E-43B0-BC1A-A37FCFC3C7EC}" srcOrd="1" destOrd="0" parTransId="{37BDFA07-1430-4D5E-8164-A8EFD401F851}" sibTransId="{4F34A00D-24E0-40FB-801F-10D57ED08C97}"/>
    <dgm:cxn modelId="{14E4314E-33D5-4B81-BE27-FA4BE650470E}" type="presOf" srcId="{1BBEA552-2565-4412-AF12-3444C328BA81}" destId="{75D4B1E1-59C6-465A-AFFE-BAEED4B9B8EA}" srcOrd="0" destOrd="0" presId="urn:microsoft.com/office/officeart/2005/8/layout/hierarchy1"/>
    <dgm:cxn modelId="{0B77E8E7-572F-4ADB-8882-DF8039271B19}" type="presParOf" srcId="{38CDF087-82CF-4E1B-9FB5-30388C20C95F}" destId="{193FF3D4-37F3-461C-A314-1988D1AFCEF2}" srcOrd="0" destOrd="0" presId="urn:microsoft.com/office/officeart/2005/8/layout/hierarchy1"/>
    <dgm:cxn modelId="{6F076420-DC9D-4594-87F4-3D336D7C1F1B}" type="presParOf" srcId="{193FF3D4-37F3-461C-A314-1988D1AFCEF2}" destId="{AADDF1A5-4BED-4574-9170-D25CB4024625}" srcOrd="0" destOrd="0" presId="urn:microsoft.com/office/officeart/2005/8/layout/hierarchy1"/>
    <dgm:cxn modelId="{1E720217-717B-43C7-B0C3-42A700ADA1AB}" type="presParOf" srcId="{AADDF1A5-4BED-4574-9170-D25CB4024625}" destId="{61BB1A2C-5CD1-41D5-AF88-57132024EE07}" srcOrd="0" destOrd="0" presId="urn:microsoft.com/office/officeart/2005/8/layout/hierarchy1"/>
    <dgm:cxn modelId="{0A86F8CF-E081-47B6-B571-0F36C29BE452}" type="presParOf" srcId="{AADDF1A5-4BED-4574-9170-D25CB4024625}" destId="{28158896-8662-4C37-8E95-D2D4CCBC6468}" srcOrd="1" destOrd="0" presId="urn:microsoft.com/office/officeart/2005/8/layout/hierarchy1"/>
    <dgm:cxn modelId="{E34315AF-6FED-439D-B85E-A63EDBA8C537}" type="presParOf" srcId="{193FF3D4-37F3-461C-A314-1988D1AFCEF2}" destId="{6C3B43A5-1521-4588-A613-CBF4DE68F0EB}" srcOrd="1" destOrd="0" presId="urn:microsoft.com/office/officeart/2005/8/layout/hierarchy1"/>
    <dgm:cxn modelId="{5D1F2763-855D-403F-8905-647A2BA017BB}" type="presParOf" srcId="{6C3B43A5-1521-4588-A613-CBF4DE68F0EB}" destId="{B1B0C587-6697-4FE7-9C49-F070F9603A32}" srcOrd="0" destOrd="0" presId="urn:microsoft.com/office/officeart/2005/8/layout/hierarchy1"/>
    <dgm:cxn modelId="{BDB1E87F-0D68-482F-BE33-DCB8E249ECC6}" type="presParOf" srcId="{6C3B43A5-1521-4588-A613-CBF4DE68F0EB}" destId="{F910B153-7B0F-40C8-B427-29B3A5A1485B}" srcOrd="1" destOrd="0" presId="urn:microsoft.com/office/officeart/2005/8/layout/hierarchy1"/>
    <dgm:cxn modelId="{A8C332DD-52EB-4721-8281-62B533BE1D47}" type="presParOf" srcId="{F910B153-7B0F-40C8-B427-29B3A5A1485B}" destId="{B7106697-607D-4D30-9E26-77F3DFA88CAB}" srcOrd="0" destOrd="0" presId="urn:microsoft.com/office/officeart/2005/8/layout/hierarchy1"/>
    <dgm:cxn modelId="{0100EDFA-9A61-41AF-B213-075BAA58CB1F}" type="presParOf" srcId="{B7106697-607D-4D30-9E26-77F3DFA88CAB}" destId="{D31997CE-74DD-4C5D-911A-D24D9E8F1DD3}" srcOrd="0" destOrd="0" presId="urn:microsoft.com/office/officeart/2005/8/layout/hierarchy1"/>
    <dgm:cxn modelId="{5D620E60-C6EF-47FC-9A3B-2225734E5A26}" type="presParOf" srcId="{B7106697-607D-4D30-9E26-77F3DFA88CAB}" destId="{35A6EBE9-4D04-48B0-8151-F5C259CED4A8}" srcOrd="1" destOrd="0" presId="urn:microsoft.com/office/officeart/2005/8/layout/hierarchy1"/>
    <dgm:cxn modelId="{02B043A6-F4AA-4890-BA2D-1C70A4DBDD2D}" type="presParOf" srcId="{F910B153-7B0F-40C8-B427-29B3A5A1485B}" destId="{021AA893-9586-4F1A-B171-9199716C2092}" srcOrd="1" destOrd="0" presId="urn:microsoft.com/office/officeart/2005/8/layout/hierarchy1"/>
    <dgm:cxn modelId="{0E40C434-FDCA-46F2-B58D-11E0B7C473F9}" type="presParOf" srcId="{021AA893-9586-4F1A-B171-9199716C2092}" destId="{38C055ED-4B6D-412E-8790-748A9423F3CA}" srcOrd="0" destOrd="0" presId="urn:microsoft.com/office/officeart/2005/8/layout/hierarchy1"/>
    <dgm:cxn modelId="{B7CEAB44-DAE7-4E86-A1DA-90E65DD819C9}" type="presParOf" srcId="{021AA893-9586-4F1A-B171-9199716C2092}" destId="{3FB9288F-272E-4290-9168-0838272267DC}" srcOrd="1" destOrd="0" presId="urn:microsoft.com/office/officeart/2005/8/layout/hierarchy1"/>
    <dgm:cxn modelId="{F2EEABAF-A892-410A-8529-D5AAF5EA9F40}" type="presParOf" srcId="{3FB9288F-272E-4290-9168-0838272267DC}" destId="{4CD52CE5-CEA8-4FE3-A395-FE30297727BC}" srcOrd="0" destOrd="0" presId="urn:microsoft.com/office/officeart/2005/8/layout/hierarchy1"/>
    <dgm:cxn modelId="{ABCAD121-CBBD-4CDF-A05B-B5F22300B692}" type="presParOf" srcId="{4CD52CE5-CEA8-4FE3-A395-FE30297727BC}" destId="{831FAEE9-07A6-424F-B97F-EBEDF342E617}" srcOrd="0" destOrd="0" presId="urn:microsoft.com/office/officeart/2005/8/layout/hierarchy1"/>
    <dgm:cxn modelId="{A0960DDB-7509-4E62-B2BE-3762E7DA6609}" type="presParOf" srcId="{4CD52CE5-CEA8-4FE3-A395-FE30297727BC}" destId="{15FA1567-C5ED-4E5C-B1E4-B0C6FEB40318}" srcOrd="1" destOrd="0" presId="urn:microsoft.com/office/officeart/2005/8/layout/hierarchy1"/>
    <dgm:cxn modelId="{DACEDDE3-BE0C-483B-8B9B-A879DD0599D6}" type="presParOf" srcId="{3FB9288F-272E-4290-9168-0838272267DC}" destId="{FCFB4936-9109-44FB-8741-9C76D73F3F6E}" srcOrd="1" destOrd="0" presId="urn:microsoft.com/office/officeart/2005/8/layout/hierarchy1"/>
    <dgm:cxn modelId="{B8228B68-4D1C-4172-8B1A-998E3EE2111F}" type="presParOf" srcId="{021AA893-9586-4F1A-B171-9199716C2092}" destId="{BAE662A7-4703-459A-99EA-ED00B32E4AC3}" srcOrd="2" destOrd="0" presId="urn:microsoft.com/office/officeart/2005/8/layout/hierarchy1"/>
    <dgm:cxn modelId="{0FEB6419-073F-4F64-8BC1-F8143C343F0A}" type="presParOf" srcId="{021AA893-9586-4F1A-B171-9199716C2092}" destId="{77CF3705-9101-44D6-B5B6-7EDB3890E421}" srcOrd="3" destOrd="0" presId="urn:microsoft.com/office/officeart/2005/8/layout/hierarchy1"/>
    <dgm:cxn modelId="{7F682DFC-115D-4349-944D-6E4D6FD7433B}" type="presParOf" srcId="{77CF3705-9101-44D6-B5B6-7EDB3890E421}" destId="{4CD6273E-4A58-4F23-B3FF-00075FA7452C}" srcOrd="0" destOrd="0" presId="urn:microsoft.com/office/officeart/2005/8/layout/hierarchy1"/>
    <dgm:cxn modelId="{9EE5225C-92B4-4F2E-8BE2-8F7C11AC5295}" type="presParOf" srcId="{4CD6273E-4A58-4F23-B3FF-00075FA7452C}" destId="{12A72419-81E5-4F72-BE89-B724AC2D3AC7}" srcOrd="0" destOrd="0" presId="urn:microsoft.com/office/officeart/2005/8/layout/hierarchy1"/>
    <dgm:cxn modelId="{6C7B6E64-F5FE-4D5B-9E47-94DE05A85234}" type="presParOf" srcId="{4CD6273E-4A58-4F23-B3FF-00075FA7452C}" destId="{A8508AA4-0705-45C8-B267-DB0F0672C4B7}" srcOrd="1" destOrd="0" presId="urn:microsoft.com/office/officeart/2005/8/layout/hierarchy1"/>
    <dgm:cxn modelId="{4AF83A0C-FD39-4220-ABAE-C79AC0A01787}" type="presParOf" srcId="{77CF3705-9101-44D6-B5B6-7EDB3890E421}" destId="{A5E70D6E-1F7A-421F-8989-159689CE5257}" srcOrd="1" destOrd="0" presId="urn:microsoft.com/office/officeart/2005/8/layout/hierarchy1"/>
    <dgm:cxn modelId="{14581839-86F6-4A4F-8281-662187DA44D4}" type="presParOf" srcId="{6C3B43A5-1521-4588-A613-CBF4DE68F0EB}" destId="{C5326000-96DC-4714-B442-72FAF21FB11C}" srcOrd="2" destOrd="0" presId="urn:microsoft.com/office/officeart/2005/8/layout/hierarchy1"/>
    <dgm:cxn modelId="{54323A8B-3FA5-4329-808E-88CABB8CAD78}" type="presParOf" srcId="{6C3B43A5-1521-4588-A613-CBF4DE68F0EB}" destId="{C8B3EB35-9DFC-43E4-A039-5924F7E4D498}" srcOrd="3" destOrd="0" presId="urn:microsoft.com/office/officeart/2005/8/layout/hierarchy1"/>
    <dgm:cxn modelId="{7641405E-1C43-42F8-87B9-AF323A5237BA}" type="presParOf" srcId="{C8B3EB35-9DFC-43E4-A039-5924F7E4D498}" destId="{90F922A0-1732-496F-A086-1749C3B528C3}" srcOrd="0" destOrd="0" presId="urn:microsoft.com/office/officeart/2005/8/layout/hierarchy1"/>
    <dgm:cxn modelId="{E5A4EEC8-31B4-485C-801C-7AD4CEAD12CD}" type="presParOf" srcId="{90F922A0-1732-496F-A086-1749C3B528C3}" destId="{FC214ECE-E432-46AB-B157-A6271017C2FE}" srcOrd="0" destOrd="0" presId="urn:microsoft.com/office/officeart/2005/8/layout/hierarchy1"/>
    <dgm:cxn modelId="{317F4C2E-CA45-43A3-8CCD-0BCCB399763C}" type="presParOf" srcId="{90F922A0-1732-496F-A086-1749C3B528C3}" destId="{0203AF33-AA71-4862-B39B-EF718AD43C43}" srcOrd="1" destOrd="0" presId="urn:microsoft.com/office/officeart/2005/8/layout/hierarchy1"/>
    <dgm:cxn modelId="{3B83ADBF-2762-495B-A91F-9D9EA2B06650}" type="presParOf" srcId="{C8B3EB35-9DFC-43E4-A039-5924F7E4D498}" destId="{329DBB62-6BD6-4AF6-A72E-77A2B8D20493}" srcOrd="1" destOrd="0" presId="urn:microsoft.com/office/officeart/2005/8/layout/hierarchy1"/>
    <dgm:cxn modelId="{0D765CB2-E31B-4DE6-BDBA-309DD56FE7D0}" type="presParOf" srcId="{329DBB62-6BD6-4AF6-A72E-77A2B8D20493}" destId="{7CCA722A-0D7B-42B0-AD98-56090240EC63}" srcOrd="0" destOrd="0" presId="urn:microsoft.com/office/officeart/2005/8/layout/hierarchy1"/>
    <dgm:cxn modelId="{78E4EDE1-E80A-4668-B2E3-6A57E857D7D7}" type="presParOf" srcId="{329DBB62-6BD6-4AF6-A72E-77A2B8D20493}" destId="{069728DD-65D6-46CC-85F1-71D8A2202AC0}" srcOrd="1" destOrd="0" presId="urn:microsoft.com/office/officeart/2005/8/layout/hierarchy1"/>
    <dgm:cxn modelId="{6D21E366-CBCD-41B5-B867-8256C6923FDA}" type="presParOf" srcId="{069728DD-65D6-46CC-85F1-71D8A2202AC0}" destId="{5F25D90B-1EDD-487A-8A18-1A1264F7BE32}" srcOrd="0" destOrd="0" presId="urn:microsoft.com/office/officeart/2005/8/layout/hierarchy1"/>
    <dgm:cxn modelId="{5CB99788-8C97-4093-8331-4A3A15CFCD7B}" type="presParOf" srcId="{5F25D90B-1EDD-487A-8A18-1A1264F7BE32}" destId="{003EE90E-3E4E-404B-A34B-51B6DC451A61}" srcOrd="0" destOrd="0" presId="urn:microsoft.com/office/officeart/2005/8/layout/hierarchy1"/>
    <dgm:cxn modelId="{9C6ED3A6-C980-4CA9-8026-B98AD77FC62F}" type="presParOf" srcId="{5F25D90B-1EDD-487A-8A18-1A1264F7BE32}" destId="{E5EFE9CB-2577-402C-A43F-3011E244B9E7}" srcOrd="1" destOrd="0" presId="urn:microsoft.com/office/officeart/2005/8/layout/hierarchy1"/>
    <dgm:cxn modelId="{174EDD99-E0ED-422B-81EC-7551701DDD9C}" type="presParOf" srcId="{069728DD-65D6-46CC-85F1-71D8A2202AC0}" destId="{A731FF3A-2523-4CF3-8399-97DA6738CEC8}" srcOrd="1" destOrd="0" presId="urn:microsoft.com/office/officeart/2005/8/layout/hierarchy1"/>
    <dgm:cxn modelId="{70FDD0F1-8476-4644-822B-720B93C12528}" type="presParOf" srcId="{329DBB62-6BD6-4AF6-A72E-77A2B8D20493}" destId="{3E043CDF-9B17-4CC8-92EC-1E35D16EC037}" srcOrd="2" destOrd="0" presId="urn:microsoft.com/office/officeart/2005/8/layout/hierarchy1"/>
    <dgm:cxn modelId="{EB6D86CF-EAAF-4CB0-92BA-F3C35F38A2E8}" type="presParOf" srcId="{329DBB62-6BD6-4AF6-A72E-77A2B8D20493}" destId="{C35D0D5F-C6DC-4B9C-873C-7B2785A358E3}" srcOrd="3" destOrd="0" presId="urn:microsoft.com/office/officeart/2005/8/layout/hierarchy1"/>
    <dgm:cxn modelId="{FFB9E4E0-F255-4A41-8180-756CB24D9412}" type="presParOf" srcId="{C35D0D5F-C6DC-4B9C-873C-7B2785A358E3}" destId="{E2D2E10A-0D80-41C0-B3BF-C4068F2A4C3A}" srcOrd="0" destOrd="0" presId="urn:microsoft.com/office/officeart/2005/8/layout/hierarchy1"/>
    <dgm:cxn modelId="{CB2AAC7E-81B8-4775-80E6-9DCEC231A7B3}" type="presParOf" srcId="{E2D2E10A-0D80-41C0-B3BF-C4068F2A4C3A}" destId="{E0EDA0EF-34C1-4811-B786-24C88CE55820}" srcOrd="0" destOrd="0" presId="urn:microsoft.com/office/officeart/2005/8/layout/hierarchy1"/>
    <dgm:cxn modelId="{3CACCFDD-1C08-4D84-9B72-E8070551AEBB}" type="presParOf" srcId="{E2D2E10A-0D80-41C0-B3BF-C4068F2A4C3A}" destId="{628B90FC-7429-4072-9711-3973304E8132}" srcOrd="1" destOrd="0" presId="urn:microsoft.com/office/officeart/2005/8/layout/hierarchy1"/>
    <dgm:cxn modelId="{32845D35-3BBC-4D7C-8DEE-A46654987C14}" type="presParOf" srcId="{C35D0D5F-C6DC-4B9C-873C-7B2785A358E3}" destId="{FFCCED31-64EB-4F8F-9D91-27B98014ACAD}" srcOrd="1" destOrd="0" presId="urn:microsoft.com/office/officeart/2005/8/layout/hierarchy1"/>
    <dgm:cxn modelId="{458B7328-16D5-4572-8F2B-A60408687C5D}" type="presParOf" srcId="{6C3B43A5-1521-4588-A613-CBF4DE68F0EB}" destId="{A424A983-0268-4831-9222-B985800FA350}" srcOrd="4" destOrd="0" presId="urn:microsoft.com/office/officeart/2005/8/layout/hierarchy1"/>
    <dgm:cxn modelId="{056F8AD3-3DF7-42E1-9655-6E1B0379D418}" type="presParOf" srcId="{6C3B43A5-1521-4588-A613-CBF4DE68F0EB}" destId="{A3F43B57-0731-4AD6-B9CD-6709D811224E}" srcOrd="5" destOrd="0" presId="urn:microsoft.com/office/officeart/2005/8/layout/hierarchy1"/>
    <dgm:cxn modelId="{DF181BDC-03E7-4894-AC49-2D7CFF5040D2}" type="presParOf" srcId="{A3F43B57-0731-4AD6-B9CD-6709D811224E}" destId="{347FF515-E5E5-4227-B2F7-EE849265E45D}" srcOrd="0" destOrd="0" presId="urn:microsoft.com/office/officeart/2005/8/layout/hierarchy1"/>
    <dgm:cxn modelId="{7D3A214E-4772-4E56-9C85-0F4822369184}" type="presParOf" srcId="{347FF515-E5E5-4227-B2F7-EE849265E45D}" destId="{495948F0-DD3A-45F8-9E40-083A6F4E9947}" srcOrd="0" destOrd="0" presId="urn:microsoft.com/office/officeart/2005/8/layout/hierarchy1"/>
    <dgm:cxn modelId="{774C4E08-FF4F-4489-AAAC-BCEF7C4FF1EC}" type="presParOf" srcId="{347FF515-E5E5-4227-B2F7-EE849265E45D}" destId="{C25264CF-C6C0-4F36-A1A7-BA3A0E2B2DBD}" srcOrd="1" destOrd="0" presId="urn:microsoft.com/office/officeart/2005/8/layout/hierarchy1"/>
    <dgm:cxn modelId="{C07D6466-3562-437F-9929-16786BBE43F0}" type="presParOf" srcId="{A3F43B57-0731-4AD6-B9CD-6709D811224E}" destId="{845CA770-C688-4445-823F-0178ABA5B2FE}" srcOrd="1" destOrd="0" presId="urn:microsoft.com/office/officeart/2005/8/layout/hierarchy1"/>
    <dgm:cxn modelId="{198BB8CC-57A6-4675-ACFE-BC3B2E9C4DF2}" type="presParOf" srcId="{845CA770-C688-4445-823F-0178ABA5B2FE}" destId="{75D4B1E1-59C6-465A-AFFE-BAEED4B9B8EA}" srcOrd="0" destOrd="0" presId="urn:microsoft.com/office/officeart/2005/8/layout/hierarchy1"/>
    <dgm:cxn modelId="{DF7D6BCF-53CC-499C-A55C-2FA9E27C4C19}" type="presParOf" srcId="{845CA770-C688-4445-823F-0178ABA5B2FE}" destId="{81BFD0A5-DF22-471B-8F4D-9878E7402827}" srcOrd="1" destOrd="0" presId="urn:microsoft.com/office/officeart/2005/8/layout/hierarchy1"/>
    <dgm:cxn modelId="{1C7A47CC-4A05-4D49-A55C-0413AF57F744}" type="presParOf" srcId="{81BFD0A5-DF22-471B-8F4D-9878E7402827}" destId="{A3949DD2-B453-4FA2-BAD7-ABD5ABE56610}" srcOrd="0" destOrd="0" presId="urn:microsoft.com/office/officeart/2005/8/layout/hierarchy1"/>
    <dgm:cxn modelId="{2D36FEED-6361-4A30-AE41-ACEAAE698FAB}" type="presParOf" srcId="{A3949DD2-B453-4FA2-BAD7-ABD5ABE56610}" destId="{DC0144DC-F730-4FE1-80BD-B161D2FCC174}" srcOrd="0" destOrd="0" presId="urn:microsoft.com/office/officeart/2005/8/layout/hierarchy1"/>
    <dgm:cxn modelId="{84CE5B69-C41B-4B8E-B86C-D398CA62A1E0}" type="presParOf" srcId="{A3949DD2-B453-4FA2-BAD7-ABD5ABE56610}" destId="{15BD19F7-38F4-4F20-9297-7E118E06F0CC}" srcOrd="1" destOrd="0" presId="urn:microsoft.com/office/officeart/2005/8/layout/hierarchy1"/>
    <dgm:cxn modelId="{50A6F1FA-9BBD-4F14-8299-25964A21BFCD}" type="presParOf" srcId="{81BFD0A5-DF22-471B-8F4D-9878E7402827}" destId="{C74AB093-0811-4204-BDDB-BCD8FAA4475E}" srcOrd="1" destOrd="0" presId="urn:microsoft.com/office/officeart/2005/8/layout/hierarchy1"/>
    <dgm:cxn modelId="{F9380572-AE3C-45DB-B8FD-A0C4F6648C1C}" type="presParOf" srcId="{845CA770-C688-4445-823F-0178ABA5B2FE}" destId="{CC681355-F908-4237-9929-D94F23F67022}" srcOrd="2" destOrd="0" presId="urn:microsoft.com/office/officeart/2005/8/layout/hierarchy1"/>
    <dgm:cxn modelId="{15DC3B9D-1264-4E5B-8355-3324759ADBE4}" type="presParOf" srcId="{845CA770-C688-4445-823F-0178ABA5B2FE}" destId="{F2707A18-B4E8-4951-A5D3-38C6A5C513E4}" srcOrd="3" destOrd="0" presId="urn:microsoft.com/office/officeart/2005/8/layout/hierarchy1"/>
    <dgm:cxn modelId="{9BB67344-D196-44C1-9A5F-62E732C42780}" type="presParOf" srcId="{F2707A18-B4E8-4951-A5D3-38C6A5C513E4}" destId="{1D7534FB-5383-441F-8F0F-420B2B1983C5}" srcOrd="0" destOrd="0" presId="urn:microsoft.com/office/officeart/2005/8/layout/hierarchy1"/>
    <dgm:cxn modelId="{EE9BBFD1-599A-474C-BC82-64ACA3C72D56}" type="presParOf" srcId="{1D7534FB-5383-441F-8F0F-420B2B1983C5}" destId="{AA71A6D3-F004-44DC-AAB7-54654A8F6542}" srcOrd="0" destOrd="0" presId="urn:microsoft.com/office/officeart/2005/8/layout/hierarchy1"/>
    <dgm:cxn modelId="{1DF916BA-8BDD-488C-95DE-D53D6B171AE3}" type="presParOf" srcId="{1D7534FB-5383-441F-8F0F-420B2B1983C5}" destId="{9BFBC1A7-A12B-44B7-AA62-30176CCAA756}" srcOrd="1" destOrd="0" presId="urn:microsoft.com/office/officeart/2005/8/layout/hierarchy1"/>
    <dgm:cxn modelId="{FDBD2888-7F43-49DD-BD75-ABC5B039918E}" type="presParOf" srcId="{F2707A18-B4E8-4951-A5D3-38C6A5C513E4}" destId="{ED7102F0-4826-40D9-B3A4-3A1EBF4EEE8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FB0370-F2F6-4462-88F3-FF8F9E67F73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4D4EE7-39A5-44CA-9E26-093A85FBED5D}">
      <dgm:prSet phldrT="[Text]" custT="1"/>
      <dgm:spPr/>
      <dgm:t>
        <a:bodyPr/>
        <a:lstStyle/>
        <a:p>
          <a:r>
            <a:rPr lang="sr-Cyrl-RS" sz="1000" b="1" dirty="0" smtClean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предузетник - менаџер</a:t>
          </a:r>
          <a:endParaRPr lang="en-US" sz="1000" b="1" dirty="0">
            <a:solidFill>
              <a:srgbClr val="99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6008AF-66B5-4D0F-80D8-D5BD967DD1C2}" type="parTrans" cxnId="{7F6D23A6-3EFA-4280-AA78-54A9D64C7E7A}">
      <dgm:prSet/>
      <dgm:spPr/>
      <dgm:t>
        <a:bodyPr/>
        <a:lstStyle/>
        <a:p>
          <a:endParaRPr lang="en-US"/>
        </a:p>
      </dgm:t>
    </dgm:pt>
    <dgm:pt modelId="{422B2CAA-EF58-4CFB-AFAB-9A764311A53D}" type="sibTrans" cxnId="{7F6D23A6-3EFA-4280-AA78-54A9D64C7E7A}">
      <dgm:prSet/>
      <dgm:spPr/>
      <dgm:t>
        <a:bodyPr/>
        <a:lstStyle/>
        <a:p>
          <a:endParaRPr lang="en-US"/>
        </a:p>
      </dgm:t>
    </dgm:pt>
    <dgm:pt modelId="{BFCC6699-E967-4B4C-917E-5425FB8F34C4}">
      <dgm:prSet phldrT="[Text]"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А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4809FC-ADA8-4F1E-AD3E-DC320C04747A}" type="parTrans" cxnId="{F57B8650-7BA4-4EC2-AE77-3D56F74C7A83}">
      <dgm:prSet/>
      <dgm:spPr/>
      <dgm:t>
        <a:bodyPr/>
        <a:lstStyle/>
        <a:p>
          <a:endParaRPr lang="en-US"/>
        </a:p>
      </dgm:t>
    </dgm:pt>
    <dgm:pt modelId="{F33F0376-BFBE-4603-9B03-2EFEE9D53973}" type="sibTrans" cxnId="{F57B8650-7BA4-4EC2-AE77-3D56F74C7A83}">
      <dgm:prSet/>
      <dgm:spPr/>
      <dgm:t>
        <a:bodyPr/>
        <a:lstStyle/>
        <a:p>
          <a:endParaRPr lang="en-US"/>
        </a:p>
      </dgm:t>
    </dgm:pt>
    <dgm:pt modelId="{44A30E07-3C26-4CF3-BD87-414F2966A54E}">
      <dgm:prSet phldrT="[Text]"/>
      <dgm:spPr/>
      <dgm:t>
        <a:bodyPr/>
        <a:lstStyle/>
        <a:p>
          <a:r>
            <a:rPr lang="sr-Cyrl-RS" dirty="0" smtClean="0"/>
            <a:t>ИР</a:t>
          </a:r>
          <a:endParaRPr lang="en-US" dirty="0"/>
        </a:p>
      </dgm:t>
    </dgm:pt>
    <dgm:pt modelId="{0FD1B732-F37F-48F8-8778-C38BC15729B0}" type="parTrans" cxnId="{CC53B0D4-D480-431D-BA40-4FA80BBE02C3}">
      <dgm:prSet/>
      <dgm:spPr/>
      <dgm:t>
        <a:bodyPr/>
        <a:lstStyle/>
        <a:p>
          <a:endParaRPr lang="en-US"/>
        </a:p>
      </dgm:t>
    </dgm:pt>
    <dgm:pt modelId="{2E893F98-05C0-4966-BB2B-F382E78504FD}" type="sibTrans" cxnId="{CC53B0D4-D480-431D-BA40-4FA80BBE02C3}">
      <dgm:prSet/>
      <dgm:spPr/>
      <dgm:t>
        <a:bodyPr/>
        <a:lstStyle/>
        <a:p>
          <a:endParaRPr lang="en-US"/>
        </a:p>
      </dgm:t>
    </dgm:pt>
    <dgm:pt modelId="{22568731-EC38-4889-8B78-1679174C2440}">
      <dgm:prSet phldrT="[Text]"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Ц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468DB1-4F99-4D8D-A3E4-F5ECE68CF1B5}" type="parTrans" cxnId="{E75D85DC-B93F-41C7-9331-FE0D060F98E4}">
      <dgm:prSet/>
      <dgm:spPr/>
      <dgm:t>
        <a:bodyPr/>
        <a:lstStyle/>
        <a:p>
          <a:endParaRPr lang="en-US"/>
        </a:p>
      </dgm:t>
    </dgm:pt>
    <dgm:pt modelId="{810E30DE-1BBD-4F34-B5FA-FA6164B666B2}" type="sibTrans" cxnId="{E75D85DC-B93F-41C7-9331-FE0D060F98E4}">
      <dgm:prSet/>
      <dgm:spPr/>
      <dgm:t>
        <a:bodyPr/>
        <a:lstStyle/>
        <a:p>
          <a:endParaRPr lang="en-US"/>
        </a:p>
      </dgm:t>
    </dgm:pt>
    <dgm:pt modelId="{0BAE5BA4-3A97-4860-8D9A-6192A1AABBC2}">
      <dgm:prSet phldrT="[Text]"/>
      <dgm:spPr/>
      <dgm:t>
        <a:bodyPr/>
        <a:lstStyle/>
        <a:p>
          <a:r>
            <a:rPr lang="sr-Cyrl-RS" dirty="0" smtClean="0"/>
            <a:t>П</a:t>
          </a:r>
          <a:endParaRPr lang="en-US" dirty="0"/>
        </a:p>
      </dgm:t>
    </dgm:pt>
    <dgm:pt modelId="{1BBEA552-2565-4412-AF12-3444C328BA81}" type="parTrans" cxnId="{D22B7DCC-008D-4172-AD1F-0F5AB4C683FD}">
      <dgm:prSet/>
      <dgm:spPr/>
      <dgm:t>
        <a:bodyPr/>
        <a:lstStyle/>
        <a:p>
          <a:endParaRPr lang="en-US"/>
        </a:p>
      </dgm:t>
    </dgm:pt>
    <dgm:pt modelId="{A1C01D60-548F-4D20-9C04-99F9CC7F34C9}" type="sibTrans" cxnId="{D22B7DCC-008D-4172-AD1F-0F5AB4C683FD}">
      <dgm:prSet/>
      <dgm:spPr/>
      <dgm:t>
        <a:bodyPr/>
        <a:lstStyle/>
        <a:p>
          <a:endParaRPr lang="en-US"/>
        </a:p>
      </dgm:t>
    </dgm:pt>
    <dgm:pt modelId="{0022360A-B50B-473E-A1B5-D68D9260A7B7}">
      <dgm:prSet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4306ED-B0C9-4E3C-8DEB-824E21B0FAED}" type="parTrans" cxnId="{97721A3F-4FCB-4649-B062-B7AA7789D8FC}">
      <dgm:prSet/>
      <dgm:spPr/>
      <dgm:t>
        <a:bodyPr/>
        <a:lstStyle/>
        <a:p>
          <a:endParaRPr lang="en-US"/>
        </a:p>
      </dgm:t>
    </dgm:pt>
    <dgm:pt modelId="{68B1DF2D-D1F0-4D4C-AB53-2078DB14F478}" type="sibTrans" cxnId="{97721A3F-4FCB-4649-B062-B7AA7789D8FC}">
      <dgm:prSet/>
      <dgm:spPr/>
      <dgm:t>
        <a:bodyPr/>
        <a:lstStyle/>
        <a:p>
          <a:endParaRPr lang="en-US"/>
        </a:p>
      </dgm:t>
    </dgm:pt>
    <dgm:pt modelId="{CF85978B-C7C2-4C60-BF66-D58BA53AB530}">
      <dgm:prSet/>
      <dgm:spPr/>
      <dgm:t>
        <a:bodyPr/>
        <a:lstStyle/>
        <a:p>
          <a:r>
            <a:rPr lang="sr-Cyrl-RS" dirty="0" smtClean="0"/>
            <a:t>ИР</a:t>
          </a:r>
          <a:endParaRPr lang="en-US" dirty="0"/>
        </a:p>
      </dgm:t>
    </dgm:pt>
    <dgm:pt modelId="{2F8812F3-85DA-42E6-8A30-D914940585E1}" type="parTrans" cxnId="{2533392A-640B-41F6-A1FA-A34B29CDB468}">
      <dgm:prSet/>
      <dgm:spPr/>
      <dgm:t>
        <a:bodyPr/>
        <a:lstStyle/>
        <a:p>
          <a:endParaRPr lang="en-US"/>
        </a:p>
      </dgm:t>
    </dgm:pt>
    <dgm:pt modelId="{A1F1633B-92BA-48BE-A371-A58991214A51}" type="sibTrans" cxnId="{2533392A-640B-41F6-A1FA-A34B29CDB468}">
      <dgm:prSet/>
      <dgm:spPr/>
      <dgm:t>
        <a:bodyPr/>
        <a:lstStyle/>
        <a:p>
          <a:endParaRPr lang="en-US"/>
        </a:p>
      </dgm:t>
    </dgm:pt>
    <dgm:pt modelId="{39D8B9A5-03F4-4E81-A101-EB207F5EFCF1}">
      <dgm:prSet/>
      <dgm:spPr/>
      <dgm:t>
        <a:bodyPr/>
        <a:lstStyle/>
        <a:p>
          <a:r>
            <a:rPr lang="sr-Cyrl-RS" dirty="0" smtClean="0"/>
            <a:t>П</a:t>
          </a:r>
          <a:endParaRPr lang="en-US" dirty="0"/>
        </a:p>
      </dgm:t>
    </dgm:pt>
    <dgm:pt modelId="{2C3CBBCB-415B-4068-BE6E-0A2E198C9B9C}" type="parTrans" cxnId="{C66D55E5-418D-45F9-830C-3D1C4423398D}">
      <dgm:prSet/>
      <dgm:spPr/>
      <dgm:t>
        <a:bodyPr/>
        <a:lstStyle/>
        <a:p>
          <a:endParaRPr lang="en-US"/>
        </a:p>
      </dgm:t>
    </dgm:pt>
    <dgm:pt modelId="{3AFFDBA2-B7A2-4BF1-AD38-B3C0EB164F15}" type="sibTrans" cxnId="{C66D55E5-418D-45F9-830C-3D1C4423398D}">
      <dgm:prSet/>
      <dgm:spPr/>
      <dgm:t>
        <a:bodyPr/>
        <a:lstStyle/>
        <a:p>
          <a:endParaRPr lang="en-US"/>
        </a:p>
      </dgm:t>
    </dgm:pt>
    <dgm:pt modelId="{4B4AF533-914E-43B0-BC1A-A37FCFC3C7EC}">
      <dgm:prSet/>
      <dgm:spPr/>
      <dgm:t>
        <a:bodyPr/>
        <a:lstStyle/>
        <a:p>
          <a:r>
            <a:rPr lang="sr-Cyrl-RS" dirty="0" smtClean="0"/>
            <a:t>ИР</a:t>
          </a:r>
          <a:endParaRPr lang="en-US" dirty="0"/>
        </a:p>
      </dgm:t>
    </dgm:pt>
    <dgm:pt modelId="{37BDFA07-1430-4D5E-8164-A8EFD401F851}" type="parTrans" cxnId="{9054E7EA-73C7-4F4A-A538-E40CE524896D}">
      <dgm:prSet/>
      <dgm:spPr/>
      <dgm:t>
        <a:bodyPr/>
        <a:lstStyle/>
        <a:p>
          <a:endParaRPr lang="en-US"/>
        </a:p>
      </dgm:t>
    </dgm:pt>
    <dgm:pt modelId="{4F34A00D-24E0-40FB-801F-10D57ED08C97}" type="sibTrans" cxnId="{9054E7EA-73C7-4F4A-A538-E40CE524896D}">
      <dgm:prSet/>
      <dgm:spPr/>
      <dgm:t>
        <a:bodyPr/>
        <a:lstStyle/>
        <a:p>
          <a:endParaRPr lang="en-US"/>
        </a:p>
      </dgm:t>
    </dgm:pt>
    <dgm:pt modelId="{42A6785E-38C0-47DD-AEB9-B7829C89A3DE}">
      <dgm:prSet/>
      <dgm:spPr/>
      <dgm:t>
        <a:bodyPr/>
        <a:lstStyle/>
        <a:p>
          <a:r>
            <a:rPr lang="sr-Cyrl-RS" dirty="0" smtClean="0"/>
            <a:t>Ф</a:t>
          </a:r>
          <a:endParaRPr lang="en-US" dirty="0"/>
        </a:p>
      </dgm:t>
    </dgm:pt>
    <dgm:pt modelId="{5B435AF8-71C6-4F98-948D-F8E80669DD92}" type="parTrans" cxnId="{14D0145B-80A8-42FD-A2EE-1A698B261CE3}">
      <dgm:prSet/>
      <dgm:spPr/>
      <dgm:t>
        <a:bodyPr/>
        <a:lstStyle/>
        <a:p>
          <a:endParaRPr lang="en-US"/>
        </a:p>
      </dgm:t>
    </dgm:pt>
    <dgm:pt modelId="{3EBC1DCF-4048-4167-943D-78123F46A5D9}" type="sibTrans" cxnId="{14D0145B-80A8-42FD-A2EE-1A698B261CE3}">
      <dgm:prSet/>
      <dgm:spPr/>
      <dgm:t>
        <a:bodyPr/>
        <a:lstStyle/>
        <a:p>
          <a:endParaRPr lang="en-US"/>
        </a:p>
      </dgm:t>
    </dgm:pt>
    <dgm:pt modelId="{B893111D-6ED5-45BA-A88E-C7955127B65F}">
      <dgm:prSet phldrT="[Text]"/>
      <dgm:spPr/>
      <dgm:t>
        <a:bodyPr/>
        <a:lstStyle/>
        <a:p>
          <a:r>
            <a:rPr lang="sr-Cyrl-RS" dirty="0" smtClean="0"/>
            <a:t>П</a:t>
          </a:r>
          <a:endParaRPr lang="en-US" dirty="0"/>
        </a:p>
      </dgm:t>
    </dgm:pt>
    <dgm:pt modelId="{D08A3E2F-BC5B-489D-823D-07195B04F80D}" type="sibTrans" cxnId="{792E51B1-ECC1-43C8-BD94-61C0283C44D7}">
      <dgm:prSet/>
      <dgm:spPr/>
      <dgm:t>
        <a:bodyPr/>
        <a:lstStyle/>
        <a:p>
          <a:endParaRPr lang="en-US"/>
        </a:p>
      </dgm:t>
    </dgm:pt>
    <dgm:pt modelId="{96B30F10-B88C-4029-8DD1-A8F2F5A49BC9}" type="parTrans" cxnId="{792E51B1-ECC1-43C8-BD94-61C0283C44D7}">
      <dgm:prSet/>
      <dgm:spPr/>
      <dgm:t>
        <a:bodyPr/>
        <a:lstStyle/>
        <a:p>
          <a:endParaRPr lang="en-US"/>
        </a:p>
      </dgm:t>
    </dgm:pt>
    <dgm:pt modelId="{EB2109A2-59DB-47CF-B78F-A810F4655328}">
      <dgm:prSet/>
      <dgm:spPr/>
      <dgm:t>
        <a:bodyPr/>
        <a:lstStyle/>
        <a:p>
          <a:r>
            <a:rPr lang="sr-Cyrl-RS" dirty="0" smtClean="0"/>
            <a:t>Ф</a:t>
          </a:r>
          <a:endParaRPr lang="en-US" dirty="0"/>
        </a:p>
      </dgm:t>
    </dgm:pt>
    <dgm:pt modelId="{743D966C-DB08-4508-B087-99E04C326868}" type="parTrans" cxnId="{D5C00A06-888F-42A2-A2D1-EE3F00657F8A}">
      <dgm:prSet/>
      <dgm:spPr/>
      <dgm:t>
        <a:bodyPr/>
        <a:lstStyle/>
        <a:p>
          <a:endParaRPr lang="en-US"/>
        </a:p>
      </dgm:t>
    </dgm:pt>
    <dgm:pt modelId="{427C9F0E-AC39-4633-9CC6-6A415597829E}" type="sibTrans" cxnId="{D5C00A06-888F-42A2-A2D1-EE3F00657F8A}">
      <dgm:prSet/>
      <dgm:spPr/>
      <dgm:t>
        <a:bodyPr/>
        <a:lstStyle/>
        <a:p>
          <a:endParaRPr lang="en-US"/>
        </a:p>
      </dgm:t>
    </dgm:pt>
    <dgm:pt modelId="{7E2775B9-3FA1-4CD3-A0D4-EA2808E499ED}">
      <dgm:prSet/>
      <dgm:spPr/>
      <dgm:t>
        <a:bodyPr/>
        <a:lstStyle/>
        <a:p>
          <a:r>
            <a:rPr lang="sr-Cyrl-RS" dirty="0" smtClean="0"/>
            <a:t>Ф</a:t>
          </a:r>
          <a:endParaRPr lang="en-US" dirty="0"/>
        </a:p>
      </dgm:t>
    </dgm:pt>
    <dgm:pt modelId="{34EC7314-F49D-4E26-A37B-1503990E4BC0}" type="parTrans" cxnId="{BC31FD65-0C35-444A-800A-05853BA6186A}">
      <dgm:prSet/>
      <dgm:spPr/>
      <dgm:t>
        <a:bodyPr/>
        <a:lstStyle/>
        <a:p>
          <a:endParaRPr lang="en-US"/>
        </a:p>
      </dgm:t>
    </dgm:pt>
    <dgm:pt modelId="{D81E311A-AEC6-455F-9C3D-18C3EDBDDC7B}" type="sibTrans" cxnId="{BC31FD65-0C35-444A-800A-05853BA6186A}">
      <dgm:prSet/>
      <dgm:spPr/>
      <dgm:t>
        <a:bodyPr/>
        <a:lstStyle/>
        <a:p>
          <a:endParaRPr lang="en-US"/>
        </a:p>
      </dgm:t>
    </dgm:pt>
    <dgm:pt modelId="{38CDF087-82CF-4E1B-9FB5-30388C20C95F}" type="pres">
      <dgm:prSet presAssocID="{A1FB0370-F2F6-4462-88F3-FF8F9E67F7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3FF3D4-37F3-461C-A314-1988D1AFCEF2}" type="pres">
      <dgm:prSet presAssocID="{7E4D4EE7-39A5-44CA-9E26-093A85FBED5D}" presName="hierRoot1" presStyleCnt="0"/>
      <dgm:spPr/>
    </dgm:pt>
    <dgm:pt modelId="{AADDF1A5-4BED-4574-9170-D25CB4024625}" type="pres">
      <dgm:prSet presAssocID="{7E4D4EE7-39A5-44CA-9E26-093A85FBED5D}" presName="composite" presStyleCnt="0"/>
      <dgm:spPr/>
    </dgm:pt>
    <dgm:pt modelId="{61BB1A2C-5CD1-41D5-AF88-57132024EE07}" type="pres">
      <dgm:prSet presAssocID="{7E4D4EE7-39A5-44CA-9E26-093A85FBED5D}" presName="background" presStyleLbl="node0" presStyleIdx="0" presStyleCnt="1"/>
      <dgm:spPr/>
    </dgm:pt>
    <dgm:pt modelId="{28158896-8662-4C37-8E95-D2D4CCBC6468}" type="pres">
      <dgm:prSet presAssocID="{7E4D4EE7-39A5-44CA-9E26-093A85FBED5D}" presName="text" presStyleLbl="fgAcc0" presStyleIdx="0" presStyleCnt="1" custScaleX="1684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3B43A5-1521-4588-A613-CBF4DE68F0EB}" type="pres">
      <dgm:prSet presAssocID="{7E4D4EE7-39A5-44CA-9E26-093A85FBED5D}" presName="hierChild2" presStyleCnt="0"/>
      <dgm:spPr/>
    </dgm:pt>
    <dgm:pt modelId="{B1B0C587-6697-4FE7-9C49-F070F9603A32}" type="pres">
      <dgm:prSet presAssocID="{024809FC-ADA8-4F1E-AD3E-DC320C04747A}" presName="Name10" presStyleLbl="parChTrans1D2" presStyleIdx="0" presStyleCnt="3"/>
      <dgm:spPr/>
      <dgm:t>
        <a:bodyPr/>
        <a:lstStyle/>
        <a:p>
          <a:endParaRPr lang="en-US"/>
        </a:p>
      </dgm:t>
    </dgm:pt>
    <dgm:pt modelId="{F910B153-7B0F-40C8-B427-29B3A5A1485B}" type="pres">
      <dgm:prSet presAssocID="{BFCC6699-E967-4B4C-917E-5425FB8F34C4}" presName="hierRoot2" presStyleCnt="0"/>
      <dgm:spPr/>
    </dgm:pt>
    <dgm:pt modelId="{B7106697-607D-4D30-9E26-77F3DFA88CAB}" type="pres">
      <dgm:prSet presAssocID="{BFCC6699-E967-4B4C-917E-5425FB8F34C4}" presName="composite2" presStyleCnt="0"/>
      <dgm:spPr/>
    </dgm:pt>
    <dgm:pt modelId="{D31997CE-74DD-4C5D-911A-D24D9E8F1DD3}" type="pres">
      <dgm:prSet presAssocID="{BFCC6699-E967-4B4C-917E-5425FB8F34C4}" presName="background2" presStyleLbl="node2" presStyleIdx="0" presStyleCnt="3"/>
      <dgm:spPr/>
    </dgm:pt>
    <dgm:pt modelId="{35A6EBE9-4D04-48B0-8151-F5C259CED4A8}" type="pres">
      <dgm:prSet presAssocID="{BFCC6699-E967-4B4C-917E-5425FB8F34C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1AA893-9586-4F1A-B171-9199716C2092}" type="pres">
      <dgm:prSet presAssocID="{BFCC6699-E967-4B4C-917E-5425FB8F34C4}" presName="hierChild3" presStyleCnt="0"/>
      <dgm:spPr/>
    </dgm:pt>
    <dgm:pt modelId="{38C055ED-4B6D-412E-8790-748A9423F3CA}" type="pres">
      <dgm:prSet presAssocID="{96B30F10-B88C-4029-8DD1-A8F2F5A49BC9}" presName="Name17" presStyleLbl="parChTrans1D3" presStyleIdx="0" presStyleCnt="9"/>
      <dgm:spPr/>
      <dgm:t>
        <a:bodyPr/>
        <a:lstStyle/>
        <a:p>
          <a:endParaRPr lang="en-US"/>
        </a:p>
      </dgm:t>
    </dgm:pt>
    <dgm:pt modelId="{3FB9288F-272E-4290-9168-0838272267DC}" type="pres">
      <dgm:prSet presAssocID="{B893111D-6ED5-45BA-A88E-C7955127B65F}" presName="hierRoot3" presStyleCnt="0"/>
      <dgm:spPr/>
    </dgm:pt>
    <dgm:pt modelId="{4CD52CE5-CEA8-4FE3-A395-FE30297727BC}" type="pres">
      <dgm:prSet presAssocID="{B893111D-6ED5-45BA-A88E-C7955127B65F}" presName="composite3" presStyleCnt="0"/>
      <dgm:spPr/>
    </dgm:pt>
    <dgm:pt modelId="{831FAEE9-07A6-424F-B97F-EBEDF342E617}" type="pres">
      <dgm:prSet presAssocID="{B893111D-6ED5-45BA-A88E-C7955127B65F}" presName="background3" presStyleLbl="node3" presStyleIdx="0" presStyleCnt="9"/>
      <dgm:spPr/>
    </dgm:pt>
    <dgm:pt modelId="{15FA1567-C5ED-4E5C-B1E4-B0C6FEB40318}" type="pres">
      <dgm:prSet presAssocID="{B893111D-6ED5-45BA-A88E-C7955127B65F}" presName="text3" presStyleLbl="fgAcc3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FB4936-9109-44FB-8741-9C76D73F3F6E}" type="pres">
      <dgm:prSet presAssocID="{B893111D-6ED5-45BA-A88E-C7955127B65F}" presName="hierChild4" presStyleCnt="0"/>
      <dgm:spPr/>
    </dgm:pt>
    <dgm:pt modelId="{BAE662A7-4703-459A-99EA-ED00B32E4AC3}" type="pres">
      <dgm:prSet presAssocID="{0FD1B732-F37F-48F8-8778-C38BC15729B0}" presName="Name17" presStyleLbl="parChTrans1D3" presStyleIdx="1" presStyleCnt="9"/>
      <dgm:spPr/>
      <dgm:t>
        <a:bodyPr/>
        <a:lstStyle/>
        <a:p>
          <a:endParaRPr lang="en-US"/>
        </a:p>
      </dgm:t>
    </dgm:pt>
    <dgm:pt modelId="{77CF3705-9101-44D6-B5B6-7EDB3890E421}" type="pres">
      <dgm:prSet presAssocID="{44A30E07-3C26-4CF3-BD87-414F2966A54E}" presName="hierRoot3" presStyleCnt="0"/>
      <dgm:spPr/>
    </dgm:pt>
    <dgm:pt modelId="{4CD6273E-4A58-4F23-B3FF-00075FA7452C}" type="pres">
      <dgm:prSet presAssocID="{44A30E07-3C26-4CF3-BD87-414F2966A54E}" presName="composite3" presStyleCnt="0"/>
      <dgm:spPr/>
    </dgm:pt>
    <dgm:pt modelId="{12A72419-81E5-4F72-BE89-B724AC2D3AC7}" type="pres">
      <dgm:prSet presAssocID="{44A30E07-3C26-4CF3-BD87-414F2966A54E}" presName="background3" presStyleLbl="node3" presStyleIdx="1" presStyleCnt="9"/>
      <dgm:spPr/>
    </dgm:pt>
    <dgm:pt modelId="{A8508AA4-0705-45C8-B267-DB0F0672C4B7}" type="pres">
      <dgm:prSet presAssocID="{44A30E07-3C26-4CF3-BD87-414F2966A54E}" presName="text3" presStyleLbl="fgAcc3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E70D6E-1F7A-421F-8989-159689CE5257}" type="pres">
      <dgm:prSet presAssocID="{44A30E07-3C26-4CF3-BD87-414F2966A54E}" presName="hierChild4" presStyleCnt="0"/>
      <dgm:spPr/>
    </dgm:pt>
    <dgm:pt modelId="{97D1C4C7-A266-4616-B1D6-1DB655813849}" type="pres">
      <dgm:prSet presAssocID="{5B435AF8-71C6-4F98-948D-F8E80669DD92}" presName="Name17" presStyleLbl="parChTrans1D3" presStyleIdx="2" presStyleCnt="9"/>
      <dgm:spPr/>
      <dgm:t>
        <a:bodyPr/>
        <a:lstStyle/>
        <a:p>
          <a:endParaRPr lang="en-US"/>
        </a:p>
      </dgm:t>
    </dgm:pt>
    <dgm:pt modelId="{C057B7C0-55E9-420C-97F1-4C39ACE92DA4}" type="pres">
      <dgm:prSet presAssocID="{42A6785E-38C0-47DD-AEB9-B7829C89A3DE}" presName="hierRoot3" presStyleCnt="0"/>
      <dgm:spPr/>
    </dgm:pt>
    <dgm:pt modelId="{3B1B534C-497D-42B0-AE76-BA425687EA83}" type="pres">
      <dgm:prSet presAssocID="{42A6785E-38C0-47DD-AEB9-B7829C89A3DE}" presName="composite3" presStyleCnt="0"/>
      <dgm:spPr/>
    </dgm:pt>
    <dgm:pt modelId="{A336966B-8CC6-45F1-91CF-0D65F9F4493C}" type="pres">
      <dgm:prSet presAssocID="{42A6785E-38C0-47DD-AEB9-B7829C89A3DE}" presName="background3" presStyleLbl="node3" presStyleIdx="2" presStyleCnt="9"/>
      <dgm:spPr/>
    </dgm:pt>
    <dgm:pt modelId="{61387361-7D91-492D-9229-8A6AC999004A}" type="pres">
      <dgm:prSet presAssocID="{42A6785E-38C0-47DD-AEB9-B7829C89A3DE}" presName="text3" presStyleLbl="fgAcc3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30C906-5C56-4D78-8AAC-DC60BD6CADF3}" type="pres">
      <dgm:prSet presAssocID="{42A6785E-38C0-47DD-AEB9-B7829C89A3DE}" presName="hierChild4" presStyleCnt="0"/>
      <dgm:spPr/>
    </dgm:pt>
    <dgm:pt modelId="{C5326000-96DC-4714-B442-72FAF21FB11C}" type="pres">
      <dgm:prSet presAssocID="{424306ED-B0C9-4E3C-8DEB-824E21B0FAED}" presName="Name10" presStyleLbl="parChTrans1D2" presStyleIdx="1" presStyleCnt="3"/>
      <dgm:spPr/>
      <dgm:t>
        <a:bodyPr/>
        <a:lstStyle/>
        <a:p>
          <a:endParaRPr lang="en-US"/>
        </a:p>
      </dgm:t>
    </dgm:pt>
    <dgm:pt modelId="{C8B3EB35-9DFC-43E4-A039-5924F7E4D498}" type="pres">
      <dgm:prSet presAssocID="{0022360A-B50B-473E-A1B5-D68D9260A7B7}" presName="hierRoot2" presStyleCnt="0"/>
      <dgm:spPr/>
    </dgm:pt>
    <dgm:pt modelId="{90F922A0-1732-496F-A086-1749C3B528C3}" type="pres">
      <dgm:prSet presAssocID="{0022360A-B50B-473E-A1B5-D68D9260A7B7}" presName="composite2" presStyleCnt="0"/>
      <dgm:spPr/>
    </dgm:pt>
    <dgm:pt modelId="{FC214ECE-E432-46AB-B157-A6271017C2FE}" type="pres">
      <dgm:prSet presAssocID="{0022360A-B50B-473E-A1B5-D68D9260A7B7}" presName="background2" presStyleLbl="node2" presStyleIdx="1" presStyleCnt="3"/>
      <dgm:spPr/>
    </dgm:pt>
    <dgm:pt modelId="{0203AF33-AA71-4862-B39B-EF718AD43C43}" type="pres">
      <dgm:prSet presAssocID="{0022360A-B50B-473E-A1B5-D68D9260A7B7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9DBB62-6BD6-4AF6-A72E-77A2B8D20493}" type="pres">
      <dgm:prSet presAssocID="{0022360A-B50B-473E-A1B5-D68D9260A7B7}" presName="hierChild3" presStyleCnt="0"/>
      <dgm:spPr/>
    </dgm:pt>
    <dgm:pt modelId="{7CCA722A-0D7B-42B0-AD98-56090240EC63}" type="pres">
      <dgm:prSet presAssocID="{2C3CBBCB-415B-4068-BE6E-0A2E198C9B9C}" presName="Name17" presStyleLbl="parChTrans1D3" presStyleIdx="3" presStyleCnt="9"/>
      <dgm:spPr/>
      <dgm:t>
        <a:bodyPr/>
        <a:lstStyle/>
        <a:p>
          <a:endParaRPr lang="en-US"/>
        </a:p>
      </dgm:t>
    </dgm:pt>
    <dgm:pt modelId="{069728DD-65D6-46CC-85F1-71D8A2202AC0}" type="pres">
      <dgm:prSet presAssocID="{39D8B9A5-03F4-4E81-A101-EB207F5EFCF1}" presName="hierRoot3" presStyleCnt="0"/>
      <dgm:spPr/>
    </dgm:pt>
    <dgm:pt modelId="{5F25D90B-1EDD-487A-8A18-1A1264F7BE32}" type="pres">
      <dgm:prSet presAssocID="{39D8B9A5-03F4-4E81-A101-EB207F5EFCF1}" presName="composite3" presStyleCnt="0"/>
      <dgm:spPr/>
    </dgm:pt>
    <dgm:pt modelId="{003EE90E-3E4E-404B-A34B-51B6DC451A61}" type="pres">
      <dgm:prSet presAssocID="{39D8B9A5-03F4-4E81-A101-EB207F5EFCF1}" presName="background3" presStyleLbl="node3" presStyleIdx="3" presStyleCnt="9"/>
      <dgm:spPr/>
    </dgm:pt>
    <dgm:pt modelId="{E5EFE9CB-2577-402C-A43F-3011E244B9E7}" type="pres">
      <dgm:prSet presAssocID="{39D8B9A5-03F4-4E81-A101-EB207F5EFCF1}" presName="text3" presStyleLbl="fgAcc3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31FF3A-2523-4CF3-8399-97DA6738CEC8}" type="pres">
      <dgm:prSet presAssocID="{39D8B9A5-03F4-4E81-A101-EB207F5EFCF1}" presName="hierChild4" presStyleCnt="0"/>
      <dgm:spPr/>
    </dgm:pt>
    <dgm:pt modelId="{3E043CDF-9B17-4CC8-92EC-1E35D16EC037}" type="pres">
      <dgm:prSet presAssocID="{37BDFA07-1430-4D5E-8164-A8EFD401F851}" presName="Name17" presStyleLbl="parChTrans1D3" presStyleIdx="4" presStyleCnt="9"/>
      <dgm:spPr/>
      <dgm:t>
        <a:bodyPr/>
        <a:lstStyle/>
        <a:p>
          <a:endParaRPr lang="en-US"/>
        </a:p>
      </dgm:t>
    </dgm:pt>
    <dgm:pt modelId="{C35D0D5F-C6DC-4B9C-873C-7B2785A358E3}" type="pres">
      <dgm:prSet presAssocID="{4B4AF533-914E-43B0-BC1A-A37FCFC3C7EC}" presName="hierRoot3" presStyleCnt="0"/>
      <dgm:spPr/>
    </dgm:pt>
    <dgm:pt modelId="{E2D2E10A-0D80-41C0-B3BF-C4068F2A4C3A}" type="pres">
      <dgm:prSet presAssocID="{4B4AF533-914E-43B0-BC1A-A37FCFC3C7EC}" presName="composite3" presStyleCnt="0"/>
      <dgm:spPr/>
    </dgm:pt>
    <dgm:pt modelId="{E0EDA0EF-34C1-4811-B786-24C88CE55820}" type="pres">
      <dgm:prSet presAssocID="{4B4AF533-914E-43B0-BC1A-A37FCFC3C7EC}" presName="background3" presStyleLbl="node3" presStyleIdx="4" presStyleCnt="9"/>
      <dgm:spPr/>
    </dgm:pt>
    <dgm:pt modelId="{628B90FC-7429-4072-9711-3973304E8132}" type="pres">
      <dgm:prSet presAssocID="{4B4AF533-914E-43B0-BC1A-A37FCFC3C7EC}" presName="text3" presStyleLbl="fgAcc3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CCED31-64EB-4F8F-9D91-27B98014ACAD}" type="pres">
      <dgm:prSet presAssocID="{4B4AF533-914E-43B0-BC1A-A37FCFC3C7EC}" presName="hierChild4" presStyleCnt="0"/>
      <dgm:spPr/>
    </dgm:pt>
    <dgm:pt modelId="{355CC1D0-AA77-4EAE-86AB-1D41E6B5088A}" type="pres">
      <dgm:prSet presAssocID="{743D966C-DB08-4508-B087-99E04C326868}" presName="Name17" presStyleLbl="parChTrans1D3" presStyleIdx="5" presStyleCnt="9"/>
      <dgm:spPr/>
      <dgm:t>
        <a:bodyPr/>
        <a:lstStyle/>
        <a:p>
          <a:endParaRPr lang="en-US"/>
        </a:p>
      </dgm:t>
    </dgm:pt>
    <dgm:pt modelId="{96C73C75-0823-4689-A2B7-7D28E50418E3}" type="pres">
      <dgm:prSet presAssocID="{EB2109A2-59DB-47CF-B78F-A810F4655328}" presName="hierRoot3" presStyleCnt="0"/>
      <dgm:spPr/>
    </dgm:pt>
    <dgm:pt modelId="{487F9DAB-A079-4354-A4B1-99915C7ACC2D}" type="pres">
      <dgm:prSet presAssocID="{EB2109A2-59DB-47CF-B78F-A810F4655328}" presName="composite3" presStyleCnt="0"/>
      <dgm:spPr/>
    </dgm:pt>
    <dgm:pt modelId="{D3014C19-604B-4180-8898-D8870B1AB1DC}" type="pres">
      <dgm:prSet presAssocID="{EB2109A2-59DB-47CF-B78F-A810F4655328}" presName="background3" presStyleLbl="node3" presStyleIdx="5" presStyleCnt="9"/>
      <dgm:spPr/>
    </dgm:pt>
    <dgm:pt modelId="{8A8537D9-736B-4C97-AEF3-C6CD973033BC}" type="pres">
      <dgm:prSet presAssocID="{EB2109A2-59DB-47CF-B78F-A810F4655328}" presName="text3" presStyleLbl="fgAcc3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0EE07E-7537-4070-A3DD-26D02B5AF2CA}" type="pres">
      <dgm:prSet presAssocID="{EB2109A2-59DB-47CF-B78F-A810F4655328}" presName="hierChild4" presStyleCnt="0"/>
      <dgm:spPr/>
    </dgm:pt>
    <dgm:pt modelId="{A424A983-0268-4831-9222-B985800FA350}" type="pres">
      <dgm:prSet presAssocID="{FC468DB1-4F99-4D8D-A3E4-F5ECE68CF1B5}" presName="Name10" presStyleLbl="parChTrans1D2" presStyleIdx="2" presStyleCnt="3"/>
      <dgm:spPr/>
      <dgm:t>
        <a:bodyPr/>
        <a:lstStyle/>
        <a:p>
          <a:endParaRPr lang="en-US"/>
        </a:p>
      </dgm:t>
    </dgm:pt>
    <dgm:pt modelId="{A3F43B57-0731-4AD6-B9CD-6709D811224E}" type="pres">
      <dgm:prSet presAssocID="{22568731-EC38-4889-8B78-1679174C2440}" presName="hierRoot2" presStyleCnt="0"/>
      <dgm:spPr/>
    </dgm:pt>
    <dgm:pt modelId="{347FF515-E5E5-4227-B2F7-EE849265E45D}" type="pres">
      <dgm:prSet presAssocID="{22568731-EC38-4889-8B78-1679174C2440}" presName="composite2" presStyleCnt="0"/>
      <dgm:spPr/>
    </dgm:pt>
    <dgm:pt modelId="{495948F0-DD3A-45F8-9E40-083A6F4E9947}" type="pres">
      <dgm:prSet presAssocID="{22568731-EC38-4889-8B78-1679174C2440}" presName="background2" presStyleLbl="node2" presStyleIdx="2" presStyleCnt="3"/>
      <dgm:spPr/>
    </dgm:pt>
    <dgm:pt modelId="{C25264CF-C6C0-4F36-A1A7-BA3A0E2B2DBD}" type="pres">
      <dgm:prSet presAssocID="{22568731-EC38-4889-8B78-1679174C2440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5CA770-C688-4445-823F-0178ABA5B2FE}" type="pres">
      <dgm:prSet presAssocID="{22568731-EC38-4889-8B78-1679174C2440}" presName="hierChild3" presStyleCnt="0"/>
      <dgm:spPr/>
    </dgm:pt>
    <dgm:pt modelId="{75D4B1E1-59C6-465A-AFFE-BAEED4B9B8EA}" type="pres">
      <dgm:prSet presAssocID="{1BBEA552-2565-4412-AF12-3444C328BA81}" presName="Name17" presStyleLbl="parChTrans1D3" presStyleIdx="6" presStyleCnt="9"/>
      <dgm:spPr/>
      <dgm:t>
        <a:bodyPr/>
        <a:lstStyle/>
        <a:p>
          <a:endParaRPr lang="en-US"/>
        </a:p>
      </dgm:t>
    </dgm:pt>
    <dgm:pt modelId="{81BFD0A5-DF22-471B-8F4D-9878E7402827}" type="pres">
      <dgm:prSet presAssocID="{0BAE5BA4-3A97-4860-8D9A-6192A1AABBC2}" presName="hierRoot3" presStyleCnt="0"/>
      <dgm:spPr/>
    </dgm:pt>
    <dgm:pt modelId="{A3949DD2-B453-4FA2-BAD7-ABD5ABE56610}" type="pres">
      <dgm:prSet presAssocID="{0BAE5BA4-3A97-4860-8D9A-6192A1AABBC2}" presName="composite3" presStyleCnt="0"/>
      <dgm:spPr/>
    </dgm:pt>
    <dgm:pt modelId="{DC0144DC-F730-4FE1-80BD-B161D2FCC174}" type="pres">
      <dgm:prSet presAssocID="{0BAE5BA4-3A97-4860-8D9A-6192A1AABBC2}" presName="background3" presStyleLbl="node3" presStyleIdx="6" presStyleCnt="9"/>
      <dgm:spPr/>
    </dgm:pt>
    <dgm:pt modelId="{15BD19F7-38F4-4F20-9297-7E118E06F0CC}" type="pres">
      <dgm:prSet presAssocID="{0BAE5BA4-3A97-4860-8D9A-6192A1AABBC2}" presName="text3" presStyleLbl="fgAcc3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4AB093-0811-4204-BDDB-BCD8FAA4475E}" type="pres">
      <dgm:prSet presAssocID="{0BAE5BA4-3A97-4860-8D9A-6192A1AABBC2}" presName="hierChild4" presStyleCnt="0"/>
      <dgm:spPr/>
    </dgm:pt>
    <dgm:pt modelId="{CC681355-F908-4237-9929-D94F23F67022}" type="pres">
      <dgm:prSet presAssocID="{2F8812F3-85DA-42E6-8A30-D914940585E1}" presName="Name17" presStyleLbl="parChTrans1D3" presStyleIdx="7" presStyleCnt="9"/>
      <dgm:spPr/>
      <dgm:t>
        <a:bodyPr/>
        <a:lstStyle/>
        <a:p>
          <a:endParaRPr lang="en-US"/>
        </a:p>
      </dgm:t>
    </dgm:pt>
    <dgm:pt modelId="{F2707A18-B4E8-4951-A5D3-38C6A5C513E4}" type="pres">
      <dgm:prSet presAssocID="{CF85978B-C7C2-4C60-BF66-D58BA53AB530}" presName="hierRoot3" presStyleCnt="0"/>
      <dgm:spPr/>
    </dgm:pt>
    <dgm:pt modelId="{1D7534FB-5383-441F-8F0F-420B2B1983C5}" type="pres">
      <dgm:prSet presAssocID="{CF85978B-C7C2-4C60-BF66-D58BA53AB530}" presName="composite3" presStyleCnt="0"/>
      <dgm:spPr/>
    </dgm:pt>
    <dgm:pt modelId="{AA71A6D3-F004-44DC-AAB7-54654A8F6542}" type="pres">
      <dgm:prSet presAssocID="{CF85978B-C7C2-4C60-BF66-D58BA53AB530}" presName="background3" presStyleLbl="node3" presStyleIdx="7" presStyleCnt="9"/>
      <dgm:spPr/>
    </dgm:pt>
    <dgm:pt modelId="{9BFBC1A7-A12B-44B7-AA62-30176CCAA756}" type="pres">
      <dgm:prSet presAssocID="{CF85978B-C7C2-4C60-BF66-D58BA53AB530}" presName="text3" presStyleLbl="fgAcc3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7102F0-4826-40D9-B3A4-3A1EBF4EEE87}" type="pres">
      <dgm:prSet presAssocID="{CF85978B-C7C2-4C60-BF66-D58BA53AB530}" presName="hierChild4" presStyleCnt="0"/>
      <dgm:spPr/>
    </dgm:pt>
    <dgm:pt modelId="{D851B35F-9A64-497A-9AB5-77B03AF2EAEF}" type="pres">
      <dgm:prSet presAssocID="{34EC7314-F49D-4E26-A37B-1503990E4BC0}" presName="Name17" presStyleLbl="parChTrans1D3" presStyleIdx="8" presStyleCnt="9"/>
      <dgm:spPr/>
      <dgm:t>
        <a:bodyPr/>
        <a:lstStyle/>
        <a:p>
          <a:endParaRPr lang="en-US"/>
        </a:p>
      </dgm:t>
    </dgm:pt>
    <dgm:pt modelId="{EC14BBFE-A08C-484B-AFC3-EAD5BB7167B6}" type="pres">
      <dgm:prSet presAssocID="{7E2775B9-3FA1-4CD3-A0D4-EA2808E499ED}" presName="hierRoot3" presStyleCnt="0"/>
      <dgm:spPr/>
    </dgm:pt>
    <dgm:pt modelId="{C25FD181-C0B0-4EC4-BC3B-F06D05EAB120}" type="pres">
      <dgm:prSet presAssocID="{7E2775B9-3FA1-4CD3-A0D4-EA2808E499ED}" presName="composite3" presStyleCnt="0"/>
      <dgm:spPr/>
    </dgm:pt>
    <dgm:pt modelId="{D593AE67-CCA0-48CC-9960-042743912A14}" type="pres">
      <dgm:prSet presAssocID="{7E2775B9-3FA1-4CD3-A0D4-EA2808E499ED}" presName="background3" presStyleLbl="node3" presStyleIdx="8" presStyleCnt="9"/>
      <dgm:spPr/>
    </dgm:pt>
    <dgm:pt modelId="{E4D87C1F-1226-4C0F-84C9-91F1ADC117EA}" type="pres">
      <dgm:prSet presAssocID="{7E2775B9-3FA1-4CD3-A0D4-EA2808E499ED}" presName="text3" presStyleLbl="fgAcc3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03357F-C8C8-4623-B727-6064C08E93F6}" type="pres">
      <dgm:prSet presAssocID="{7E2775B9-3FA1-4CD3-A0D4-EA2808E499ED}" presName="hierChild4" presStyleCnt="0"/>
      <dgm:spPr/>
    </dgm:pt>
  </dgm:ptLst>
  <dgm:cxnLst>
    <dgm:cxn modelId="{7E004F7F-317C-4C22-8883-32E795464FC8}" type="presOf" srcId="{EB2109A2-59DB-47CF-B78F-A810F4655328}" destId="{8A8537D9-736B-4C97-AEF3-C6CD973033BC}" srcOrd="0" destOrd="0" presId="urn:microsoft.com/office/officeart/2005/8/layout/hierarchy1"/>
    <dgm:cxn modelId="{97721A3F-4FCB-4649-B062-B7AA7789D8FC}" srcId="{7E4D4EE7-39A5-44CA-9E26-093A85FBED5D}" destId="{0022360A-B50B-473E-A1B5-D68D9260A7B7}" srcOrd="1" destOrd="0" parTransId="{424306ED-B0C9-4E3C-8DEB-824E21B0FAED}" sibTransId="{68B1DF2D-D1F0-4D4C-AB53-2078DB14F478}"/>
    <dgm:cxn modelId="{2533392A-640B-41F6-A1FA-A34B29CDB468}" srcId="{22568731-EC38-4889-8B78-1679174C2440}" destId="{CF85978B-C7C2-4C60-BF66-D58BA53AB530}" srcOrd="1" destOrd="0" parTransId="{2F8812F3-85DA-42E6-8A30-D914940585E1}" sibTransId="{A1F1633B-92BA-48BE-A371-A58991214A51}"/>
    <dgm:cxn modelId="{F57B8650-7BA4-4EC2-AE77-3D56F74C7A83}" srcId="{7E4D4EE7-39A5-44CA-9E26-093A85FBED5D}" destId="{BFCC6699-E967-4B4C-917E-5425FB8F34C4}" srcOrd="0" destOrd="0" parTransId="{024809FC-ADA8-4F1E-AD3E-DC320C04747A}" sibTransId="{F33F0376-BFBE-4603-9B03-2EFEE9D53973}"/>
    <dgm:cxn modelId="{31099A6D-10A9-41EC-AE48-09DD3B60ECC0}" type="presOf" srcId="{FC468DB1-4F99-4D8D-A3E4-F5ECE68CF1B5}" destId="{A424A983-0268-4831-9222-B985800FA350}" srcOrd="0" destOrd="0" presId="urn:microsoft.com/office/officeart/2005/8/layout/hierarchy1"/>
    <dgm:cxn modelId="{14D0145B-80A8-42FD-A2EE-1A698B261CE3}" srcId="{BFCC6699-E967-4B4C-917E-5425FB8F34C4}" destId="{42A6785E-38C0-47DD-AEB9-B7829C89A3DE}" srcOrd="2" destOrd="0" parTransId="{5B435AF8-71C6-4F98-948D-F8E80669DD92}" sibTransId="{3EBC1DCF-4048-4167-943D-78123F46A5D9}"/>
    <dgm:cxn modelId="{3E6C187B-6561-4F76-AB6D-6BBCC4DED2C6}" type="presOf" srcId="{2C3CBBCB-415B-4068-BE6E-0A2E198C9B9C}" destId="{7CCA722A-0D7B-42B0-AD98-56090240EC63}" srcOrd="0" destOrd="0" presId="urn:microsoft.com/office/officeart/2005/8/layout/hierarchy1"/>
    <dgm:cxn modelId="{6D873CA3-3C65-43CE-A16B-9ED4B1F0FCE4}" type="presOf" srcId="{42A6785E-38C0-47DD-AEB9-B7829C89A3DE}" destId="{61387361-7D91-492D-9229-8A6AC999004A}" srcOrd="0" destOrd="0" presId="urn:microsoft.com/office/officeart/2005/8/layout/hierarchy1"/>
    <dgm:cxn modelId="{DF50166F-61D0-4604-B2C9-4EB7441B01C7}" type="presOf" srcId="{0022360A-B50B-473E-A1B5-D68D9260A7B7}" destId="{0203AF33-AA71-4862-B39B-EF718AD43C43}" srcOrd="0" destOrd="0" presId="urn:microsoft.com/office/officeart/2005/8/layout/hierarchy1"/>
    <dgm:cxn modelId="{8810E7BD-538D-484B-842D-3A3B371767EB}" type="presOf" srcId="{4B4AF533-914E-43B0-BC1A-A37FCFC3C7EC}" destId="{628B90FC-7429-4072-9711-3973304E8132}" srcOrd="0" destOrd="0" presId="urn:microsoft.com/office/officeart/2005/8/layout/hierarchy1"/>
    <dgm:cxn modelId="{856C1491-2E68-4ACC-9FA3-B111C2317285}" type="presOf" srcId="{1BBEA552-2565-4412-AF12-3444C328BA81}" destId="{75D4B1E1-59C6-465A-AFFE-BAEED4B9B8EA}" srcOrd="0" destOrd="0" presId="urn:microsoft.com/office/officeart/2005/8/layout/hierarchy1"/>
    <dgm:cxn modelId="{6843C0BB-6D9C-47F1-96A3-C49C7703397D}" type="presOf" srcId="{34EC7314-F49D-4E26-A37B-1503990E4BC0}" destId="{D851B35F-9A64-497A-9AB5-77B03AF2EAEF}" srcOrd="0" destOrd="0" presId="urn:microsoft.com/office/officeart/2005/8/layout/hierarchy1"/>
    <dgm:cxn modelId="{D4CF29B5-341B-475E-BD14-9E7F8E579194}" type="presOf" srcId="{39D8B9A5-03F4-4E81-A101-EB207F5EFCF1}" destId="{E5EFE9CB-2577-402C-A43F-3011E244B9E7}" srcOrd="0" destOrd="0" presId="urn:microsoft.com/office/officeart/2005/8/layout/hierarchy1"/>
    <dgm:cxn modelId="{4CDCA7EB-A31B-4925-8999-E0C21E9D385C}" type="presOf" srcId="{44A30E07-3C26-4CF3-BD87-414F2966A54E}" destId="{A8508AA4-0705-45C8-B267-DB0F0672C4B7}" srcOrd="0" destOrd="0" presId="urn:microsoft.com/office/officeart/2005/8/layout/hierarchy1"/>
    <dgm:cxn modelId="{1EAF77EC-A3D0-4ACF-87EB-AA4C96F412E6}" type="presOf" srcId="{7E2775B9-3FA1-4CD3-A0D4-EA2808E499ED}" destId="{E4D87C1F-1226-4C0F-84C9-91F1ADC117EA}" srcOrd="0" destOrd="0" presId="urn:microsoft.com/office/officeart/2005/8/layout/hierarchy1"/>
    <dgm:cxn modelId="{792E51B1-ECC1-43C8-BD94-61C0283C44D7}" srcId="{BFCC6699-E967-4B4C-917E-5425FB8F34C4}" destId="{B893111D-6ED5-45BA-A88E-C7955127B65F}" srcOrd="0" destOrd="0" parTransId="{96B30F10-B88C-4029-8DD1-A8F2F5A49BC9}" sibTransId="{D08A3E2F-BC5B-489D-823D-07195B04F80D}"/>
    <dgm:cxn modelId="{C66D55E5-418D-45F9-830C-3D1C4423398D}" srcId="{0022360A-B50B-473E-A1B5-D68D9260A7B7}" destId="{39D8B9A5-03F4-4E81-A101-EB207F5EFCF1}" srcOrd="0" destOrd="0" parTransId="{2C3CBBCB-415B-4068-BE6E-0A2E198C9B9C}" sibTransId="{3AFFDBA2-B7A2-4BF1-AD38-B3C0EB164F15}"/>
    <dgm:cxn modelId="{E75D85DC-B93F-41C7-9331-FE0D060F98E4}" srcId="{7E4D4EE7-39A5-44CA-9E26-093A85FBED5D}" destId="{22568731-EC38-4889-8B78-1679174C2440}" srcOrd="2" destOrd="0" parTransId="{FC468DB1-4F99-4D8D-A3E4-F5ECE68CF1B5}" sibTransId="{810E30DE-1BBD-4F34-B5FA-FA6164B666B2}"/>
    <dgm:cxn modelId="{A30D0F15-04B7-4771-A815-AC8683D4E0D8}" type="presOf" srcId="{A1FB0370-F2F6-4462-88F3-FF8F9E67F739}" destId="{38CDF087-82CF-4E1B-9FB5-30388C20C95F}" srcOrd="0" destOrd="0" presId="urn:microsoft.com/office/officeart/2005/8/layout/hierarchy1"/>
    <dgm:cxn modelId="{A8E33DD9-8BD9-473A-AD24-7642D9F85306}" type="presOf" srcId="{22568731-EC38-4889-8B78-1679174C2440}" destId="{C25264CF-C6C0-4F36-A1A7-BA3A0E2B2DBD}" srcOrd="0" destOrd="0" presId="urn:microsoft.com/office/officeart/2005/8/layout/hierarchy1"/>
    <dgm:cxn modelId="{7F6D23A6-3EFA-4280-AA78-54A9D64C7E7A}" srcId="{A1FB0370-F2F6-4462-88F3-FF8F9E67F739}" destId="{7E4D4EE7-39A5-44CA-9E26-093A85FBED5D}" srcOrd="0" destOrd="0" parTransId="{A06008AF-66B5-4D0F-80D8-D5BD967DD1C2}" sibTransId="{422B2CAA-EF58-4CFB-AFAB-9A764311A53D}"/>
    <dgm:cxn modelId="{BECAF3F7-B3AC-4DF4-81C0-903EA993361E}" type="presOf" srcId="{96B30F10-B88C-4029-8DD1-A8F2F5A49BC9}" destId="{38C055ED-4B6D-412E-8790-748A9423F3CA}" srcOrd="0" destOrd="0" presId="urn:microsoft.com/office/officeart/2005/8/layout/hierarchy1"/>
    <dgm:cxn modelId="{9054E7EA-73C7-4F4A-A538-E40CE524896D}" srcId="{0022360A-B50B-473E-A1B5-D68D9260A7B7}" destId="{4B4AF533-914E-43B0-BC1A-A37FCFC3C7EC}" srcOrd="1" destOrd="0" parTransId="{37BDFA07-1430-4D5E-8164-A8EFD401F851}" sibTransId="{4F34A00D-24E0-40FB-801F-10D57ED08C97}"/>
    <dgm:cxn modelId="{6ABD3BF8-7A07-4B43-83D6-8B909D21B827}" type="presOf" srcId="{37BDFA07-1430-4D5E-8164-A8EFD401F851}" destId="{3E043CDF-9B17-4CC8-92EC-1E35D16EC037}" srcOrd="0" destOrd="0" presId="urn:microsoft.com/office/officeart/2005/8/layout/hierarchy1"/>
    <dgm:cxn modelId="{CC53B0D4-D480-431D-BA40-4FA80BBE02C3}" srcId="{BFCC6699-E967-4B4C-917E-5425FB8F34C4}" destId="{44A30E07-3C26-4CF3-BD87-414F2966A54E}" srcOrd="1" destOrd="0" parTransId="{0FD1B732-F37F-48F8-8778-C38BC15729B0}" sibTransId="{2E893F98-05C0-4966-BB2B-F382E78504FD}"/>
    <dgm:cxn modelId="{93EE08DE-1C59-4044-B3D9-975886CBF064}" type="presOf" srcId="{7E4D4EE7-39A5-44CA-9E26-093A85FBED5D}" destId="{28158896-8662-4C37-8E95-D2D4CCBC6468}" srcOrd="0" destOrd="0" presId="urn:microsoft.com/office/officeart/2005/8/layout/hierarchy1"/>
    <dgm:cxn modelId="{629DD065-4A9A-48E4-B75F-6E8A20A2799D}" type="presOf" srcId="{2F8812F3-85DA-42E6-8A30-D914940585E1}" destId="{CC681355-F908-4237-9929-D94F23F67022}" srcOrd="0" destOrd="0" presId="urn:microsoft.com/office/officeart/2005/8/layout/hierarchy1"/>
    <dgm:cxn modelId="{E1C78729-99E9-4E4B-B5BE-E3AFCD4B2A5F}" type="presOf" srcId="{CF85978B-C7C2-4C60-BF66-D58BA53AB530}" destId="{9BFBC1A7-A12B-44B7-AA62-30176CCAA756}" srcOrd="0" destOrd="0" presId="urn:microsoft.com/office/officeart/2005/8/layout/hierarchy1"/>
    <dgm:cxn modelId="{BC31FD65-0C35-444A-800A-05853BA6186A}" srcId="{22568731-EC38-4889-8B78-1679174C2440}" destId="{7E2775B9-3FA1-4CD3-A0D4-EA2808E499ED}" srcOrd="2" destOrd="0" parTransId="{34EC7314-F49D-4E26-A37B-1503990E4BC0}" sibTransId="{D81E311A-AEC6-455F-9C3D-18C3EDBDDC7B}"/>
    <dgm:cxn modelId="{42DE2C3A-5F1E-4B1E-A5F4-BAF1A2B3077B}" type="presOf" srcId="{BFCC6699-E967-4B4C-917E-5425FB8F34C4}" destId="{35A6EBE9-4D04-48B0-8151-F5C259CED4A8}" srcOrd="0" destOrd="0" presId="urn:microsoft.com/office/officeart/2005/8/layout/hierarchy1"/>
    <dgm:cxn modelId="{D5C00A06-888F-42A2-A2D1-EE3F00657F8A}" srcId="{0022360A-B50B-473E-A1B5-D68D9260A7B7}" destId="{EB2109A2-59DB-47CF-B78F-A810F4655328}" srcOrd="2" destOrd="0" parTransId="{743D966C-DB08-4508-B087-99E04C326868}" sibTransId="{427C9F0E-AC39-4633-9CC6-6A415597829E}"/>
    <dgm:cxn modelId="{C8A42731-A063-4331-9DEB-839274F42F29}" type="presOf" srcId="{424306ED-B0C9-4E3C-8DEB-824E21B0FAED}" destId="{C5326000-96DC-4714-B442-72FAF21FB11C}" srcOrd="0" destOrd="0" presId="urn:microsoft.com/office/officeart/2005/8/layout/hierarchy1"/>
    <dgm:cxn modelId="{D83A8770-5D9A-4B38-951C-5BC0BA369DA5}" type="presOf" srcId="{5B435AF8-71C6-4F98-948D-F8E80669DD92}" destId="{97D1C4C7-A266-4616-B1D6-1DB655813849}" srcOrd="0" destOrd="0" presId="urn:microsoft.com/office/officeart/2005/8/layout/hierarchy1"/>
    <dgm:cxn modelId="{6EB604FC-D175-4453-B389-824BE6C09C76}" type="presOf" srcId="{024809FC-ADA8-4F1E-AD3E-DC320C04747A}" destId="{B1B0C587-6697-4FE7-9C49-F070F9603A32}" srcOrd="0" destOrd="0" presId="urn:microsoft.com/office/officeart/2005/8/layout/hierarchy1"/>
    <dgm:cxn modelId="{040DAFD8-5DF2-4261-AA4A-15631776EA17}" type="presOf" srcId="{B893111D-6ED5-45BA-A88E-C7955127B65F}" destId="{15FA1567-C5ED-4E5C-B1E4-B0C6FEB40318}" srcOrd="0" destOrd="0" presId="urn:microsoft.com/office/officeart/2005/8/layout/hierarchy1"/>
    <dgm:cxn modelId="{D22B7DCC-008D-4172-AD1F-0F5AB4C683FD}" srcId="{22568731-EC38-4889-8B78-1679174C2440}" destId="{0BAE5BA4-3A97-4860-8D9A-6192A1AABBC2}" srcOrd="0" destOrd="0" parTransId="{1BBEA552-2565-4412-AF12-3444C328BA81}" sibTransId="{A1C01D60-548F-4D20-9C04-99F9CC7F34C9}"/>
    <dgm:cxn modelId="{AE7718FE-837F-47DA-B1DD-783CA5FA75CB}" type="presOf" srcId="{0FD1B732-F37F-48F8-8778-C38BC15729B0}" destId="{BAE662A7-4703-459A-99EA-ED00B32E4AC3}" srcOrd="0" destOrd="0" presId="urn:microsoft.com/office/officeart/2005/8/layout/hierarchy1"/>
    <dgm:cxn modelId="{D8CB8BBA-5C4E-45D9-BAA8-B2F998F19AE4}" type="presOf" srcId="{743D966C-DB08-4508-B087-99E04C326868}" destId="{355CC1D0-AA77-4EAE-86AB-1D41E6B5088A}" srcOrd="0" destOrd="0" presId="urn:microsoft.com/office/officeart/2005/8/layout/hierarchy1"/>
    <dgm:cxn modelId="{0E9E6FB9-36E2-4188-9114-E0BF093F70CD}" type="presOf" srcId="{0BAE5BA4-3A97-4860-8D9A-6192A1AABBC2}" destId="{15BD19F7-38F4-4F20-9297-7E118E06F0CC}" srcOrd="0" destOrd="0" presId="urn:microsoft.com/office/officeart/2005/8/layout/hierarchy1"/>
    <dgm:cxn modelId="{6EBB6411-A06F-4727-80B1-55091AE17BB2}" type="presParOf" srcId="{38CDF087-82CF-4E1B-9FB5-30388C20C95F}" destId="{193FF3D4-37F3-461C-A314-1988D1AFCEF2}" srcOrd="0" destOrd="0" presId="urn:microsoft.com/office/officeart/2005/8/layout/hierarchy1"/>
    <dgm:cxn modelId="{B73614DE-B270-4E44-A8C9-649A7BE9BD1E}" type="presParOf" srcId="{193FF3D4-37F3-461C-A314-1988D1AFCEF2}" destId="{AADDF1A5-4BED-4574-9170-D25CB4024625}" srcOrd="0" destOrd="0" presId="urn:microsoft.com/office/officeart/2005/8/layout/hierarchy1"/>
    <dgm:cxn modelId="{F4D51BC9-279E-4E2C-B133-2A5F98B3ABED}" type="presParOf" srcId="{AADDF1A5-4BED-4574-9170-D25CB4024625}" destId="{61BB1A2C-5CD1-41D5-AF88-57132024EE07}" srcOrd="0" destOrd="0" presId="urn:microsoft.com/office/officeart/2005/8/layout/hierarchy1"/>
    <dgm:cxn modelId="{C83CBBD7-D9CE-490D-8942-C73F55384A81}" type="presParOf" srcId="{AADDF1A5-4BED-4574-9170-D25CB4024625}" destId="{28158896-8662-4C37-8E95-D2D4CCBC6468}" srcOrd="1" destOrd="0" presId="urn:microsoft.com/office/officeart/2005/8/layout/hierarchy1"/>
    <dgm:cxn modelId="{CE9EBA5F-8BB8-4A80-A222-88648EE9F093}" type="presParOf" srcId="{193FF3D4-37F3-461C-A314-1988D1AFCEF2}" destId="{6C3B43A5-1521-4588-A613-CBF4DE68F0EB}" srcOrd="1" destOrd="0" presId="urn:microsoft.com/office/officeart/2005/8/layout/hierarchy1"/>
    <dgm:cxn modelId="{1F03656E-06EF-48ED-8062-26BF98F4355A}" type="presParOf" srcId="{6C3B43A5-1521-4588-A613-CBF4DE68F0EB}" destId="{B1B0C587-6697-4FE7-9C49-F070F9603A32}" srcOrd="0" destOrd="0" presId="urn:microsoft.com/office/officeart/2005/8/layout/hierarchy1"/>
    <dgm:cxn modelId="{BF80FEC3-9602-4046-8D60-378AC85483A5}" type="presParOf" srcId="{6C3B43A5-1521-4588-A613-CBF4DE68F0EB}" destId="{F910B153-7B0F-40C8-B427-29B3A5A1485B}" srcOrd="1" destOrd="0" presId="urn:microsoft.com/office/officeart/2005/8/layout/hierarchy1"/>
    <dgm:cxn modelId="{D9A2BE1D-C4F2-4458-AE7D-F9D4B8525183}" type="presParOf" srcId="{F910B153-7B0F-40C8-B427-29B3A5A1485B}" destId="{B7106697-607D-4D30-9E26-77F3DFA88CAB}" srcOrd="0" destOrd="0" presId="urn:microsoft.com/office/officeart/2005/8/layout/hierarchy1"/>
    <dgm:cxn modelId="{92D101B2-D8F5-41DA-9FDC-4D1E521514D0}" type="presParOf" srcId="{B7106697-607D-4D30-9E26-77F3DFA88CAB}" destId="{D31997CE-74DD-4C5D-911A-D24D9E8F1DD3}" srcOrd="0" destOrd="0" presId="urn:microsoft.com/office/officeart/2005/8/layout/hierarchy1"/>
    <dgm:cxn modelId="{1C01EAEB-3E71-4EFC-89B8-CC118FAF4A84}" type="presParOf" srcId="{B7106697-607D-4D30-9E26-77F3DFA88CAB}" destId="{35A6EBE9-4D04-48B0-8151-F5C259CED4A8}" srcOrd="1" destOrd="0" presId="urn:microsoft.com/office/officeart/2005/8/layout/hierarchy1"/>
    <dgm:cxn modelId="{92ADB521-68C1-4FC8-8EC8-05654FB28C72}" type="presParOf" srcId="{F910B153-7B0F-40C8-B427-29B3A5A1485B}" destId="{021AA893-9586-4F1A-B171-9199716C2092}" srcOrd="1" destOrd="0" presId="urn:microsoft.com/office/officeart/2005/8/layout/hierarchy1"/>
    <dgm:cxn modelId="{697B40FD-A31C-4782-9740-3D7CC8767D04}" type="presParOf" srcId="{021AA893-9586-4F1A-B171-9199716C2092}" destId="{38C055ED-4B6D-412E-8790-748A9423F3CA}" srcOrd="0" destOrd="0" presId="urn:microsoft.com/office/officeart/2005/8/layout/hierarchy1"/>
    <dgm:cxn modelId="{AE6A9B7E-3FE9-44EF-88C7-C6DA37589E03}" type="presParOf" srcId="{021AA893-9586-4F1A-B171-9199716C2092}" destId="{3FB9288F-272E-4290-9168-0838272267DC}" srcOrd="1" destOrd="0" presId="urn:microsoft.com/office/officeart/2005/8/layout/hierarchy1"/>
    <dgm:cxn modelId="{90DF2C0E-8778-4639-BB41-0F395AD61C8F}" type="presParOf" srcId="{3FB9288F-272E-4290-9168-0838272267DC}" destId="{4CD52CE5-CEA8-4FE3-A395-FE30297727BC}" srcOrd="0" destOrd="0" presId="urn:microsoft.com/office/officeart/2005/8/layout/hierarchy1"/>
    <dgm:cxn modelId="{28F11FCA-6C42-480F-9093-1794A5735EA3}" type="presParOf" srcId="{4CD52CE5-CEA8-4FE3-A395-FE30297727BC}" destId="{831FAEE9-07A6-424F-B97F-EBEDF342E617}" srcOrd="0" destOrd="0" presId="urn:microsoft.com/office/officeart/2005/8/layout/hierarchy1"/>
    <dgm:cxn modelId="{8829F2C9-0220-445E-BF4B-D14380FD6613}" type="presParOf" srcId="{4CD52CE5-CEA8-4FE3-A395-FE30297727BC}" destId="{15FA1567-C5ED-4E5C-B1E4-B0C6FEB40318}" srcOrd="1" destOrd="0" presId="urn:microsoft.com/office/officeart/2005/8/layout/hierarchy1"/>
    <dgm:cxn modelId="{669533FF-E9F6-40B6-9C67-04E79B31EE89}" type="presParOf" srcId="{3FB9288F-272E-4290-9168-0838272267DC}" destId="{FCFB4936-9109-44FB-8741-9C76D73F3F6E}" srcOrd="1" destOrd="0" presId="urn:microsoft.com/office/officeart/2005/8/layout/hierarchy1"/>
    <dgm:cxn modelId="{9F2FF682-DFFB-46C4-AEC7-DDF93B0C4103}" type="presParOf" srcId="{021AA893-9586-4F1A-B171-9199716C2092}" destId="{BAE662A7-4703-459A-99EA-ED00B32E4AC3}" srcOrd="2" destOrd="0" presId="urn:microsoft.com/office/officeart/2005/8/layout/hierarchy1"/>
    <dgm:cxn modelId="{0D560643-071E-4A13-9B6D-16BD14A84B39}" type="presParOf" srcId="{021AA893-9586-4F1A-B171-9199716C2092}" destId="{77CF3705-9101-44D6-B5B6-7EDB3890E421}" srcOrd="3" destOrd="0" presId="urn:microsoft.com/office/officeart/2005/8/layout/hierarchy1"/>
    <dgm:cxn modelId="{A5FC7B49-8686-4AD9-AACC-B7CF15B33462}" type="presParOf" srcId="{77CF3705-9101-44D6-B5B6-7EDB3890E421}" destId="{4CD6273E-4A58-4F23-B3FF-00075FA7452C}" srcOrd="0" destOrd="0" presId="urn:microsoft.com/office/officeart/2005/8/layout/hierarchy1"/>
    <dgm:cxn modelId="{D718E3F6-96D4-4E08-9028-6995BFEA5013}" type="presParOf" srcId="{4CD6273E-4A58-4F23-B3FF-00075FA7452C}" destId="{12A72419-81E5-4F72-BE89-B724AC2D3AC7}" srcOrd="0" destOrd="0" presId="urn:microsoft.com/office/officeart/2005/8/layout/hierarchy1"/>
    <dgm:cxn modelId="{E5DDB22E-1E57-43C4-95A4-DFF07FBDDC69}" type="presParOf" srcId="{4CD6273E-4A58-4F23-B3FF-00075FA7452C}" destId="{A8508AA4-0705-45C8-B267-DB0F0672C4B7}" srcOrd="1" destOrd="0" presId="urn:microsoft.com/office/officeart/2005/8/layout/hierarchy1"/>
    <dgm:cxn modelId="{AA49D7D7-6565-4A62-8248-F00CA9CA5C83}" type="presParOf" srcId="{77CF3705-9101-44D6-B5B6-7EDB3890E421}" destId="{A5E70D6E-1F7A-421F-8989-159689CE5257}" srcOrd="1" destOrd="0" presId="urn:microsoft.com/office/officeart/2005/8/layout/hierarchy1"/>
    <dgm:cxn modelId="{A3287374-DEBE-44E5-8D94-193B27CE1BA8}" type="presParOf" srcId="{021AA893-9586-4F1A-B171-9199716C2092}" destId="{97D1C4C7-A266-4616-B1D6-1DB655813849}" srcOrd="4" destOrd="0" presId="urn:microsoft.com/office/officeart/2005/8/layout/hierarchy1"/>
    <dgm:cxn modelId="{24E582A4-01E0-4A00-B0E2-1D542F2BF3AB}" type="presParOf" srcId="{021AA893-9586-4F1A-B171-9199716C2092}" destId="{C057B7C0-55E9-420C-97F1-4C39ACE92DA4}" srcOrd="5" destOrd="0" presId="urn:microsoft.com/office/officeart/2005/8/layout/hierarchy1"/>
    <dgm:cxn modelId="{B6D1FE8C-628A-4D6E-88D3-5CE323F097A6}" type="presParOf" srcId="{C057B7C0-55E9-420C-97F1-4C39ACE92DA4}" destId="{3B1B534C-497D-42B0-AE76-BA425687EA83}" srcOrd="0" destOrd="0" presId="urn:microsoft.com/office/officeart/2005/8/layout/hierarchy1"/>
    <dgm:cxn modelId="{A92B6FFC-9DC2-403D-BC37-C2C104363A76}" type="presParOf" srcId="{3B1B534C-497D-42B0-AE76-BA425687EA83}" destId="{A336966B-8CC6-45F1-91CF-0D65F9F4493C}" srcOrd="0" destOrd="0" presId="urn:microsoft.com/office/officeart/2005/8/layout/hierarchy1"/>
    <dgm:cxn modelId="{15E52875-BC64-4046-860A-F2F589E5866B}" type="presParOf" srcId="{3B1B534C-497D-42B0-AE76-BA425687EA83}" destId="{61387361-7D91-492D-9229-8A6AC999004A}" srcOrd="1" destOrd="0" presId="urn:microsoft.com/office/officeart/2005/8/layout/hierarchy1"/>
    <dgm:cxn modelId="{A080DBAC-5806-43B4-81E2-0261B548959C}" type="presParOf" srcId="{C057B7C0-55E9-420C-97F1-4C39ACE92DA4}" destId="{D330C906-5C56-4D78-8AAC-DC60BD6CADF3}" srcOrd="1" destOrd="0" presId="urn:microsoft.com/office/officeart/2005/8/layout/hierarchy1"/>
    <dgm:cxn modelId="{4819D8DD-E824-42F0-BE95-257523E5131D}" type="presParOf" srcId="{6C3B43A5-1521-4588-A613-CBF4DE68F0EB}" destId="{C5326000-96DC-4714-B442-72FAF21FB11C}" srcOrd="2" destOrd="0" presId="urn:microsoft.com/office/officeart/2005/8/layout/hierarchy1"/>
    <dgm:cxn modelId="{2780108E-DBCF-489E-9FE7-41C492BEF774}" type="presParOf" srcId="{6C3B43A5-1521-4588-A613-CBF4DE68F0EB}" destId="{C8B3EB35-9DFC-43E4-A039-5924F7E4D498}" srcOrd="3" destOrd="0" presId="urn:microsoft.com/office/officeart/2005/8/layout/hierarchy1"/>
    <dgm:cxn modelId="{CD6DDAF6-1619-42D9-B615-61FC81C7785E}" type="presParOf" srcId="{C8B3EB35-9DFC-43E4-A039-5924F7E4D498}" destId="{90F922A0-1732-496F-A086-1749C3B528C3}" srcOrd="0" destOrd="0" presId="urn:microsoft.com/office/officeart/2005/8/layout/hierarchy1"/>
    <dgm:cxn modelId="{52354A64-9E39-4841-BB72-F93C64C34D34}" type="presParOf" srcId="{90F922A0-1732-496F-A086-1749C3B528C3}" destId="{FC214ECE-E432-46AB-B157-A6271017C2FE}" srcOrd="0" destOrd="0" presId="urn:microsoft.com/office/officeart/2005/8/layout/hierarchy1"/>
    <dgm:cxn modelId="{E9017B25-2CAE-405D-BC70-4DD143125C73}" type="presParOf" srcId="{90F922A0-1732-496F-A086-1749C3B528C3}" destId="{0203AF33-AA71-4862-B39B-EF718AD43C43}" srcOrd="1" destOrd="0" presId="urn:microsoft.com/office/officeart/2005/8/layout/hierarchy1"/>
    <dgm:cxn modelId="{419FA424-CFF5-4CF4-BD43-26A500923A80}" type="presParOf" srcId="{C8B3EB35-9DFC-43E4-A039-5924F7E4D498}" destId="{329DBB62-6BD6-4AF6-A72E-77A2B8D20493}" srcOrd="1" destOrd="0" presId="urn:microsoft.com/office/officeart/2005/8/layout/hierarchy1"/>
    <dgm:cxn modelId="{848BAB14-537F-4816-905B-20E83ECB7404}" type="presParOf" srcId="{329DBB62-6BD6-4AF6-A72E-77A2B8D20493}" destId="{7CCA722A-0D7B-42B0-AD98-56090240EC63}" srcOrd="0" destOrd="0" presId="urn:microsoft.com/office/officeart/2005/8/layout/hierarchy1"/>
    <dgm:cxn modelId="{7911DD61-EED6-4A7B-9C29-DB91B7B47221}" type="presParOf" srcId="{329DBB62-6BD6-4AF6-A72E-77A2B8D20493}" destId="{069728DD-65D6-46CC-85F1-71D8A2202AC0}" srcOrd="1" destOrd="0" presId="urn:microsoft.com/office/officeart/2005/8/layout/hierarchy1"/>
    <dgm:cxn modelId="{0F90674D-A19C-4FEC-B965-A62D50FAA560}" type="presParOf" srcId="{069728DD-65D6-46CC-85F1-71D8A2202AC0}" destId="{5F25D90B-1EDD-487A-8A18-1A1264F7BE32}" srcOrd="0" destOrd="0" presId="urn:microsoft.com/office/officeart/2005/8/layout/hierarchy1"/>
    <dgm:cxn modelId="{C4ACE50E-2A72-4E40-8ECE-CC86655F8F0D}" type="presParOf" srcId="{5F25D90B-1EDD-487A-8A18-1A1264F7BE32}" destId="{003EE90E-3E4E-404B-A34B-51B6DC451A61}" srcOrd="0" destOrd="0" presId="urn:microsoft.com/office/officeart/2005/8/layout/hierarchy1"/>
    <dgm:cxn modelId="{256804DB-4411-42B6-9956-31022468A6DD}" type="presParOf" srcId="{5F25D90B-1EDD-487A-8A18-1A1264F7BE32}" destId="{E5EFE9CB-2577-402C-A43F-3011E244B9E7}" srcOrd="1" destOrd="0" presId="urn:microsoft.com/office/officeart/2005/8/layout/hierarchy1"/>
    <dgm:cxn modelId="{DFF575AE-8D68-4AAE-9EE3-AD96EC1E429E}" type="presParOf" srcId="{069728DD-65D6-46CC-85F1-71D8A2202AC0}" destId="{A731FF3A-2523-4CF3-8399-97DA6738CEC8}" srcOrd="1" destOrd="0" presId="urn:microsoft.com/office/officeart/2005/8/layout/hierarchy1"/>
    <dgm:cxn modelId="{4F47FBC5-35C7-4700-9525-FDA6BBD70047}" type="presParOf" srcId="{329DBB62-6BD6-4AF6-A72E-77A2B8D20493}" destId="{3E043CDF-9B17-4CC8-92EC-1E35D16EC037}" srcOrd="2" destOrd="0" presId="urn:microsoft.com/office/officeart/2005/8/layout/hierarchy1"/>
    <dgm:cxn modelId="{58A8375F-22E8-459D-9F61-B11EC07A7B34}" type="presParOf" srcId="{329DBB62-6BD6-4AF6-A72E-77A2B8D20493}" destId="{C35D0D5F-C6DC-4B9C-873C-7B2785A358E3}" srcOrd="3" destOrd="0" presId="urn:microsoft.com/office/officeart/2005/8/layout/hierarchy1"/>
    <dgm:cxn modelId="{E26CFBDB-E0ED-4740-A384-EB7172260FF9}" type="presParOf" srcId="{C35D0D5F-C6DC-4B9C-873C-7B2785A358E3}" destId="{E2D2E10A-0D80-41C0-B3BF-C4068F2A4C3A}" srcOrd="0" destOrd="0" presId="urn:microsoft.com/office/officeart/2005/8/layout/hierarchy1"/>
    <dgm:cxn modelId="{3650CA76-B5D0-446C-8775-5BB7AE2F46BD}" type="presParOf" srcId="{E2D2E10A-0D80-41C0-B3BF-C4068F2A4C3A}" destId="{E0EDA0EF-34C1-4811-B786-24C88CE55820}" srcOrd="0" destOrd="0" presId="urn:microsoft.com/office/officeart/2005/8/layout/hierarchy1"/>
    <dgm:cxn modelId="{F24A4528-ABA5-448E-90BA-440EA75851EC}" type="presParOf" srcId="{E2D2E10A-0D80-41C0-B3BF-C4068F2A4C3A}" destId="{628B90FC-7429-4072-9711-3973304E8132}" srcOrd="1" destOrd="0" presId="urn:microsoft.com/office/officeart/2005/8/layout/hierarchy1"/>
    <dgm:cxn modelId="{659DB64B-9B4E-4D0E-A199-8BE8AB873F1F}" type="presParOf" srcId="{C35D0D5F-C6DC-4B9C-873C-7B2785A358E3}" destId="{FFCCED31-64EB-4F8F-9D91-27B98014ACAD}" srcOrd="1" destOrd="0" presId="urn:microsoft.com/office/officeart/2005/8/layout/hierarchy1"/>
    <dgm:cxn modelId="{62C533F7-9A47-4783-809E-C50F85914EB8}" type="presParOf" srcId="{329DBB62-6BD6-4AF6-A72E-77A2B8D20493}" destId="{355CC1D0-AA77-4EAE-86AB-1D41E6B5088A}" srcOrd="4" destOrd="0" presId="urn:microsoft.com/office/officeart/2005/8/layout/hierarchy1"/>
    <dgm:cxn modelId="{57EEEAA6-BC16-4F2C-BDCD-9B8E15DC7DD6}" type="presParOf" srcId="{329DBB62-6BD6-4AF6-A72E-77A2B8D20493}" destId="{96C73C75-0823-4689-A2B7-7D28E50418E3}" srcOrd="5" destOrd="0" presId="urn:microsoft.com/office/officeart/2005/8/layout/hierarchy1"/>
    <dgm:cxn modelId="{B456420D-084A-4C0C-9C25-24B9EC73B03E}" type="presParOf" srcId="{96C73C75-0823-4689-A2B7-7D28E50418E3}" destId="{487F9DAB-A079-4354-A4B1-99915C7ACC2D}" srcOrd="0" destOrd="0" presId="urn:microsoft.com/office/officeart/2005/8/layout/hierarchy1"/>
    <dgm:cxn modelId="{D5372D41-20AA-4312-ADA8-C2FA2AC3D60B}" type="presParOf" srcId="{487F9DAB-A079-4354-A4B1-99915C7ACC2D}" destId="{D3014C19-604B-4180-8898-D8870B1AB1DC}" srcOrd="0" destOrd="0" presId="urn:microsoft.com/office/officeart/2005/8/layout/hierarchy1"/>
    <dgm:cxn modelId="{F139E593-C4F3-442D-A18B-ECD9919E2ED0}" type="presParOf" srcId="{487F9DAB-A079-4354-A4B1-99915C7ACC2D}" destId="{8A8537D9-736B-4C97-AEF3-C6CD973033BC}" srcOrd="1" destOrd="0" presId="urn:microsoft.com/office/officeart/2005/8/layout/hierarchy1"/>
    <dgm:cxn modelId="{4E6EE589-7474-414E-8D44-8CE9FEC3D48D}" type="presParOf" srcId="{96C73C75-0823-4689-A2B7-7D28E50418E3}" destId="{180EE07E-7537-4070-A3DD-26D02B5AF2CA}" srcOrd="1" destOrd="0" presId="urn:microsoft.com/office/officeart/2005/8/layout/hierarchy1"/>
    <dgm:cxn modelId="{76CD79D2-0B2B-45E9-8978-267F4DA229AF}" type="presParOf" srcId="{6C3B43A5-1521-4588-A613-CBF4DE68F0EB}" destId="{A424A983-0268-4831-9222-B985800FA350}" srcOrd="4" destOrd="0" presId="urn:microsoft.com/office/officeart/2005/8/layout/hierarchy1"/>
    <dgm:cxn modelId="{F4A27EB2-A5C9-4A08-9FB0-D08A0F3BC613}" type="presParOf" srcId="{6C3B43A5-1521-4588-A613-CBF4DE68F0EB}" destId="{A3F43B57-0731-4AD6-B9CD-6709D811224E}" srcOrd="5" destOrd="0" presId="urn:microsoft.com/office/officeart/2005/8/layout/hierarchy1"/>
    <dgm:cxn modelId="{F5508467-D598-43C0-AF8E-61C7ECB9F9B2}" type="presParOf" srcId="{A3F43B57-0731-4AD6-B9CD-6709D811224E}" destId="{347FF515-E5E5-4227-B2F7-EE849265E45D}" srcOrd="0" destOrd="0" presId="urn:microsoft.com/office/officeart/2005/8/layout/hierarchy1"/>
    <dgm:cxn modelId="{DEE8F5C5-BEB4-4902-82B1-FB9FA70344DC}" type="presParOf" srcId="{347FF515-E5E5-4227-B2F7-EE849265E45D}" destId="{495948F0-DD3A-45F8-9E40-083A6F4E9947}" srcOrd="0" destOrd="0" presId="urn:microsoft.com/office/officeart/2005/8/layout/hierarchy1"/>
    <dgm:cxn modelId="{8D311F98-6606-483A-9A34-8498FEE3FF90}" type="presParOf" srcId="{347FF515-E5E5-4227-B2F7-EE849265E45D}" destId="{C25264CF-C6C0-4F36-A1A7-BA3A0E2B2DBD}" srcOrd="1" destOrd="0" presId="urn:microsoft.com/office/officeart/2005/8/layout/hierarchy1"/>
    <dgm:cxn modelId="{F7AD83B0-D9FF-42F1-A57E-9F8E56B0F9EE}" type="presParOf" srcId="{A3F43B57-0731-4AD6-B9CD-6709D811224E}" destId="{845CA770-C688-4445-823F-0178ABA5B2FE}" srcOrd="1" destOrd="0" presId="urn:microsoft.com/office/officeart/2005/8/layout/hierarchy1"/>
    <dgm:cxn modelId="{C6554E42-3E3C-4C1E-843D-79AAAABCBF32}" type="presParOf" srcId="{845CA770-C688-4445-823F-0178ABA5B2FE}" destId="{75D4B1E1-59C6-465A-AFFE-BAEED4B9B8EA}" srcOrd="0" destOrd="0" presId="urn:microsoft.com/office/officeart/2005/8/layout/hierarchy1"/>
    <dgm:cxn modelId="{A0C68B47-A736-4508-8AA7-0803FF76F328}" type="presParOf" srcId="{845CA770-C688-4445-823F-0178ABA5B2FE}" destId="{81BFD0A5-DF22-471B-8F4D-9878E7402827}" srcOrd="1" destOrd="0" presId="urn:microsoft.com/office/officeart/2005/8/layout/hierarchy1"/>
    <dgm:cxn modelId="{233DD1CA-59F6-46AD-B4E4-BE9F0F52FAA3}" type="presParOf" srcId="{81BFD0A5-DF22-471B-8F4D-9878E7402827}" destId="{A3949DD2-B453-4FA2-BAD7-ABD5ABE56610}" srcOrd="0" destOrd="0" presId="urn:microsoft.com/office/officeart/2005/8/layout/hierarchy1"/>
    <dgm:cxn modelId="{F0FB4536-D974-4214-88C8-DE97E6448225}" type="presParOf" srcId="{A3949DD2-B453-4FA2-BAD7-ABD5ABE56610}" destId="{DC0144DC-F730-4FE1-80BD-B161D2FCC174}" srcOrd="0" destOrd="0" presId="urn:microsoft.com/office/officeart/2005/8/layout/hierarchy1"/>
    <dgm:cxn modelId="{F76A73B7-F69B-4A2C-86F5-951FA7956D7E}" type="presParOf" srcId="{A3949DD2-B453-4FA2-BAD7-ABD5ABE56610}" destId="{15BD19F7-38F4-4F20-9297-7E118E06F0CC}" srcOrd="1" destOrd="0" presId="urn:microsoft.com/office/officeart/2005/8/layout/hierarchy1"/>
    <dgm:cxn modelId="{82700D12-8AEF-41B0-A395-1773B30C3E44}" type="presParOf" srcId="{81BFD0A5-DF22-471B-8F4D-9878E7402827}" destId="{C74AB093-0811-4204-BDDB-BCD8FAA4475E}" srcOrd="1" destOrd="0" presId="urn:microsoft.com/office/officeart/2005/8/layout/hierarchy1"/>
    <dgm:cxn modelId="{5C4931DB-911C-489E-9DBB-EFCDDAA9C3A6}" type="presParOf" srcId="{845CA770-C688-4445-823F-0178ABA5B2FE}" destId="{CC681355-F908-4237-9929-D94F23F67022}" srcOrd="2" destOrd="0" presId="urn:microsoft.com/office/officeart/2005/8/layout/hierarchy1"/>
    <dgm:cxn modelId="{4B5BA54D-5BC3-4DFC-BAB5-1F2E082937F5}" type="presParOf" srcId="{845CA770-C688-4445-823F-0178ABA5B2FE}" destId="{F2707A18-B4E8-4951-A5D3-38C6A5C513E4}" srcOrd="3" destOrd="0" presId="urn:microsoft.com/office/officeart/2005/8/layout/hierarchy1"/>
    <dgm:cxn modelId="{0F5AC641-AB44-47C2-8469-8A345E419F93}" type="presParOf" srcId="{F2707A18-B4E8-4951-A5D3-38C6A5C513E4}" destId="{1D7534FB-5383-441F-8F0F-420B2B1983C5}" srcOrd="0" destOrd="0" presId="urn:microsoft.com/office/officeart/2005/8/layout/hierarchy1"/>
    <dgm:cxn modelId="{548745D6-5CA5-47AC-8E0B-22313E3C67DE}" type="presParOf" srcId="{1D7534FB-5383-441F-8F0F-420B2B1983C5}" destId="{AA71A6D3-F004-44DC-AAB7-54654A8F6542}" srcOrd="0" destOrd="0" presId="urn:microsoft.com/office/officeart/2005/8/layout/hierarchy1"/>
    <dgm:cxn modelId="{C2C64131-77B9-4089-9481-4BDFB1EC20D0}" type="presParOf" srcId="{1D7534FB-5383-441F-8F0F-420B2B1983C5}" destId="{9BFBC1A7-A12B-44B7-AA62-30176CCAA756}" srcOrd="1" destOrd="0" presId="urn:microsoft.com/office/officeart/2005/8/layout/hierarchy1"/>
    <dgm:cxn modelId="{B7FBE520-2E71-4EE1-882F-4CCD08BCF476}" type="presParOf" srcId="{F2707A18-B4E8-4951-A5D3-38C6A5C513E4}" destId="{ED7102F0-4826-40D9-B3A4-3A1EBF4EEE87}" srcOrd="1" destOrd="0" presId="urn:microsoft.com/office/officeart/2005/8/layout/hierarchy1"/>
    <dgm:cxn modelId="{76114535-5E00-4461-80DB-9C5AE0577056}" type="presParOf" srcId="{845CA770-C688-4445-823F-0178ABA5B2FE}" destId="{D851B35F-9A64-497A-9AB5-77B03AF2EAEF}" srcOrd="4" destOrd="0" presId="urn:microsoft.com/office/officeart/2005/8/layout/hierarchy1"/>
    <dgm:cxn modelId="{E2937486-E815-466B-A92B-40B891F21F89}" type="presParOf" srcId="{845CA770-C688-4445-823F-0178ABA5B2FE}" destId="{EC14BBFE-A08C-484B-AFC3-EAD5BB7167B6}" srcOrd="5" destOrd="0" presId="urn:microsoft.com/office/officeart/2005/8/layout/hierarchy1"/>
    <dgm:cxn modelId="{7B48194D-23BD-43DB-9F6E-459E5B574389}" type="presParOf" srcId="{EC14BBFE-A08C-484B-AFC3-EAD5BB7167B6}" destId="{C25FD181-C0B0-4EC4-BC3B-F06D05EAB120}" srcOrd="0" destOrd="0" presId="urn:microsoft.com/office/officeart/2005/8/layout/hierarchy1"/>
    <dgm:cxn modelId="{CC9619B2-4849-4DBD-BB50-CBB22498DA52}" type="presParOf" srcId="{C25FD181-C0B0-4EC4-BC3B-F06D05EAB120}" destId="{D593AE67-CCA0-48CC-9960-042743912A14}" srcOrd="0" destOrd="0" presId="urn:microsoft.com/office/officeart/2005/8/layout/hierarchy1"/>
    <dgm:cxn modelId="{40D8BE50-E0EA-4240-96BC-593CA4B465A4}" type="presParOf" srcId="{C25FD181-C0B0-4EC4-BC3B-F06D05EAB120}" destId="{E4D87C1F-1226-4C0F-84C9-91F1ADC117EA}" srcOrd="1" destOrd="0" presId="urn:microsoft.com/office/officeart/2005/8/layout/hierarchy1"/>
    <dgm:cxn modelId="{7E221F67-95F0-4A43-91B9-279C2AD81367}" type="presParOf" srcId="{EC14BBFE-A08C-484B-AFC3-EAD5BB7167B6}" destId="{3703357F-C8C8-4623-B727-6064C08E93F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FB0370-F2F6-4462-88F3-FF8F9E67F73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4D4EE7-39A5-44CA-9E26-093A85FBED5D}">
      <dgm:prSet phldrT="[Text]" custT="1"/>
      <dgm:spPr/>
      <dgm:t>
        <a:bodyPr/>
        <a:lstStyle/>
        <a:p>
          <a:r>
            <a:rPr lang="sr-Cyrl-RS" sz="1000" b="1" dirty="0" smtClean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предузетник - менаџер</a:t>
          </a:r>
          <a:endParaRPr lang="en-US" sz="1000" b="1" dirty="0">
            <a:solidFill>
              <a:srgbClr val="CC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6008AF-66B5-4D0F-80D8-D5BD967DD1C2}" type="parTrans" cxnId="{7F6D23A6-3EFA-4280-AA78-54A9D64C7E7A}">
      <dgm:prSet/>
      <dgm:spPr/>
      <dgm:t>
        <a:bodyPr/>
        <a:lstStyle/>
        <a:p>
          <a:endParaRPr lang="en-US"/>
        </a:p>
      </dgm:t>
    </dgm:pt>
    <dgm:pt modelId="{422B2CAA-EF58-4CFB-AFAB-9A764311A53D}" type="sibTrans" cxnId="{7F6D23A6-3EFA-4280-AA78-54A9D64C7E7A}">
      <dgm:prSet/>
      <dgm:spPr/>
      <dgm:t>
        <a:bodyPr/>
        <a:lstStyle/>
        <a:p>
          <a:endParaRPr lang="en-US"/>
        </a:p>
      </dgm:t>
    </dgm:pt>
    <dgm:pt modelId="{BFCC6699-E967-4B4C-917E-5425FB8F34C4}">
      <dgm:prSet phldrT="[Text]"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Тржиште А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4809FC-ADA8-4F1E-AD3E-DC320C04747A}" type="parTrans" cxnId="{F57B8650-7BA4-4EC2-AE77-3D56F74C7A83}">
      <dgm:prSet/>
      <dgm:spPr/>
      <dgm:t>
        <a:bodyPr/>
        <a:lstStyle/>
        <a:p>
          <a:endParaRPr lang="en-US"/>
        </a:p>
      </dgm:t>
    </dgm:pt>
    <dgm:pt modelId="{F33F0376-BFBE-4603-9B03-2EFEE9D53973}" type="sibTrans" cxnId="{F57B8650-7BA4-4EC2-AE77-3D56F74C7A83}">
      <dgm:prSet/>
      <dgm:spPr/>
      <dgm:t>
        <a:bodyPr/>
        <a:lstStyle/>
        <a:p>
          <a:endParaRPr lang="en-US"/>
        </a:p>
      </dgm:t>
    </dgm:pt>
    <dgm:pt modelId="{44A30E07-3C26-4CF3-BD87-414F2966A54E}">
      <dgm:prSet phldrT="[Text]"/>
      <dgm:spPr/>
      <dgm:t>
        <a:bodyPr/>
        <a:lstStyle/>
        <a:p>
          <a:r>
            <a:rPr lang="sr-Cyrl-RS" dirty="0" smtClean="0"/>
            <a:t>ИР</a:t>
          </a:r>
          <a:endParaRPr lang="en-US" dirty="0"/>
        </a:p>
      </dgm:t>
    </dgm:pt>
    <dgm:pt modelId="{0FD1B732-F37F-48F8-8778-C38BC15729B0}" type="parTrans" cxnId="{CC53B0D4-D480-431D-BA40-4FA80BBE02C3}">
      <dgm:prSet/>
      <dgm:spPr/>
      <dgm:t>
        <a:bodyPr/>
        <a:lstStyle/>
        <a:p>
          <a:endParaRPr lang="en-US"/>
        </a:p>
      </dgm:t>
    </dgm:pt>
    <dgm:pt modelId="{2E893F98-05C0-4966-BB2B-F382E78504FD}" type="sibTrans" cxnId="{CC53B0D4-D480-431D-BA40-4FA80BBE02C3}">
      <dgm:prSet/>
      <dgm:spPr/>
      <dgm:t>
        <a:bodyPr/>
        <a:lstStyle/>
        <a:p>
          <a:endParaRPr lang="en-US"/>
        </a:p>
      </dgm:t>
    </dgm:pt>
    <dgm:pt modelId="{22568731-EC38-4889-8B78-1679174C2440}">
      <dgm:prSet phldrT="[Text]"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Тржиште Ц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468DB1-4F99-4D8D-A3E4-F5ECE68CF1B5}" type="parTrans" cxnId="{E75D85DC-B93F-41C7-9331-FE0D060F98E4}">
      <dgm:prSet/>
      <dgm:spPr/>
      <dgm:t>
        <a:bodyPr/>
        <a:lstStyle/>
        <a:p>
          <a:endParaRPr lang="en-US"/>
        </a:p>
      </dgm:t>
    </dgm:pt>
    <dgm:pt modelId="{810E30DE-1BBD-4F34-B5FA-FA6164B666B2}" type="sibTrans" cxnId="{E75D85DC-B93F-41C7-9331-FE0D060F98E4}">
      <dgm:prSet/>
      <dgm:spPr/>
      <dgm:t>
        <a:bodyPr/>
        <a:lstStyle/>
        <a:p>
          <a:endParaRPr lang="en-US"/>
        </a:p>
      </dgm:t>
    </dgm:pt>
    <dgm:pt modelId="{0BAE5BA4-3A97-4860-8D9A-6192A1AABBC2}">
      <dgm:prSet phldrT="[Text]"/>
      <dgm:spPr/>
      <dgm:t>
        <a:bodyPr/>
        <a:lstStyle/>
        <a:p>
          <a:r>
            <a:rPr lang="sr-Cyrl-RS" dirty="0" smtClean="0"/>
            <a:t>П</a:t>
          </a:r>
          <a:endParaRPr lang="en-US" dirty="0"/>
        </a:p>
      </dgm:t>
    </dgm:pt>
    <dgm:pt modelId="{1BBEA552-2565-4412-AF12-3444C328BA81}" type="parTrans" cxnId="{D22B7DCC-008D-4172-AD1F-0F5AB4C683FD}">
      <dgm:prSet/>
      <dgm:spPr/>
      <dgm:t>
        <a:bodyPr/>
        <a:lstStyle/>
        <a:p>
          <a:endParaRPr lang="en-US"/>
        </a:p>
      </dgm:t>
    </dgm:pt>
    <dgm:pt modelId="{A1C01D60-548F-4D20-9C04-99F9CC7F34C9}" type="sibTrans" cxnId="{D22B7DCC-008D-4172-AD1F-0F5AB4C683FD}">
      <dgm:prSet/>
      <dgm:spPr/>
      <dgm:t>
        <a:bodyPr/>
        <a:lstStyle/>
        <a:p>
          <a:endParaRPr lang="en-US"/>
        </a:p>
      </dgm:t>
    </dgm:pt>
    <dgm:pt modelId="{0022360A-B50B-473E-A1B5-D68D9260A7B7}">
      <dgm:prSet/>
      <dgm:spPr/>
      <dgm:t>
        <a:bodyPr/>
        <a:lstStyle/>
        <a:p>
          <a:r>
            <a:rPr lang="sr-Cyrl-R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Тржиште Б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4306ED-B0C9-4E3C-8DEB-824E21B0FAED}" type="parTrans" cxnId="{97721A3F-4FCB-4649-B062-B7AA7789D8FC}">
      <dgm:prSet/>
      <dgm:spPr/>
      <dgm:t>
        <a:bodyPr/>
        <a:lstStyle/>
        <a:p>
          <a:endParaRPr lang="en-US"/>
        </a:p>
      </dgm:t>
    </dgm:pt>
    <dgm:pt modelId="{68B1DF2D-D1F0-4D4C-AB53-2078DB14F478}" type="sibTrans" cxnId="{97721A3F-4FCB-4649-B062-B7AA7789D8FC}">
      <dgm:prSet/>
      <dgm:spPr/>
      <dgm:t>
        <a:bodyPr/>
        <a:lstStyle/>
        <a:p>
          <a:endParaRPr lang="en-US"/>
        </a:p>
      </dgm:t>
    </dgm:pt>
    <dgm:pt modelId="{CF85978B-C7C2-4C60-BF66-D58BA53AB530}">
      <dgm:prSet/>
      <dgm:spPr/>
      <dgm:t>
        <a:bodyPr/>
        <a:lstStyle/>
        <a:p>
          <a:r>
            <a:rPr lang="sr-Cyrl-RS" dirty="0" smtClean="0"/>
            <a:t>ИР</a:t>
          </a:r>
          <a:endParaRPr lang="en-US" dirty="0"/>
        </a:p>
      </dgm:t>
    </dgm:pt>
    <dgm:pt modelId="{2F8812F3-85DA-42E6-8A30-D914940585E1}" type="parTrans" cxnId="{2533392A-640B-41F6-A1FA-A34B29CDB468}">
      <dgm:prSet/>
      <dgm:spPr/>
      <dgm:t>
        <a:bodyPr/>
        <a:lstStyle/>
        <a:p>
          <a:endParaRPr lang="en-US"/>
        </a:p>
      </dgm:t>
    </dgm:pt>
    <dgm:pt modelId="{A1F1633B-92BA-48BE-A371-A58991214A51}" type="sibTrans" cxnId="{2533392A-640B-41F6-A1FA-A34B29CDB468}">
      <dgm:prSet/>
      <dgm:spPr/>
      <dgm:t>
        <a:bodyPr/>
        <a:lstStyle/>
        <a:p>
          <a:endParaRPr lang="en-US"/>
        </a:p>
      </dgm:t>
    </dgm:pt>
    <dgm:pt modelId="{39D8B9A5-03F4-4E81-A101-EB207F5EFCF1}">
      <dgm:prSet/>
      <dgm:spPr/>
      <dgm:t>
        <a:bodyPr/>
        <a:lstStyle/>
        <a:p>
          <a:r>
            <a:rPr lang="sr-Cyrl-RS" dirty="0" smtClean="0"/>
            <a:t>П</a:t>
          </a:r>
          <a:endParaRPr lang="en-US" dirty="0"/>
        </a:p>
      </dgm:t>
    </dgm:pt>
    <dgm:pt modelId="{2C3CBBCB-415B-4068-BE6E-0A2E198C9B9C}" type="parTrans" cxnId="{C66D55E5-418D-45F9-830C-3D1C4423398D}">
      <dgm:prSet/>
      <dgm:spPr/>
      <dgm:t>
        <a:bodyPr/>
        <a:lstStyle/>
        <a:p>
          <a:endParaRPr lang="en-US"/>
        </a:p>
      </dgm:t>
    </dgm:pt>
    <dgm:pt modelId="{3AFFDBA2-B7A2-4BF1-AD38-B3C0EB164F15}" type="sibTrans" cxnId="{C66D55E5-418D-45F9-830C-3D1C4423398D}">
      <dgm:prSet/>
      <dgm:spPr/>
      <dgm:t>
        <a:bodyPr/>
        <a:lstStyle/>
        <a:p>
          <a:endParaRPr lang="en-US"/>
        </a:p>
      </dgm:t>
    </dgm:pt>
    <dgm:pt modelId="{4B4AF533-914E-43B0-BC1A-A37FCFC3C7EC}">
      <dgm:prSet/>
      <dgm:spPr/>
      <dgm:t>
        <a:bodyPr/>
        <a:lstStyle/>
        <a:p>
          <a:r>
            <a:rPr lang="sr-Cyrl-RS" dirty="0" smtClean="0"/>
            <a:t>ИР</a:t>
          </a:r>
          <a:endParaRPr lang="en-US" dirty="0"/>
        </a:p>
      </dgm:t>
    </dgm:pt>
    <dgm:pt modelId="{37BDFA07-1430-4D5E-8164-A8EFD401F851}" type="parTrans" cxnId="{9054E7EA-73C7-4F4A-A538-E40CE524896D}">
      <dgm:prSet/>
      <dgm:spPr/>
      <dgm:t>
        <a:bodyPr/>
        <a:lstStyle/>
        <a:p>
          <a:endParaRPr lang="en-US"/>
        </a:p>
      </dgm:t>
    </dgm:pt>
    <dgm:pt modelId="{4F34A00D-24E0-40FB-801F-10D57ED08C97}" type="sibTrans" cxnId="{9054E7EA-73C7-4F4A-A538-E40CE524896D}">
      <dgm:prSet/>
      <dgm:spPr/>
      <dgm:t>
        <a:bodyPr/>
        <a:lstStyle/>
        <a:p>
          <a:endParaRPr lang="en-US"/>
        </a:p>
      </dgm:t>
    </dgm:pt>
    <dgm:pt modelId="{42A6785E-38C0-47DD-AEB9-B7829C89A3DE}">
      <dgm:prSet/>
      <dgm:spPr/>
      <dgm:t>
        <a:bodyPr/>
        <a:lstStyle/>
        <a:p>
          <a:r>
            <a:rPr lang="sr-Cyrl-RS" dirty="0" smtClean="0"/>
            <a:t>Ф</a:t>
          </a:r>
          <a:endParaRPr lang="en-US" dirty="0"/>
        </a:p>
      </dgm:t>
    </dgm:pt>
    <dgm:pt modelId="{5B435AF8-71C6-4F98-948D-F8E80669DD92}" type="parTrans" cxnId="{14D0145B-80A8-42FD-A2EE-1A698B261CE3}">
      <dgm:prSet/>
      <dgm:spPr/>
      <dgm:t>
        <a:bodyPr/>
        <a:lstStyle/>
        <a:p>
          <a:endParaRPr lang="en-US"/>
        </a:p>
      </dgm:t>
    </dgm:pt>
    <dgm:pt modelId="{3EBC1DCF-4048-4167-943D-78123F46A5D9}" type="sibTrans" cxnId="{14D0145B-80A8-42FD-A2EE-1A698B261CE3}">
      <dgm:prSet/>
      <dgm:spPr/>
      <dgm:t>
        <a:bodyPr/>
        <a:lstStyle/>
        <a:p>
          <a:endParaRPr lang="en-US"/>
        </a:p>
      </dgm:t>
    </dgm:pt>
    <dgm:pt modelId="{B893111D-6ED5-45BA-A88E-C7955127B65F}">
      <dgm:prSet phldrT="[Text]"/>
      <dgm:spPr/>
      <dgm:t>
        <a:bodyPr/>
        <a:lstStyle/>
        <a:p>
          <a:r>
            <a:rPr lang="sr-Cyrl-RS" dirty="0" smtClean="0"/>
            <a:t>П</a:t>
          </a:r>
          <a:endParaRPr lang="en-US" dirty="0"/>
        </a:p>
      </dgm:t>
    </dgm:pt>
    <dgm:pt modelId="{D08A3E2F-BC5B-489D-823D-07195B04F80D}" type="sibTrans" cxnId="{792E51B1-ECC1-43C8-BD94-61C0283C44D7}">
      <dgm:prSet/>
      <dgm:spPr/>
      <dgm:t>
        <a:bodyPr/>
        <a:lstStyle/>
        <a:p>
          <a:endParaRPr lang="en-US"/>
        </a:p>
      </dgm:t>
    </dgm:pt>
    <dgm:pt modelId="{96B30F10-B88C-4029-8DD1-A8F2F5A49BC9}" type="parTrans" cxnId="{792E51B1-ECC1-43C8-BD94-61C0283C44D7}">
      <dgm:prSet/>
      <dgm:spPr/>
      <dgm:t>
        <a:bodyPr/>
        <a:lstStyle/>
        <a:p>
          <a:endParaRPr lang="en-US"/>
        </a:p>
      </dgm:t>
    </dgm:pt>
    <dgm:pt modelId="{EB2109A2-59DB-47CF-B78F-A810F4655328}">
      <dgm:prSet/>
      <dgm:spPr/>
      <dgm:t>
        <a:bodyPr/>
        <a:lstStyle/>
        <a:p>
          <a:r>
            <a:rPr lang="sr-Cyrl-RS" dirty="0" smtClean="0"/>
            <a:t>Ф</a:t>
          </a:r>
          <a:endParaRPr lang="en-US" dirty="0"/>
        </a:p>
      </dgm:t>
    </dgm:pt>
    <dgm:pt modelId="{743D966C-DB08-4508-B087-99E04C326868}" type="parTrans" cxnId="{D5C00A06-888F-42A2-A2D1-EE3F00657F8A}">
      <dgm:prSet/>
      <dgm:spPr/>
      <dgm:t>
        <a:bodyPr/>
        <a:lstStyle/>
        <a:p>
          <a:endParaRPr lang="en-US"/>
        </a:p>
      </dgm:t>
    </dgm:pt>
    <dgm:pt modelId="{427C9F0E-AC39-4633-9CC6-6A415597829E}" type="sibTrans" cxnId="{D5C00A06-888F-42A2-A2D1-EE3F00657F8A}">
      <dgm:prSet/>
      <dgm:spPr/>
      <dgm:t>
        <a:bodyPr/>
        <a:lstStyle/>
        <a:p>
          <a:endParaRPr lang="en-US"/>
        </a:p>
      </dgm:t>
    </dgm:pt>
    <dgm:pt modelId="{7E2775B9-3FA1-4CD3-A0D4-EA2808E499ED}">
      <dgm:prSet/>
      <dgm:spPr/>
      <dgm:t>
        <a:bodyPr/>
        <a:lstStyle/>
        <a:p>
          <a:r>
            <a:rPr lang="sr-Cyrl-RS" dirty="0" smtClean="0"/>
            <a:t>Ф</a:t>
          </a:r>
          <a:endParaRPr lang="en-US" dirty="0"/>
        </a:p>
      </dgm:t>
    </dgm:pt>
    <dgm:pt modelId="{34EC7314-F49D-4E26-A37B-1503990E4BC0}" type="parTrans" cxnId="{BC31FD65-0C35-444A-800A-05853BA6186A}">
      <dgm:prSet/>
      <dgm:spPr/>
      <dgm:t>
        <a:bodyPr/>
        <a:lstStyle/>
        <a:p>
          <a:endParaRPr lang="en-US"/>
        </a:p>
      </dgm:t>
    </dgm:pt>
    <dgm:pt modelId="{D81E311A-AEC6-455F-9C3D-18C3EDBDDC7B}" type="sibTrans" cxnId="{BC31FD65-0C35-444A-800A-05853BA6186A}">
      <dgm:prSet/>
      <dgm:spPr/>
      <dgm:t>
        <a:bodyPr/>
        <a:lstStyle/>
        <a:p>
          <a:endParaRPr lang="en-US"/>
        </a:p>
      </dgm:t>
    </dgm:pt>
    <dgm:pt modelId="{38CDF087-82CF-4E1B-9FB5-30388C20C95F}" type="pres">
      <dgm:prSet presAssocID="{A1FB0370-F2F6-4462-88F3-FF8F9E67F7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3FF3D4-37F3-461C-A314-1988D1AFCEF2}" type="pres">
      <dgm:prSet presAssocID="{7E4D4EE7-39A5-44CA-9E26-093A85FBED5D}" presName="hierRoot1" presStyleCnt="0"/>
      <dgm:spPr/>
    </dgm:pt>
    <dgm:pt modelId="{AADDF1A5-4BED-4574-9170-D25CB4024625}" type="pres">
      <dgm:prSet presAssocID="{7E4D4EE7-39A5-44CA-9E26-093A85FBED5D}" presName="composite" presStyleCnt="0"/>
      <dgm:spPr/>
    </dgm:pt>
    <dgm:pt modelId="{61BB1A2C-5CD1-41D5-AF88-57132024EE07}" type="pres">
      <dgm:prSet presAssocID="{7E4D4EE7-39A5-44CA-9E26-093A85FBED5D}" presName="background" presStyleLbl="node0" presStyleIdx="0" presStyleCnt="1"/>
      <dgm:spPr/>
    </dgm:pt>
    <dgm:pt modelId="{28158896-8662-4C37-8E95-D2D4CCBC6468}" type="pres">
      <dgm:prSet presAssocID="{7E4D4EE7-39A5-44CA-9E26-093A85FBED5D}" presName="text" presStyleLbl="fgAcc0" presStyleIdx="0" presStyleCnt="1" custScaleX="1684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3B43A5-1521-4588-A613-CBF4DE68F0EB}" type="pres">
      <dgm:prSet presAssocID="{7E4D4EE7-39A5-44CA-9E26-093A85FBED5D}" presName="hierChild2" presStyleCnt="0"/>
      <dgm:spPr/>
    </dgm:pt>
    <dgm:pt modelId="{B1B0C587-6697-4FE7-9C49-F070F9603A32}" type="pres">
      <dgm:prSet presAssocID="{024809FC-ADA8-4F1E-AD3E-DC320C04747A}" presName="Name10" presStyleLbl="parChTrans1D2" presStyleIdx="0" presStyleCnt="3"/>
      <dgm:spPr/>
      <dgm:t>
        <a:bodyPr/>
        <a:lstStyle/>
        <a:p>
          <a:endParaRPr lang="en-US"/>
        </a:p>
      </dgm:t>
    </dgm:pt>
    <dgm:pt modelId="{F910B153-7B0F-40C8-B427-29B3A5A1485B}" type="pres">
      <dgm:prSet presAssocID="{BFCC6699-E967-4B4C-917E-5425FB8F34C4}" presName="hierRoot2" presStyleCnt="0"/>
      <dgm:spPr/>
    </dgm:pt>
    <dgm:pt modelId="{B7106697-607D-4D30-9E26-77F3DFA88CAB}" type="pres">
      <dgm:prSet presAssocID="{BFCC6699-E967-4B4C-917E-5425FB8F34C4}" presName="composite2" presStyleCnt="0"/>
      <dgm:spPr/>
    </dgm:pt>
    <dgm:pt modelId="{D31997CE-74DD-4C5D-911A-D24D9E8F1DD3}" type="pres">
      <dgm:prSet presAssocID="{BFCC6699-E967-4B4C-917E-5425FB8F34C4}" presName="background2" presStyleLbl="node2" presStyleIdx="0" presStyleCnt="3"/>
      <dgm:spPr/>
    </dgm:pt>
    <dgm:pt modelId="{35A6EBE9-4D04-48B0-8151-F5C259CED4A8}" type="pres">
      <dgm:prSet presAssocID="{BFCC6699-E967-4B4C-917E-5425FB8F34C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1AA893-9586-4F1A-B171-9199716C2092}" type="pres">
      <dgm:prSet presAssocID="{BFCC6699-E967-4B4C-917E-5425FB8F34C4}" presName="hierChild3" presStyleCnt="0"/>
      <dgm:spPr/>
    </dgm:pt>
    <dgm:pt modelId="{38C055ED-4B6D-412E-8790-748A9423F3CA}" type="pres">
      <dgm:prSet presAssocID="{96B30F10-B88C-4029-8DD1-A8F2F5A49BC9}" presName="Name17" presStyleLbl="parChTrans1D3" presStyleIdx="0" presStyleCnt="9"/>
      <dgm:spPr/>
      <dgm:t>
        <a:bodyPr/>
        <a:lstStyle/>
        <a:p>
          <a:endParaRPr lang="en-US"/>
        </a:p>
      </dgm:t>
    </dgm:pt>
    <dgm:pt modelId="{3FB9288F-272E-4290-9168-0838272267DC}" type="pres">
      <dgm:prSet presAssocID="{B893111D-6ED5-45BA-A88E-C7955127B65F}" presName="hierRoot3" presStyleCnt="0"/>
      <dgm:spPr/>
    </dgm:pt>
    <dgm:pt modelId="{4CD52CE5-CEA8-4FE3-A395-FE30297727BC}" type="pres">
      <dgm:prSet presAssocID="{B893111D-6ED5-45BA-A88E-C7955127B65F}" presName="composite3" presStyleCnt="0"/>
      <dgm:spPr/>
    </dgm:pt>
    <dgm:pt modelId="{831FAEE9-07A6-424F-B97F-EBEDF342E617}" type="pres">
      <dgm:prSet presAssocID="{B893111D-6ED5-45BA-A88E-C7955127B65F}" presName="background3" presStyleLbl="node3" presStyleIdx="0" presStyleCnt="9"/>
      <dgm:spPr/>
    </dgm:pt>
    <dgm:pt modelId="{15FA1567-C5ED-4E5C-B1E4-B0C6FEB40318}" type="pres">
      <dgm:prSet presAssocID="{B893111D-6ED5-45BA-A88E-C7955127B65F}" presName="text3" presStyleLbl="fgAcc3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FB4936-9109-44FB-8741-9C76D73F3F6E}" type="pres">
      <dgm:prSet presAssocID="{B893111D-6ED5-45BA-A88E-C7955127B65F}" presName="hierChild4" presStyleCnt="0"/>
      <dgm:spPr/>
    </dgm:pt>
    <dgm:pt modelId="{BAE662A7-4703-459A-99EA-ED00B32E4AC3}" type="pres">
      <dgm:prSet presAssocID="{0FD1B732-F37F-48F8-8778-C38BC15729B0}" presName="Name17" presStyleLbl="parChTrans1D3" presStyleIdx="1" presStyleCnt="9"/>
      <dgm:spPr/>
      <dgm:t>
        <a:bodyPr/>
        <a:lstStyle/>
        <a:p>
          <a:endParaRPr lang="en-US"/>
        </a:p>
      </dgm:t>
    </dgm:pt>
    <dgm:pt modelId="{77CF3705-9101-44D6-B5B6-7EDB3890E421}" type="pres">
      <dgm:prSet presAssocID="{44A30E07-3C26-4CF3-BD87-414F2966A54E}" presName="hierRoot3" presStyleCnt="0"/>
      <dgm:spPr/>
    </dgm:pt>
    <dgm:pt modelId="{4CD6273E-4A58-4F23-B3FF-00075FA7452C}" type="pres">
      <dgm:prSet presAssocID="{44A30E07-3C26-4CF3-BD87-414F2966A54E}" presName="composite3" presStyleCnt="0"/>
      <dgm:spPr/>
    </dgm:pt>
    <dgm:pt modelId="{12A72419-81E5-4F72-BE89-B724AC2D3AC7}" type="pres">
      <dgm:prSet presAssocID="{44A30E07-3C26-4CF3-BD87-414F2966A54E}" presName="background3" presStyleLbl="node3" presStyleIdx="1" presStyleCnt="9"/>
      <dgm:spPr/>
    </dgm:pt>
    <dgm:pt modelId="{A8508AA4-0705-45C8-B267-DB0F0672C4B7}" type="pres">
      <dgm:prSet presAssocID="{44A30E07-3C26-4CF3-BD87-414F2966A54E}" presName="text3" presStyleLbl="fgAcc3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E70D6E-1F7A-421F-8989-159689CE5257}" type="pres">
      <dgm:prSet presAssocID="{44A30E07-3C26-4CF3-BD87-414F2966A54E}" presName="hierChild4" presStyleCnt="0"/>
      <dgm:spPr/>
    </dgm:pt>
    <dgm:pt modelId="{97D1C4C7-A266-4616-B1D6-1DB655813849}" type="pres">
      <dgm:prSet presAssocID="{5B435AF8-71C6-4F98-948D-F8E80669DD92}" presName="Name17" presStyleLbl="parChTrans1D3" presStyleIdx="2" presStyleCnt="9"/>
      <dgm:spPr/>
      <dgm:t>
        <a:bodyPr/>
        <a:lstStyle/>
        <a:p>
          <a:endParaRPr lang="en-US"/>
        </a:p>
      </dgm:t>
    </dgm:pt>
    <dgm:pt modelId="{C057B7C0-55E9-420C-97F1-4C39ACE92DA4}" type="pres">
      <dgm:prSet presAssocID="{42A6785E-38C0-47DD-AEB9-B7829C89A3DE}" presName="hierRoot3" presStyleCnt="0"/>
      <dgm:spPr/>
    </dgm:pt>
    <dgm:pt modelId="{3B1B534C-497D-42B0-AE76-BA425687EA83}" type="pres">
      <dgm:prSet presAssocID="{42A6785E-38C0-47DD-AEB9-B7829C89A3DE}" presName="composite3" presStyleCnt="0"/>
      <dgm:spPr/>
    </dgm:pt>
    <dgm:pt modelId="{A336966B-8CC6-45F1-91CF-0D65F9F4493C}" type="pres">
      <dgm:prSet presAssocID="{42A6785E-38C0-47DD-AEB9-B7829C89A3DE}" presName="background3" presStyleLbl="node3" presStyleIdx="2" presStyleCnt="9"/>
      <dgm:spPr/>
    </dgm:pt>
    <dgm:pt modelId="{61387361-7D91-492D-9229-8A6AC999004A}" type="pres">
      <dgm:prSet presAssocID="{42A6785E-38C0-47DD-AEB9-B7829C89A3DE}" presName="text3" presStyleLbl="fgAcc3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30C906-5C56-4D78-8AAC-DC60BD6CADF3}" type="pres">
      <dgm:prSet presAssocID="{42A6785E-38C0-47DD-AEB9-B7829C89A3DE}" presName="hierChild4" presStyleCnt="0"/>
      <dgm:spPr/>
    </dgm:pt>
    <dgm:pt modelId="{C5326000-96DC-4714-B442-72FAF21FB11C}" type="pres">
      <dgm:prSet presAssocID="{424306ED-B0C9-4E3C-8DEB-824E21B0FAED}" presName="Name10" presStyleLbl="parChTrans1D2" presStyleIdx="1" presStyleCnt="3"/>
      <dgm:spPr/>
      <dgm:t>
        <a:bodyPr/>
        <a:lstStyle/>
        <a:p>
          <a:endParaRPr lang="en-US"/>
        </a:p>
      </dgm:t>
    </dgm:pt>
    <dgm:pt modelId="{C8B3EB35-9DFC-43E4-A039-5924F7E4D498}" type="pres">
      <dgm:prSet presAssocID="{0022360A-B50B-473E-A1B5-D68D9260A7B7}" presName="hierRoot2" presStyleCnt="0"/>
      <dgm:spPr/>
    </dgm:pt>
    <dgm:pt modelId="{90F922A0-1732-496F-A086-1749C3B528C3}" type="pres">
      <dgm:prSet presAssocID="{0022360A-B50B-473E-A1B5-D68D9260A7B7}" presName="composite2" presStyleCnt="0"/>
      <dgm:spPr/>
    </dgm:pt>
    <dgm:pt modelId="{FC214ECE-E432-46AB-B157-A6271017C2FE}" type="pres">
      <dgm:prSet presAssocID="{0022360A-B50B-473E-A1B5-D68D9260A7B7}" presName="background2" presStyleLbl="node2" presStyleIdx="1" presStyleCnt="3"/>
      <dgm:spPr/>
    </dgm:pt>
    <dgm:pt modelId="{0203AF33-AA71-4862-B39B-EF718AD43C43}" type="pres">
      <dgm:prSet presAssocID="{0022360A-B50B-473E-A1B5-D68D9260A7B7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9DBB62-6BD6-4AF6-A72E-77A2B8D20493}" type="pres">
      <dgm:prSet presAssocID="{0022360A-B50B-473E-A1B5-D68D9260A7B7}" presName="hierChild3" presStyleCnt="0"/>
      <dgm:spPr/>
    </dgm:pt>
    <dgm:pt modelId="{7CCA722A-0D7B-42B0-AD98-56090240EC63}" type="pres">
      <dgm:prSet presAssocID="{2C3CBBCB-415B-4068-BE6E-0A2E198C9B9C}" presName="Name17" presStyleLbl="parChTrans1D3" presStyleIdx="3" presStyleCnt="9"/>
      <dgm:spPr/>
      <dgm:t>
        <a:bodyPr/>
        <a:lstStyle/>
        <a:p>
          <a:endParaRPr lang="en-US"/>
        </a:p>
      </dgm:t>
    </dgm:pt>
    <dgm:pt modelId="{069728DD-65D6-46CC-85F1-71D8A2202AC0}" type="pres">
      <dgm:prSet presAssocID="{39D8B9A5-03F4-4E81-A101-EB207F5EFCF1}" presName="hierRoot3" presStyleCnt="0"/>
      <dgm:spPr/>
    </dgm:pt>
    <dgm:pt modelId="{5F25D90B-1EDD-487A-8A18-1A1264F7BE32}" type="pres">
      <dgm:prSet presAssocID="{39D8B9A5-03F4-4E81-A101-EB207F5EFCF1}" presName="composite3" presStyleCnt="0"/>
      <dgm:spPr/>
    </dgm:pt>
    <dgm:pt modelId="{003EE90E-3E4E-404B-A34B-51B6DC451A61}" type="pres">
      <dgm:prSet presAssocID="{39D8B9A5-03F4-4E81-A101-EB207F5EFCF1}" presName="background3" presStyleLbl="node3" presStyleIdx="3" presStyleCnt="9"/>
      <dgm:spPr/>
    </dgm:pt>
    <dgm:pt modelId="{E5EFE9CB-2577-402C-A43F-3011E244B9E7}" type="pres">
      <dgm:prSet presAssocID="{39D8B9A5-03F4-4E81-A101-EB207F5EFCF1}" presName="text3" presStyleLbl="fgAcc3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31FF3A-2523-4CF3-8399-97DA6738CEC8}" type="pres">
      <dgm:prSet presAssocID="{39D8B9A5-03F4-4E81-A101-EB207F5EFCF1}" presName="hierChild4" presStyleCnt="0"/>
      <dgm:spPr/>
    </dgm:pt>
    <dgm:pt modelId="{3E043CDF-9B17-4CC8-92EC-1E35D16EC037}" type="pres">
      <dgm:prSet presAssocID="{37BDFA07-1430-4D5E-8164-A8EFD401F851}" presName="Name17" presStyleLbl="parChTrans1D3" presStyleIdx="4" presStyleCnt="9"/>
      <dgm:spPr/>
      <dgm:t>
        <a:bodyPr/>
        <a:lstStyle/>
        <a:p>
          <a:endParaRPr lang="en-US"/>
        </a:p>
      </dgm:t>
    </dgm:pt>
    <dgm:pt modelId="{C35D0D5F-C6DC-4B9C-873C-7B2785A358E3}" type="pres">
      <dgm:prSet presAssocID="{4B4AF533-914E-43B0-BC1A-A37FCFC3C7EC}" presName="hierRoot3" presStyleCnt="0"/>
      <dgm:spPr/>
    </dgm:pt>
    <dgm:pt modelId="{E2D2E10A-0D80-41C0-B3BF-C4068F2A4C3A}" type="pres">
      <dgm:prSet presAssocID="{4B4AF533-914E-43B0-BC1A-A37FCFC3C7EC}" presName="composite3" presStyleCnt="0"/>
      <dgm:spPr/>
    </dgm:pt>
    <dgm:pt modelId="{E0EDA0EF-34C1-4811-B786-24C88CE55820}" type="pres">
      <dgm:prSet presAssocID="{4B4AF533-914E-43B0-BC1A-A37FCFC3C7EC}" presName="background3" presStyleLbl="node3" presStyleIdx="4" presStyleCnt="9"/>
      <dgm:spPr/>
    </dgm:pt>
    <dgm:pt modelId="{628B90FC-7429-4072-9711-3973304E8132}" type="pres">
      <dgm:prSet presAssocID="{4B4AF533-914E-43B0-BC1A-A37FCFC3C7EC}" presName="text3" presStyleLbl="fgAcc3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CCED31-64EB-4F8F-9D91-27B98014ACAD}" type="pres">
      <dgm:prSet presAssocID="{4B4AF533-914E-43B0-BC1A-A37FCFC3C7EC}" presName="hierChild4" presStyleCnt="0"/>
      <dgm:spPr/>
    </dgm:pt>
    <dgm:pt modelId="{355CC1D0-AA77-4EAE-86AB-1D41E6B5088A}" type="pres">
      <dgm:prSet presAssocID="{743D966C-DB08-4508-B087-99E04C326868}" presName="Name17" presStyleLbl="parChTrans1D3" presStyleIdx="5" presStyleCnt="9"/>
      <dgm:spPr/>
      <dgm:t>
        <a:bodyPr/>
        <a:lstStyle/>
        <a:p>
          <a:endParaRPr lang="en-US"/>
        </a:p>
      </dgm:t>
    </dgm:pt>
    <dgm:pt modelId="{96C73C75-0823-4689-A2B7-7D28E50418E3}" type="pres">
      <dgm:prSet presAssocID="{EB2109A2-59DB-47CF-B78F-A810F4655328}" presName="hierRoot3" presStyleCnt="0"/>
      <dgm:spPr/>
    </dgm:pt>
    <dgm:pt modelId="{487F9DAB-A079-4354-A4B1-99915C7ACC2D}" type="pres">
      <dgm:prSet presAssocID="{EB2109A2-59DB-47CF-B78F-A810F4655328}" presName="composite3" presStyleCnt="0"/>
      <dgm:spPr/>
    </dgm:pt>
    <dgm:pt modelId="{D3014C19-604B-4180-8898-D8870B1AB1DC}" type="pres">
      <dgm:prSet presAssocID="{EB2109A2-59DB-47CF-B78F-A810F4655328}" presName="background3" presStyleLbl="node3" presStyleIdx="5" presStyleCnt="9"/>
      <dgm:spPr/>
    </dgm:pt>
    <dgm:pt modelId="{8A8537D9-736B-4C97-AEF3-C6CD973033BC}" type="pres">
      <dgm:prSet presAssocID="{EB2109A2-59DB-47CF-B78F-A810F4655328}" presName="text3" presStyleLbl="fgAcc3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0EE07E-7537-4070-A3DD-26D02B5AF2CA}" type="pres">
      <dgm:prSet presAssocID="{EB2109A2-59DB-47CF-B78F-A810F4655328}" presName="hierChild4" presStyleCnt="0"/>
      <dgm:spPr/>
    </dgm:pt>
    <dgm:pt modelId="{A424A983-0268-4831-9222-B985800FA350}" type="pres">
      <dgm:prSet presAssocID="{FC468DB1-4F99-4D8D-A3E4-F5ECE68CF1B5}" presName="Name10" presStyleLbl="parChTrans1D2" presStyleIdx="2" presStyleCnt="3"/>
      <dgm:spPr/>
      <dgm:t>
        <a:bodyPr/>
        <a:lstStyle/>
        <a:p>
          <a:endParaRPr lang="en-US"/>
        </a:p>
      </dgm:t>
    </dgm:pt>
    <dgm:pt modelId="{A3F43B57-0731-4AD6-B9CD-6709D811224E}" type="pres">
      <dgm:prSet presAssocID="{22568731-EC38-4889-8B78-1679174C2440}" presName="hierRoot2" presStyleCnt="0"/>
      <dgm:spPr/>
    </dgm:pt>
    <dgm:pt modelId="{347FF515-E5E5-4227-B2F7-EE849265E45D}" type="pres">
      <dgm:prSet presAssocID="{22568731-EC38-4889-8B78-1679174C2440}" presName="composite2" presStyleCnt="0"/>
      <dgm:spPr/>
    </dgm:pt>
    <dgm:pt modelId="{495948F0-DD3A-45F8-9E40-083A6F4E9947}" type="pres">
      <dgm:prSet presAssocID="{22568731-EC38-4889-8B78-1679174C2440}" presName="background2" presStyleLbl="node2" presStyleIdx="2" presStyleCnt="3"/>
      <dgm:spPr/>
    </dgm:pt>
    <dgm:pt modelId="{C25264CF-C6C0-4F36-A1A7-BA3A0E2B2DBD}" type="pres">
      <dgm:prSet presAssocID="{22568731-EC38-4889-8B78-1679174C2440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5CA770-C688-4445-823F-0178ABA5B2FE}" type="pres">
      <dgm:prSet presAssocID="{22568731-EC38-4889-8B78-1679174C2440}" presName="hierChild3" presStyleCnt="0"/>
      <dgm:spPr/>
    </dgm:pt>
    <dgm:pt modelId="{75D4B1E1-59C6-465A-AFFE-BAEED4B9B8EA}" type="pres">
      <dgm:prSet presAssocID="{1BBEA552-2565-4412-AF12-3444C328BA81}" presName="Name17" presStyleLbl="parChTrans1D3" presStyleIdx="6" presStyleCnt="9"/>
      <dgm:spPr/>
      <dgm:t>
        <a:bodyPr/>
        <a:lstStyle/>
        <a:p>
          <a:endParaRPr lang="en-US"/>
        </a:p>
      </dgm:t>
    </dgm:pt>
    <dgm:pt modelId="{81BFD0A5-DF22-471B-8F4D-9878E7402827}" type="pres">
      <dgm:prSet presAssocID="{0BAE5BA4-3A97-4860-8D9A-6192A1AABBC2}" presName="hierRoot3" presStyleCnt="0"/>
      <dgm:spPr/>
    </dgm:pt>
    <dgm:pt modelId="{A3949DD2-B453-4FA2-BAD7-ABD5ABE56610}" type="pres">
      <dgm:prSet presAssocID="{0BAE5BA4-3A97-4860-8D9A-6192A1AABBC2}" presName="composite3" presStyleCnt="0"/>
      <dgm:spPr/>
    </dgm:pt>
    <dgm:pt modelId="{DC0144DC-F730-4FE1-80BD-B161D2FCC174}" type="pres">
      <dgm:prSet presAssocID="{0BAE5BA4-3A97-4860-8D9A-6192A1AABBC2}" presName="background3" presStyleLbl="node3" presStyleIdx="6" presStyleCnt="9"/>
      <dgm:spPr/>
    </dgm:pt>
    <dgm:pt modelId="{15BD19F7-38F4-4F20-9297-7E118E06F0CC}" type="pres">
      <dgm:prSet presAssocID="{0BAE5BA4-3A97-4860-8D9A-6192A1AABBC2}" presName="text3" presStyleLbl="fgAcc3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4AB093-0811-4204-BDDB-BCD8FAA4475E}" type="pres">
      <dgm:prSet presAssocID="{0BAE5BA4-3A97-4860-8D9A-6192A1AABBC2}" presName="hierChild4" presStyleCnt="0"/>
      <dgm:spPr/>
    </dgm:pt>
    <dgm:pt modelId="{CC681355-F908-4237-9929-D94F23F67022}" type="pres">
      <dgm:prSet presAssocID="{2F8812F3-85DA-42E6-8A30-D914940585E1}" presName="Name17" presStyleLbl="parChTrans1D3" presStyleIdx="7" presStyleCnt="9"/>
      <dgm:spPr/>
      <dgm:t>
        <a:bodyPr/>
        <a:lstStyle/>
        <a:p>
          <a:endParaRPr lang="en-US"/>
        </a:p>
      </dgm:t>
    </dgm:pt>
    <dgm:pt modelId="{F2707A18-B4E8-4951-A5D3-38C6A5C513E4}" type="pres">
      <dgm:prSet presAssocID="{CF85978B-C7C2-4C60-BF66-D58BA53AB530}" presName="hierRoot3" presStyleCnt="0"/>
      <dgm:spPr/>
    </dgm:pt>
    <dgm:pt modelId="{1D7534FB-5383-441F-8F0F-420B2B1983C5}" type="pres">
      <dgm:prSet presAssocID="{CF85978B-C7C2-4C60-BF66-D58BA53AB530}" presName="composite3" presStyleCnt="0"/>
      <dgm:spPr/>
    </dgm:pt>
    <dgm:pt modelId="{AA71A6D3-F004-44DC-AAB7-54654A8F6542}" type="pres">
      <dgm:prSet presAssocID="{CF85978B-C7C2-4C60-BF66-D58BA53AB530}" presName="background3" presStyleLbl="node3" presStyleIdx="7" presStyleCnt="9"/>
      <dgm:spPr/>
    </dgm:pt>
    <dgm:pt modelId="{9BFBC1A7-A12B-44B7-AA62-30176CCAA756}" type="pres">
      <dgm:prSet presAssocID="{CF85978B-C7C2-4C60-BF66-D58BA53AB530}" presName="text3" presStyleLbl="fgAcc3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7102F0-4826-40D9-B3A4-3A1EBF4EEE87}" type="pres">
      <dgm:prSet presAssocID="{CF85978B-C7C2-4C60-BF66-D58BA53AB530}" presName="hierChild4" presStyleCnt="0"/>
      <dgm:spPr/>
    </dgm:pt>
    <dgm:pt modelId="{D851B35F-9A64-497A-9AB5-77B03AF2EAEF}" type="pres">
      <dgm:prSet presAssocID="{34EC7314-F49D-4E26-A37B-1503990E4BC0}" presName="Name17" presStyleLbl="parChTrans1D3" presStyleIdx="8" presStyleCnt="9"/>
      <dgm:spPr/>
      <dgm:t>
        <a:bodyPr/>
        <a:lstStyle/>
        <a:p>
          <a:endParaRPr lang="en-US"/>
        </a:p>
      </dgm:t>
    </dgm:pt>
    <dgm:pt modelId="{EC14BBFE-A08C-484B-AFC3-EAD5BB7167B6}" type="pres">
      <dgm:prSet presAssocID="{7E2775B9-3FA1-4CD3-A0D4-EA2808E499ED}" presName="hierRoot3" presStyleCnt="0"/>
      <dgm:spPr/>
    </dgm:pt>
    <dgm:pt modelId="{C25FD181-C0B0-4EC4-BC3B-F06D05EAB120}" type="pres">
      <dgm:prSet presAssocID="{7E2775B9-3FA1-4CD3-A0D4-EA2808E499ED}" presName="composite3" presStyleCnt="0"/>
      <dgm:spPr/>
    </dgm:pt>
    <dgm:pt modelId="{D593AE67-CCA0-48CC-9960-042743912A14}" type="pres">
      <dgm:prSet presAssocID="{7E2775B9-3FA1-4CD3-A0D4-EA2808E499ED}" presName="background3" presStyleLbl="node3" presStyleIdx="8" presStyleCnt="9"/>
      <dgm:spPr/>
    </dgm:pt>
    <dgm:pt modelId="{E4D87C1F-1226-4C0F-84C9-91F1ADC117EA}" type="pres">
      <dgm:prSet presAssocID="{7E2775B9-3FA1-4CD3-A0D4-EA2808E499ED}" presName="text3" presStyleLbl="fgAcc3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03357F-C8C8-4623-B727-6064C08E93F6}" type="pres">
      <dgm:prSet presAssocID="{7E2775B9-3FA1-4CD3-A0D4-EA2808E499ED}" presName="hierChild4" presStyleCnt="0"/>
      <dgm:spPr/>
    </dgm:pt>
  </dgm:ptLst>
  <dgm:cxnLst>
    <dgm:cxn modelId="{97721A3F-4FCB-4649-B062-B7AA7789D8FC}" srcId="{7E4D4EE7-39A5-44CA-9E26-093A85FBED5D}" destId="{0022360A-B50B-473E-A1B5-D68D9260A7B7}" srcOrd="1" destOrd="0" parTransId="{424306ED-B0C9-4E3C-8DEB-824E21B0FAED}" sibTransId="{68B1DF2D-D1F0-4D4C-AB53-2078DB14F478}"/>
    <dgm:cxn modelId="{FB213A1B-7E0F-4856-A95E-52C0E25E3B74}" type="presOf" srcId="{2C3CBBCB-415B-4068-BE6E-0A2E198C9B9C}" destId="{7CCA722A-0D7B-42B0-AD98-56090240EC63}" srcOrd="0" destOrd="0" presId="urn:microsoft.com/office/officeart/2005/8/layout/hierarchy1"/>
    <dgm:cxn modelId="{FE06EA97-03EB-4A65-929A-3D87C58BCD0D}" type="presOf" srcId="{0BAE5BA4-3A97-4860-8D9A-6192A1AABBC2}" destId="{15BD19F7-38F4-4F20-9297-7E118E06F0CC}" srcOrd="0" destOrd="0" presId="urn:microsoft.com/office/officeart/2005/8/layout/hierarchy1"/>
    <dgm:cxn modelId="{2533392A-640B-41F6-A1FA-A34B29CDB468}" srcId="{22568731-EC38-4889-8B78-1679174C2440}" destId="{CF85978B-C7C2-4C60-BF66-D58BA53AB530}" srcOrd="1" destOrd="0" parTransId="{2F8812F3-85DA-42E6-8A30-D914940585E1}" sibTransId="{A1F1633B-92BA-48BE-A371-A58991214A51}"/>
    <dgm:cxn modelId="{F57B8650-7BA4-4EC2-AE77-3D56F74C7A83}" srcId="{7E4D4EE7-39A5-44CA-9E26-093A85FBED5D}" destId="{BFCC6699-E967-4B4C-917E-5425FB8F34C4}" srcOrd="0" destOrd="0" parTransId="{024809FC-ADA8-4F1E-AD3E-DC320C04747A}" sibTransId="{F33F0376-BFBE-4603-9B03-2EFEE9D53973}"/>
    <dgm:cxn modelId="{14D0145B-80A8-42FD-A2EE-1A698B261CE3}" srcId="{BFCC6699-E967-4B4C-917E-5425FB8F34C4}" destId="{42A6785E-38C0-47DD-AEB9-B7829C89A3DE}" srcOrd="2" destOrd="0" parTransId="{5B435AF8-71C6-4F98-948D-F8E80669DD92}" sibTransId="{3EBC1DCF-4048-4167-943D-78123F46A5D9}"/>
    <dgm:cxn modelId="{7647C5A5-5964-4446-B8AB-84C1D35078AD}" type="presOf" srcId="{37BDFA07-1430-4D5E-8164-A8EFD401F851}" destId="{3E043CDF-9B17-4CC8-92EC-1E35D16EC037}" srcOrd="0" destOrd="0" presId="urn:microsoft.com/office/officeart/2005/8/layout/hierarchy1"/>
    <dgm:cxn modelId="{009FBF20-A988-47AA-A06D-36AB3831EFF7}" type="presOf" srcId="{39D8B9A5-03F4-4E81-A101-EB207F5EFCF1}" destId="{E5EFE9CB-2577-402C-A43F-3011E244B9E7}" srcOrd="0" destOrd="0" presId="urn:microsoft.com/office/officeart/2005/8/layout/hierarchy1"/>
    <dgm:cxn modelId="{072A882E-185D-4F8B-8161-A90B27C621E2}" type="presOf" srcId="{34EC7314-F49D-4E26-A37B-1503990E4BC0}" destId="{D851B35F-9A64-497A-9AB5-77B03AF2EAEF}" srcOrd="0" destOrd="0" presId="urn:microsoft.com/office/officeart/2005/8/layout/hierarchy1"/>
    <dgm:cxn modelId="{EBC0F42B-E3DA-492C-B5B3-22DC925576AA}" type="presOf" srcId="{EB2109A2-59DB-47CF-B78F-A810F4655328}" destId="{8A8537D9-736B-4C97-AEF3-C6CD973033BC}" srcOrd="0" destOrd="0" presId="urn:microsoft.com/office/officeart/2005/8/layout/hierarchy1"/>
    <dgm:cxn modelId="{F2D2C9B8-46FB-48F9-AE2F-E942D15CE1A1}" type="presOf" srcId="{0FD1B732-F37F-48F8-8778-C38BC15729B0}" destId="{BAE662A7-4703-459A-99EA-ED00B32E4AC3}" srcOrd="0" destOrd="0" presId="urn:microsoft.com/office/officeart/2005/8/layout/hierarchy1"/>
    <dgm:cxn modelId="{9E38C161-757F-4036-AEF2-FBC1BE83B007}" type="presOf" srcId="{A1FB0370-F2F6-4462-88F3-FF8F9E67F739}" destId="{38CDF087-82CF-4E1B-9FB5-30388C20C95F}" srcOrd="0" destOrd="0" presId="urn:microsoft.com/office/officeart/2005/8/layout/hierarchy1"/>
    <dgm:cxn modelId="{C3CA5535-5A4B-4DDE-BF95-5CFBC6D9518E}" type="presOf" srcId="{5B435AF8-71C6-4F98-948D-F8E80669DD92}" destId="{97D1C4C7-A266-4616-B1D6-1DB655813849}" srcOrd="0" destOrd="0" presId="urn:microsoft.com/office/officeart/2005/8/layout/hierarchy1"/>
    <dgm:cxn modelId="{47B8365C-0397-4690-BB18-831CE75E507E}" type="presOf" srcId="{7E4D4EE7-39A5-44CA-9E26-093A85FBED5D}" destId="{28158896-8662-4C37-8E95-D2D4CCBC6468}" srcOrd="0" destOrd="0" presId="urn:microsoft.com/office/officeart/2005/8/layout/hierarchy1"/>
    <dgm:cxn modelId="{792E51B1-ECC1-43C8-BD94-61C0283C44D7}" srcId="{BFCC6699-E967-4B4C-917E-5425FB8F34C4}" destId="{B893111D-6ED5-45BA-A88E-C7955127B65F}" srcOrd="0" destOrd="0" parTransId="{96B30F10-B88C-4029-8DD1-A8F2F5A49BC9}" sibTransId="{D08A3E2F-BC5B-489D-823D-07195B04F80D}"/>
    <dgm:cxn modelId="{35BC142B-F06F-40C1-9D0F-120847CE34D9}" type="presOf" srcId="{4B4AF533-914E-43B0-BC1A-A37FCFC3C7EC}" destId="{628B90FC-7429-4072-9711-3973304E8132}" srcOrd="0" destOrd="0" presId="urn:microsoft.com/office/officeart/2005/8/layout/hierarchy1"/>
    <dgm:cxn modelId="{6AA2DB53-ABA5-42FA-8BE7-6E0275C58354}" type="presOf" srcId="{7E2775B9-3FA1-4CD3-A0D4-EA2808E499ED}" destId="{E4D87C1F-1226-4C0F-84C9-91F1ADC117EA}" srcOrd="0" destOrd="0" presId="urn:microsoft.com/office/officeart/2005/8/layout/hierarchy1"/>
    <dgm:cxn modelId="{906B62EE-AD93-40EE-AAEF-6E15867FCD9F}" type="presOf" srcId="{22568731-EC38-4889-8B78-1679174C2440}" destId="{C25264CF-C6C0-4F36-A1A7-BA3A0E2B2DBD}" srcOrd="0" destOrd="0" presId="urn:microsoft.com/office/officeart/2005/8/layout/hierarchy1"/>
    <dgm:cxn modelId="{E75D85DC-B93F-41C7-9331-FE0D060F98E4}" srcId="{7E4D4EE7-39A5-44CA-9E26-093A85FBED5D}" destId="{22568731-EC38-4889-8B78-1679174C2440}" srcOrd="2" destOrd="0" parTransId="{FC468DB1-4F99-4D8D-A3E4-F5ECE68CF1B5}" sibTransId="{810E30DE-1BBD-4F34-B5FA-FA6164B666B2}"/>
    <dgm:cxn modelId="{C66D55E5-418D-45F9-830C-3D1C4423398D}" srcId="{0022360A-B50B-473E-A1B5-D68D9260A7B7}" destId="{39D8B9A5-03F4-4E81-A101-EB207F5EFCF1}" srcOrd="0" destOrd="0" parTransId="{2C3CBBCB-415B-4068-BE6E-0A2E198C9B9C}" sibTransId="{3AFFDBA2-B7A2-4BF1-AD38-B3C0EB164F15}"/>
    <dgm:cxn modelId="{E08111D2-7419-4EC3-A363-A65D10CE148A}" type="presOf" srcId="{0022360A-B50B-473E-A1B5-D68D9260A7B7}" destId="{0203AF33-AA71-4862-B39B-EF718AD43C43}" srcOrd="0" destOrd="0" presId="urn:microsoft.com/office/officeart/2005/8/layout/hierarchy1"/>
    <dgm:cxn modelId="{73359FC1-070B-41E8-AD5D-1773CABC5D87}" type="presOf" srcId="{BFCC6699-E967-4B4C-917E-5425FB8F34C4}" destId="{35A6EBE9-4D04-48B0-8151-F5C259CED4A8}" srcOrd="0" destOrd="0" presId="urn:microsoft.com/office/officeart/2005/8/layout/hierarchy1"/>
    <dgm:cxn modelId="{7CFA0BA1-70C6-4AFA-82AA-2FEE3388DAB9}" type="presOf" srcId="{CF85978B-C7C2-4C60-BF66-D58BA53AB530}" destId="{9BFBC1A7-A12B-44B7-AA62-30176CCAA756}" srcOrd="0" destOrd="0" presId="urn:microsoft.com/office/officeart/2005/8/layout/hierarchy1"/>
    <dgm:cxn modelId="{7F6D23A6-3EFA-4280-AA78-54A9D64C7E7A}" srcId="{A1FB0370-F2F6-4462-88F3-FF8F9E67F739}" destId="{7E4D4EE7-39A5-44CA-9E26-093A85FBED5D}" srcOrd="0" destOrd="0" parTransId="{A06008AF-66B5-4D0F-80D8-D5BD967DD1C2}" sibTransId="{422B2CAA-EF58-4CFB-AFAB-9A764311A53D}"/>
    <dgm:cxn modelId="{59A5257C-36DE-436C-A550-AA47B4B70C33}" type="presOf" srcId="{024809FC-ADA8-4F1E-AD3E-DC320C04747A}" destId="{B1B0C587-6697-4FE7-9C49-F070F9603A32}" srcOrd="0" destOrd="0" presId="urn:microsoft.com/office/officeart/2005/8/layout/hierarchy1"/>
    <dgm:cxn modelId="{9054E7EA-73C7-4F4A-A538-E40CE524896D}" srcId="{0022360A-B50B-473E-A1B5-D68D9260A7B7}" destId="{4B4AF533-914E-43B0-BC1A-A37FCFC3C7EC}" srcOrd="1" destOrd="0" parTransId="{37BDFA07-1430-4D5E-8164-A8EFD401F851}" sibTransId="{4F34A00D-24E0-40FB-801F-10D57ED08C97}"/>
    <dgm:cxn modelId="{CC53B0D4-D480-431D-BA40-4FA80BBE02C3}" srcId="{BFCC6699-E967-4B4C-917E-5425FB8F34C4}" destId="{44A30E07-3C26-4CF3-BD87-414F2966A54E}" srcOrd="1" destOrd="0" parTransId="{0FD1B732-F37F-48F8-8778-C38BC15729B0}" sibTransId="{2E893F98-05C0-4966-BB2B-F382E78504FD}"/>
    <dgm:cxn modelId="{FC656AA9-6119-40AA-A91D-E47CA99F5348}" type="presOf" srcId="{42A6785E-38C0-47DD-AEB9-B7829C89A3DE}" destId="{61387361-7D91-492D-9229-8A6AC999004A}" srcOrd="0" destOrd="0" presId="urn:microsoft.com/office/officeart/2005/8/layout/hierarchy1"/>
    <dgm:cxn modelId="{D2CE8EAC-64D6-44E6-8D42-DB65B364E199}" type="presOf" srcId="{424306ED-B0C9-4E3C-8DEB-824E21B0FAED}" destId="{C5326000-96DC-4714-B442-72FAF21FB11C}" srcOrd="0" destOrd="0" presId="urn:microsoft.com/office/officeart/2005/8/layout/hierarchy1"/>
    <dgm:cxn modelId="{21A1AC06-475A-4C88-A9E0-E61D748EFCD2}" type="presOf" srcId="{743D966C-DB08-4508-B087-99E04C326868}" destId="{355CC1D0-AA77-4EAE-86AB-1D41E6B5088A}" srcOrd="0" destOrd="0" presId="urn:microsoft.com/office/officeart/2005/8/layout/hierarchy1"/>
    <dgm:cxn modelId="{BC31FD65-0C35-444A-800A-05853BA6186A}" srcId="{22568731-EC38-4889-8B78-1679174C2440}" destId="{7E2775B9-3FA1-4CD3-A0D4-EA2808E499ED}" srcOrd="2" destOrd="0" parTransId="{34EC7314-F49D-4E26-A37B-1503990E4BC0}" sibTransId="{D81E311A-AEC6-455F-9C3D-18C3EDBDDC7B}"/>
    <dgm:cxn modelId="{570F059C-80ED-4FF3-966A-8675B552A30C}" type="presOf" srcId="{FC468DB1-4F99-4D8D-A3E4-F5ECE68CF1B5}" destId="{A424A983-0268-4831-9222-B985800FA350}" srcOrd="0" destOrd="0" presId="urn:microsoft.com/office/officeart/2005/8/layout/hierarchy1"/>
    <dgm:cxn modelId="{4C67EF46-E8C6-4AF9-BFE8-BD139912878A}" type="presOf" srcId="{2F8812F3-85DA-42E6-8A30-D914940585E1}" destId="{CC681355-F908-4237-9929-D94F23F67022}" srcOrd="0" destOrd="0" presId="urn:microsoft.com/office/officeart/2005/8/layout/hierarchy1"/>
    <dgm:cxn modelId="{D5C00A06-888F-42A2-A2D1-EE3F00657F8A}" srcId="{0022360A-B50B-473E-A1B5-D68D9260A7B7}" destId="{EB2109A2-59DB-47CF-B78F-A810F4655328}" srcOrd="2" destOrd="0" parTransId="{743D966C-DB08-4508-B087-99E04C326868}" sibTransId="{427C9F0E-AC39-4633-9CC6-6A415597829E}"/>
    <dgm:cxn modelId="{A44D5D99-C0BC-4B07-B906-243CFA787EAA}" type="presOf" srcId="{1BBEA552-2565-4412-AF12-3444C328BA81}" destId="{75D4B1E1-59C6-465A-AFFE-BAEED4B9B8EA}" srcOrd="0" destOrd="0" presId="urn:microsoft.com/office/officeart/2005/8/layout/hierarchy1"/>
    <dgm:cxn modelId="{5CCA0E43-B0A7-42BF-BDA2-F36294540EB4}" type="presOf" srcId="{B893111D-6ED5-45BA-A88E-C7955127B65F}" destId="{15FA1567-C5ED-4E5C-B1E4-B0C6FEB40318}" srcOrd="0" destOrd="0" presId="urn:microsoft.com/office/officeart/2005/8/layout/hierarchy1"/>
    <dgm:cxn modelId="{3462A002-7D10-4EEE-883B-B75491D49AC2}" type="presOf" srcId="{44A30E07-3C26-4CF3-BD87-414F2966A54E}" destId="{A8508AA4-0705-45C8-B267-DB0F0672C4B7}" srcOrd="0" destOrd="0" presId="urn:microsoft.com/office/officeart/2005/8/layout/hierarchy1"/>
    <dgm:cxn modelId="{D22B7DCC-008D-4172-AD1F-0F5AB4C683FD}" srcId="{22568731-EC38-4889-8B78-1679174C2440}" destId="{0BAE5BA4-3A97-4860-8D9A-6192A1AABBC2}" srcOrd="0" destOrd="0" parTransId="{1BBEA552-2565-4412-AF12-3444C328BA81}" sibTransId="{A1C01D60-548F-4D20-9C04-99F9CC7F34C9}"/>
    <dgm:cxn modelId="{546703F8-D016-4C4E-939E-A07C7C0C6833}" type="presOf" srcId="{96B30F10-B88C-4029-8DD1-A8F2F5A49BC9}" destId="{38C055ED-4B6D-412E-8790-748A9423F3CA}" srcOrd="0" destOrd="0" presId="urn:microsoft.com/office/officeart/2005/8/layout/hierarchy1"/>
    <dgm:cxn modelId="{1B9F02C8-8E8B-4173-9BAA-0081EEEF197F}" type="presParOf" srcId="{38CDF087-82CF-4E1B-9FB5-30388C20C95F}" destId="{193FF3D4-37F3-461C-A314-1988D1AFCEF2}" srcOrd="0" destOrd="0" presId="urn:microsoft.com/office/officeart/2005/8/layout/hierarchy1"/>
    <dgm:cxn modelId="{879BAF4C-55C9-417C-8284-7FE005746B37}" type="presParOf" srcId="{193FF3D4-37F3-461C-A314-1988D1AFCEF2}" destId="{AADDF1A5-4BED-4574-9170-D25CB4024625}" srcOrd="0" destOrd="0" presId="urn:microsoft.com/office/officeart/2005/8/layout/hierarchy1"/>
    <dgm:cxn modelId="{2BC9081F-CA16-4848-BE10-289E831D9BCF}" type="presParOf" srcId="{AADDF1A5-4BED-4574-9170-D25CB4024625}" destId="{61BB1A2C-5CD1-41D5-AF88-57132024EE07}" srcOrd="0" destOrd="0" presId="urn:microsoft.com/office/officeart/2005/8/layout/hierarchy1"/>
    <dgm:cxn modelId="{B68F56AC-60B7-49BA-BE63-514C0C0DE97F}" type="presParOf" srcId="{AADDF1A5-4BED-4574-9170-D25CB4024625}" destId="{28158896-8662-4C37-8E95-D2D4CCBC6468}" srcOrd="1" destOrd="0" presId="urn:microsoft.com/office/officeart/2005/8/layout/hierarchy1"/>
    <dgm:cxn modelId="{2F3FACB5-18AE-494C-8720-440527CE3895}" type="presParOf" srcId="{193FF3D4-37F3-461C-A314-1988D1AFCEF2}" destId="{6C3B43A5-1521-4588-A613-CBF4DE68F0EB}" srcOrd="1" destOrd="0" presId="urn:microsoft.com/office/officeart/2005/8/layout/hierarchy1"/>
    <dgm:cxn modelId="{961420E4-5BD3-43C8-AE8B-B6631631C93E}" type="presParOf" srcId="{6C3B43A5-1521-4588-A613-CBF4DE68F0EB}" destId="{B1B0C587-6697-4FE7-9C49-F070F9603A32}" srcOrd="0" destOrd="0" presId="urn:microsoft.com/office/officeart/2005/8/layout/hierarchy1"/>
    <dgm:cxn modelId="{CBE91F8E-BF1A-4FB1-BA16-E4D5232CCA0B}" type="presParOf" srcId="{6C3B43A5-1521-4588-A613-CBF4DE68F0EB}" destId="{F910B153-7B0F-40C8-B427-29B3A5A1485B}" srcOrd="1" destOrd="0" presId="urn:microsoft.com/office/officeart/2005/8/layout/hierarchy1"/>
    <dgm:cxn modelId="{775E74CE-7761-4C33-B2AC-221161210EFA}" type="presParOf" srcId="{F910B153-7B0F-40C8-B427-29B3A5A1485B}" destId="{B7106697-607D-4D30-9E26-77F3DFA88CAB}" srcOrd="0" destOrd="0" presId="urn:microsoft.com/office/officeart/2005/8/layout/hierarchy1"/>
    <dgm:cxn modelId="{BD83CF08-C790-4A86-801D-CF64C44D63AF}" type="presParOf" srcId="{B7106697-607D-4D30-9E26-77F3DFA88CAB}" destId="{D31997CE-74DD-4C5D-911A-D24D9E8F1DD3}" srcOrd="0" destOrd="0" presId="urn:microsoft.com/office/officeart/2005/8/layout/hierarchy1"/>
    <dgm:cxn modelId="{E1EC60E4-A691-4E94-866D-666FE6078328}" type="presParOf" srcId="{B7106697-607D-4D30-9E26-77F3DFA88CAB}" destId="{35A6EBE9-4D04-48B0-8151-F5C259CED4A8}" srcOrd="1" destOrd="0" presId="urn:microsoft.com/office/officeart/2005/8/layout/hierarchy1"/>
    <dgm:cxn modelId="{2D1A236F-55FF-4149-853E-374E8D336171}" type="presParOf" srcId="{F910B153-7B0F-40C8-B427-29B3A5A1485B}" destId="{021AA893-9586-4F1A-B171-9199716C2092}" srcOrd="1" destOrd="0" presId="urn:microsoft.com/office/officeart/2005/8/layout/hierarchy1"/>
    <dgm:cxn modelId="{D4E2BC41-7DAC-4F77-AE73-DB20F88739EA}" type="presParOf" srcId="{021AA893-9586-4F1A-B171-9199716C2092}" destId="{38C055ED-4B6D-412E-8790-748A9423F3CA}" srcOrd="0" destOrd="0" presId="urn:microsoft.com/office/officeart/2005/8/layout/hierarchy1"/>
    <dgm:cxn modelId="{682338DF-B8CE-42BD-971C-5D9EB47C87B9}" type="presParOf" srcId="{021AA893-9586-4F1A-B171-9199716C2092}" destId="{3FB9288F-272E-4290-9168-0838272267DC}" srcOrd="1" destOrd="0" presId="urn:microsoft.com/office/officeart/2005/8/layout/hierarchy1"/>
    <dgm:cxn modelId="{A758F462-6440-45A5-83FA-FB77941F7A5E}" type="presParOf" srcId="{3FB9288F-272E-4290-9168-0838272267DC}" destId="{4CD52CE5-CEA8-4FE3-A395-FE30297727BC}" srcOrd="0" destOrd="0" presId="urn:microsoft.com/office/officeart/2005/8/layout/hierarchy1"/>
    <dgm:cxn modelId="{9083839C-2A7B-4D58-946F-30C559CC6DB7}" type="presParOf" srcId="{4CD52CE5-CEA8-4FE3-A395-FE30297727BC}" destId="{831FAEE9-07A6-424F-B97F-EBEDF342E617}" srcOrd="0" destOrd="0" presId="urn:microsoft.com/office/officeart/2005/8/layout/hierarchy1"/>
    <dgm:cxn modelId="{C586E74E-25A1-4B7F-82A2-E9BB04CB7CAD}" type="presParOf" srcId="{4CD52CE5-CEA8-4FE3-A395-FE30297727BC}" destId="{15FA1567-C5ED-4E5C-B1E4-B0C6FEB40318}" srcOrd="1" destOrd="0" presId="urn:microsoft.com/office/officeart/2005/8/layout/hierarchy1"/>
    <dgm:cxn modelId="{4848546C-F377-4E46-9031-BDDCC51CAE02}" type="presParOf" srcId="{3FB9288F-272E-4290-9168-0838272267DC}" destId="{FCFB4936-9109-44FB-8741-9C76D73F3F6E}" srcOrd="1" destOrd="0" presId="urn:microsoft.com/office/officeart/2005/8/layout/hierarchy1"/>
    <dgm:cxn modelId="{FF47346D-747A-467B-8634-CCD4BED6E2F8}" type="presParOf" srcId="{021AA893-9586-4F1A-B171-9199716C2092}" destId="{BAE662A7-4703-459A-99EA-ED00B32E4AC3}" srcOrd="2" destOrd="0" presId="urn:microsoft.com/office/officeart/2005/8/layout/hierarchy1"/>
    <dgm:cxn modelId="{34A4CC16-CD5E-4671-B577-4C39205A7D4F}" type="presParOf" srcId="{021AA893-9586-4F1A-B171-9199716C2092}" destId="{77CF3705-9101-44D6-B5B6-7EDB3890E421}" srcOrd="3" destOrd="0" presId="urn:microsoft.com/office/officeart/2005/8/layout/hierarchy1"/>
    <dgm:cxn modelId="{3FA5357D-71C7-4BB3-857A-A17C73251CFC}" type="presParOf" srcId="{77CF3705-9101-44D6-B5B6-7EDB3890E421}" destId="{4CD6273E-4A58-4F23-B3FF-00075FA7452C}" srcOrd="0" destOrd="0" presId="urn:microsoft.com/office/officeart/2005/8/layout/hierarchy1"/>
    <dgm:cxn modelId="{A9D56952-5652-4618-952B-137D0A400D53}" type="presParOf" srcId="{4CD6273E-4A58-4F23-B3FF-00075FA7452C}" destId="{12A72419-81E5-4F72-BE89-B724AC2D3AC7}" srcOrd="0" destOrd="0" presId="urn:microsoft.com/office/officeart/2005/8/layout/hierarchy1"/>
    <dgm:cxn modelId="{61F23472-3491-43A6-8D2E-B5581CE2201F}" type="presParOf" srcId="{4CD6273E-4A58-4F23-B3FF-00075FA7452C}" destId="{A8508AA4-0705-45C8-B267-DB0F0672C4B7}" srcOrd="1" destOrd="0" presId="urn:microsoft.com/office/officeart/2005/8/layout/hierarchy1"/>
    <dgm:cxn modelId="{194D1521-F256-481E-BCE6-E10923F475D1}" type="presParOf" srcId="{77CF3705-9101-44D6-B5B6-7EDB3890E421}" destId="{A5E70D6E-1F7A-421F-8989-159689CE5257}" srcOrd="1" destOrd="0" presId="urn:microsoft.com/office/officeart/2005/8/layout/hierarchy1"/>
    <dgm:cxn modelId="{5BF2A188-BD33-4A07-B578-50FB6BF5CD92}" type="presParOf" srcId="{021AA893-9586-4F1A-B171-9199716C2092}" destId="{97D1C4C7-A266-4616-B1D6-1DB655813849}" srcOrd="4" destOrd="0" presId="urn:microsoft.com/office/officeart/2005/8/layout/hierarchy1"/>
    <dgm:cxn modelId="{5756B607-402D-490E-824B-19674FCE6C98}" type="presParOf" srcId="{021AA893-9586-4F1A-B171-9199716C2092}" destId="{C057B7C0-55E9-420C-97F1-4C39ACE92DA4}" srcOrd="5" destOrd="0" presId="urn:microsoft.com/office/officeart/2005/8/layout/hierarchy1"/>
    <dgm:cxn modelId="{AD5383D3-85A3-46DF-8A59-80ED78A2A8E6}" type="presParOf" srcId="{C057B7C0-55E9-420C-97F1-4C39ACE92DA4}" destId="{3B1B534C-497D-42B0-AE76-BA425687EA83}" srcOrd="0" destOrd="0" presId="urn:microsoft.com/office/officeart/2005/8/layout/hierarchy1"/>
    <dgm:cxn modelId="{6936260F-AE47-4236-B5AD-ED33359621C3}" type="presParOf" srcId="{3B1B534C-497D-42B0-AE76-BA425687EA83}" destId="{A336966B-8CC6-45F1-91CF-0D65F9F4493C}" srcOrd="0" destOrd="0" presId="urn:microsoft.com/office/officeart/2005/8/layout/hierarchy1"/>
    <dgm:cxn modelId="{53C988B7-E7C4-460B-953C-82C5C244B75C}" type="presParOf" srcId="{3B1B534C-497D-42B0-AE76-BA425687EA83}" destId="{61387361-7D91-492D-9229-8A6AC999004A}" srcOrd="1" destOrd="0" presId="urn:microsoft.com/office/officeart/2005/8/layout/hierarchy1"/>
    <dgm:cxn modelId="{D601ECAD-F867-4804-B8F2-D4A305D6CC56}" type="presParOf" srcId="{C057B7C0-55E9-420C-97F1-4C39ACE92DA4}" destId="{D330C906-5C56-4D78-8AAC-DC60BD6CADF3}" srcOrd="1" destOrd="0" presId="urn:microsoft.com/office/officeart/2005/8/layout/hierarchy1"/>
    <dgm:cxn modelId="{5D22BCA2-6E83-4E45-8B28-848DAC7CD928}" type="presParOf" srcId="{6C3B43A5-1521-4588-A613-CBF4DE68F0EB}" destId="{C5326000-96DC-4714-B442-72FAF21FB11C}" srcOrd="2" destOrd="0" presId="urn:microsoft.com/office/officeart/2005/8/layout/hierarchy1"/>
    <dgm:cxn modelId="{FB4721CA-0E27-48E8-9B7A-5B121AE02810}" type="presParOf" srcId="{6C3B43A5-1521-4588-A613-CBF4DE68F0EB}" destId="{C8B3EB35-9DFC-43E4-A039-5924F7E4D498}" srcOrd="3" destOrd="0" presId="urn:microsoft.com/office/officeart/2005/8/layout/hierarchy1"/>
    <dgm:cxn modelId="{DCC2F627-A2D5-4D92-BD22-DEDED626BB77}" type="presParOf" srcId="{C8B3EB35-9DFC-43E4-A039-5924F7E4D498}" destId="{90F922A0-1732-496F-A086-1749C3B528C3}" srcOrd="0" destOrd="0" presId="urn:microsoft.com/office/officeart/2005/8/layout/hierarchy1"/>
    <dgm:cxn modelId="{390D37BB-0219-4BAD-940C-CC9C4FF72EA0}" type="presParOf" srcId="{90F922A0-1732-496F-A086-1749C3B528C3}" destId="{FC214ECE-E432-46AB-B157-A6271017C2FE}" srcOrd="0" destOrd="0" presId="urn:microsoft.com/office/officeart/2005/8/layout/hierarchy1"/>
    <dgm:cxn modelId="{1C675D9A-2A82-4E74-A65C-104329BFECA1}" type="presParOf" srcId="{90F922A0-1732-496F-A086-1749C3B528C3}" destId="{0203AF33-AA71-4862-B39B-EF718AD43C43}" srcOrd="1" destOrd="0" presId="urn:microsoft.com/office/officeart/2005/8/layout/hierarchy1"/>
    <dgm:cxn modelId="{E4BC33E8-7056-4EC1-BC4F-D2C6BFE11D30}" type="presParOf" srcId="{C8B3EB35-9DFC-43E4-A039-5924F7E4D498}" destId="{329DBB62-6BD6-4AF6-A72E-77A2B8D20493}" srcOrd="1" destOrd="0" presId="urn:microsoft.com/office/officeart/2005/8/layout/hierarchy1"/>
    <dgm:cxn modelId="{25A9A1B2-ED2C-4C72-9119-8E2A5323D79A}" type="presParOf" srcId="{329DBB62-6BD6-4AF6-A72E-77A2B8D20493}" destId="{7CCA722A-0D7B-42B0-AD98-56090240EC63}" srcOrd="0" destOrd="0" presId="urn:microsoft.com/office/officeart/2005/8/layout/hierarchy1"/>
    <dgm:cxn modelId="{AA8D7F87-7A4C-4C1A-85E2-8693B27B1914}" type="presParOf" srcId="{329DBB62-6BD6-4AF6-A72E-77A2B8D20493}" destId="{069728DD-65D6-46CC-85F1-71D8A2202AC0}" srcOrd="1" destOrd="0" presId="urn:microsoft.com/office/officeart/2005/8/layout/hierarchy1"/>
    <dgm:cxn modelId="{9C5503FF-E4B9-4D6C-83EA-02F4D72082A4}" type="presParOf" srcId="{069728DD-65D6-46CC-85F1-71D8A2202AC0}" destId="{5F25D90B-1EDD-487A-8A18-1A1264F7BE32}" srcOrd="0" destOrd="0" presId="urn:microsoft.com/office/officeart/2005/8/layout/hierarchy1"/>
    <dgm:cxn modelId="{80C257C9-5E12-440C-A2FD-71FB3EE6EA0A}" type="presParOf" srcId="{5F25D90B-1EDD-487A-8A18-1A1264F7BE32}" destId="{003EE90E-3E4E-404B-A34B-51B6DC451A61}" srcOrd="0" destOrd="0" presId="urn:microsoft.com/office/officeart/2005/8/layout/hierarchy1"/>
    <dgm:cxn modelId="{4F349B30-C9D0-4894-8201-9BE4A71E4FFD}" type="presParOf" srcId="{5F25D90B-1EDD-487A-8A18-1A1264F7BE32}" destId="{E5EFE9CB-2577-402C-A43F-3011E244B9E7}" srcOrd="1" destOrd="0" presId="urn:microsoft.com/office/officeart/2005/8/layout/hierarchy1"/>
    <dgm:cxn modelId="{30F3A634-7B5E-45C1-8EF9-1460B35B2CAF}" type="presParOf" srcId="{069728DD-65D6-46CC-85F1-71D8A2202AC0}" destId="{A731FF3A-2523-4CF3-8399-97DA6738CEC8}" srcOrd="1" destOrd="0" presId="urn:microsoft.com/office/officeart/2005/8/layout/hierarchy1"/>
    <dgm:cxn modelId="{951276B7-1E2C-41F3-8BAD-2FE3F8CEDA96}" type="presParOf" srcId="{329DBB62-6BD6-4AF6-A72E-77A2B8D20493}" destId="{3E043CDF-9B17-4CC8-92EC-1E35D16EC037}" srcOrd="2" destOrd="0" presId="urn:microsoft.com/office/officeart/2005/8/layout/hierarchy1"/>
    <dgm:cxn modelId="{9A08AA34-4FC0-4A25-ACF5-834EF782D87B}" type="presParOf" srcId="{329DBB62-6BD6-4AF6-A72E-77A2B8D20493}" destId="{C35D0D5F-C6DC-4B9C-873C-7B2785A358E3}" srcOrd="3" destOrd="0" presId="urn:microsoft.com/office/officeart/2005/8/layout/hierarchy1"/>
    <dgm:cxn modelId="{AF635AE9-5ED9-489C-9E56-0C4FEB90DE8E}" type="presParOf" srcId="{C35D0D5F-C6DC-4B9C-873C-7B2785A358E3}" destId="{E2D2E10A-0D80-41C0-B3BF-C4068F2A4C3A}" srcOrd="0" destOrd="0" presId="urn:microsoft.com/office/officeart/2005/8/layout/hierarchy1"/>
    <dgm:cxn modelId="{B2F95A59-9A89-48AF-821F-A50BD9680B10}" type="presParOf" srcId="{E2D2E10A-0D80-41C0-B3BF-C4068F2A4C3A}" destId="{E0EDA0EF-34C1-4811-B786-24C88CE55820}" srcOrd="0" destOrd="0" presId="urn:microsoft.com/office/officeart/2005/8/layout/hierarchy1"/>
    <dgm:cxn modelId="{814EB289-0B14-4F12-860A-26A8DF481F6C}" type="presParOf" srcId="{E2D2E10A-0D80-41C0-B3BF-C4068F2A4C3A}" destId="{628B90FC-7429-4072-9711-3973304E8132}" srcOrd="1" destOrd="0" presId="urn:microsoft.com/office/officeart/2005/8/layout/hierarchy1"/>
    <dgm:cxn modelId="{EBDCF05D-9A91-4201-AC26-BE629D95F8F5}" type="presParOf" srcId="{C35D0D5F-C6DC-4B9C-873C-7B2785A358E3}" destId="{FFCCED31-64EB-4F8F-9D91-27B98014ACAD}" srcOrd="1" destOrd="0" presId="urn:microsoft.com/office/officeart/2005/8/layout/hierarchy1"/>
    <dgm:cxn modelId="{DD46E36E-505E-4076-91E6-4935735CBFC4}" type="presParOf" srcId="{329DBB62-6BD6-4AF6-A72E-77A2B8D20493}" destId="{355CC1D0-AA77-4EAE-86AB-1D41E6B5088A}" srcOrd="4" destOrd="0" presId="urn:microsoft.com/office/officeart/2005/8/layout/hierarchy1"/>
    <dgm:cxn modelId="{5E03146B-95D5-4434-8B59-415D08B42C81}" type="presParOf" srcId="{329DBB62-6BD6-4AF6-A72E-77A2B8D20493}" destId="{96C73C75-0823-4689-A2B7-7D28E50418E3}" srcOrd="5" destOrd="0" presId="urn:microsoft.com/office/officeart/2005/8/layout/hierarchy1"/>
    <dgm:cxn modelId="{CD80F9DD-8C32-48D0-BDC2-AC163F868188}" type="presParOf" srcId="{96C73C75-0823-4689-A2B7-7D28E50418E3}" destId="{487F9DAB-A079-4354-A4B1-99915C7ACC2D}" srcOrd="0" destOrd="0" presId="urn:microsoft.com/office/officeart/2005/8/layout/hierarchy1"/>
    <dgm:cxn modelId="{CB523FD4-C8C2-4AE2-9537-1FEC3C197B17}" type="presParOf" srcId="{487F9DAB-A079-4354-A4B1-99915C7ACC2D}" destId="{D3014C19-604B-4180-8898-D8870B1AB1DC}" srcOrd="0" destOrd="0" presId="urn:microsoft.com/office/officeart/2005/8/layout/hierarchy1"/>
    <dgm:cxn modelId="{5E30334D-EDB0-4522-9F33-15B14FCF1015}" type="presParOf" srcId="{487F9DAB-A079-4354-A4B1-99915C7ACC2D}" destId="{8A8537D9-736B-4C97-AEF3-C6CD973033BC}" srcOrd="1" destOrd="0" presId="urn:microsoft.com/office/officeart/2005/8/layout/hierarchy1"/>
    <dgm:cxn modelId="{DF41BA2D-A2BC-47B7-B8A2-D611024ED66C}" type="presParOf" srcId="{96C73C75-0823-4689-A2B7-7D28E50418E3}" destId="{180EE07E-7537-4070-A3DD-26D02B5AF2CA}" srcOrd="1" destOrd="0" presId="urn:microsoft.com/office/officeart/2005/8/layout/hierarchy1"/>
    <dgm:cxn modelId="{F0E2559E-8187-43D1-AC8F-9D4E96800F97}" type="presParOf" srcId="{6C3B43A5-1521-4588-A613-CBF4DE68F0EB}" destId="{A424A983-0268-4831-9222-B985800FA350}" srcOrd="4" destOrd="0" presId="urn:microsoft.com/office/officeart/2005/8/layout/hierarchy1"/>
    <dgm:cxn modelId="{0D95F620-9540-4DCC-A0A5-C70A1F4F9570}" type="presParOf" srcId="{6C3B43A5-1521-4588-A613-CBF4DE68F0EB}" destId="{A3F43B57-0731-4AD6-B9CD-6709D811224E}" srcOrd="5" destOrd="0" presId="urn:microsoft.com/office/officeart/2005/8/layout/hierarchy1"/>
    <dgm:cxn modelId="{0335979D-1C85-4ADA-B24A-6BAF9B50E9DB}" type="presParOf" srcId="{A3F43B57-0731-4AD6-B9CD-6709D811224E}" destId="{347FF515-E5E5-4227-B2F7-EE849265E45D}" srcOrd="0" destOrd="0" presId="urn:microsoft.com/office/officeart/2005/8/layout/hierarchy1"/>
    <dgm:cxn modelId="{690471B8-4644-4FD1-9D9D-ABE3C4C76EDC}" type="presParOf" srcId="{347FF515-E5E5-4227-B2F7-EE849265E45D}" destId="{495948F0-DD3A-45F8-9E40-083A6F4E9947}" srcOrd="0" destOrd="0" presId="urn:microsoft.com/office/officeart/2005/8/layout/hierarchy1"/>
    <dgm:cxn modelId="{36E14A82-1B6B-4DC0-A775-BA5FA563B3CD}" type="presParOf" srcId="{347FF515-E5E5-4227-B2F7-EE849265E45D}" destId="{C25264CF-C6C0-4F36-A1A7-BA3A0E2B2DBD}" srcOrd="1" destOrd="0" presId="urn:microsoft.com/office/officeart/2005/8/layout/hierarchy1"/>
    <dgm:cxn modelId="{FA690669-DCF5-4F2B-91B6-7FB1B4F52E37}" type="presParOf" srcId="{A3F43B57-0731-4AD6-B9CD-6709D811224E}" destId="{845CA770-C688-4445-823F-0178ABA5B2FE}" srcOrd="1" destOrd="0" presId="urn:microsoft.com/office/officeart/2005/8/layout/hierarchy1"/>
    <dgm:cxn modelId="{C39482F9-BFDE-41DB-B184-FCED1FE4C608}" type="presParOf" srcId="{845CA770-C688-4445-823F-0178ABA5B2FE}" destId="{75D4B1E1-59C6-465A-AFFE-BAEED4B9B8EA}" srcOrd="0" destOrd="0" presId="urn:microsoft.com/office/officeart/2005/8/layout/hierarchy1"/>
    <dgm:cxn modelId="{DD7497D1-98A9-4EE2-B59D-0D24BE4FA850}" type="presParOf" srcId="{845CA770-C688-4445-823F-0178ABA5B2FE}" destId="{81BFD0A5-DF22-471B-8F4D-9878E7402827}" srcOrd="1" destOrd="0" presId="urn:microsoft.com/office/officeart/2005/8/layout/hierarchy1"/>
    <dgm:cxn modelId="{A3305C25-D509-474C-9E8C-D8B209F01155}" type="presParOf" srcId="{81BFD0A5-DF22-471B-8F4D-9878E7402827}" destId="{A3949DD2-B453-4FA2-BAD7-ABD5ABE56610}" srcOrd="0" destOrd="0" presId="urn:microsoft.com/office/officeart/2005/8/layout/hierarchy1"/>
    <dgm:cxn modelId="{E7FA79C3-8CC0-4693-A43E-9EF0E12BB3E1}" type="presParOf" srcId="{A3949DD2-B453-4FA2-BAD7-ABD5ABE56610}" destId="{DC0144DC-F730-4FE1-80BD-B161D2FCC174}" srcOrd="0" destOrd="0" presId="urn:microsoft.com/office/officeart/2005/8/layout/hierarchy1"/>
    <dgm:cxn modelId="{FF85BB69-34FC-4057-8273-8F0005E850B3}" type="presParOf" srcId="{A3949DD2-B453-4FA2-BAD7-ABD5ABE56610}" destId="{15BD19F7-38F4-4F20-9297-7E118E06F0CC}" srcOrd="1" destOrd="0" presId="urn:microsoft.com/office/officeart/2005/8/layout/hierarchy1"/>
    <dgm:cxn modelId="{894B06FA-CD26-4EBF-976E-2A2BD22C6FEF}" type="presParOf" srcId="{81BFD0A5-DF22-471B-8F4D-9878E7402827}" destId="{C74AB093-0811-4204-BDDB-BCD8FAA4475E}" srcOrd="1" destOrd="0" presId="urn:microsoft.com/office/officeart/2005/8/layout/hierarchy1"/>
    <dgm:cxn modelId="{5ED974B7-B8E6-404E-994C-EA23D4F15B31}" type="presParOf" srcId="{845CA770-C688-4445-823F-0178ABA5B2FE}" destId="{CC681355-F908-4237-9929-D94F23F67022}" srcOrd="2" destOrd="0" presId="urn:microsoft.com/office/officeart/2005/8/layout/hierarchy1"/>
    <dgm:cxn modelId="{2F88197A-E8E3-470B-B98D-A76011FB3113}" type="presParOf" srcId="{845CA770-C688-4445-823F-0178ABA5B2FE}" destId="{F2707A18-B4E8-4951-A5D3-38C6A5C513E4}" srcOrd="3" destOrd="0" presId="urn:microsoft.com/office/officeart/2005/8/layout/hierarchy1"/>
    <dgm:cxn modelId="{1B1F8415-0A54-4A65-91AA-D75E6ADDAFC3}" type="presParOf" srcId="{F2707A18-B4E8-4951-A5D3-38C6A5C513E4}" destId="{1D7534FB-5383-441F-8F0F-420B2B1983C5}" srcOrd="0" destOrd="0" presId="urn:microsoft.com/office/officeart/2005/8/layout/hierarchy1"/>
    <dgm:cxn modelId="{12FB6B46-642C-41F8-AAD8-F2B6730F42A7}" type="presParOf" srcId="{1D7534FB-5383-441F-8F0F-420B2B1983C5}" destId="{AA71A6D3-F004-44DC-AAB7-54654A8F6542}" srcOrd="0" destOrd="0" presId="urn:microsoft.com/office/officeart/2005/8/layout/hierarchy1"/>
    <dgm:cxn modelId="{A8F370BE-A49D-4A94-A9DC-2788BE450B7F}" type="presParOf" srcId="{1D7534FB-5383-441F-8F0F-420B2B1983C5}" destId="{9BFBC1A7-A12B-44B7-AA62-30176CCAA756}" srcOrd="1" destOrd="0" presId="urn:microsoft.com/office/officeart/2005/8/layout/hierarchy1"/>
    <dgm:cxn modelId="{9DC8BFCB-C316-4ACC-82B8-188359FB08C9}" type="presParOf" srcId="{F2707A18-B4E8-4951-A5D3-38C6A5C513E4}" destId="{ED7102F0-4826-40D9-B3A4-3A1EBF4EEE87}" srcOrd="1" destOrd="0" presId="urn:microsoft.com/office/officeart/2005/8/layout/hierarchy1"/>
    <dgm:cxn modelId="{8ACF7C9D-3A4E-4DC0-B3AB-DC5C82821207}" type="presParOf" srcId="{845CA770-C688-4445-823F-0178ABA5B2FE}" destId="{D851B35F-9A64-497A-9AB5-77B03AF2EAEF}" srcOrd="4" destOrd="0" presId="urn:microsoft.com/office/officeart/2005/8/layout/hierarchy1"/>
    <dgm:cxn modelId="{9D320C61-284C-493E-8181-401A791DD614}" type="presParOf" srcId="{845CA770-C688-4445-823F-0178ABA5B2FE}" destId="{EC14BBFE-A08C-484B-AFC3-EAD5BB7167B6}" srcOrd="5" destOrd="0" presId="urn:microsoft.com/office/officeart/2005/8/layout/hierarchy1"/>
    <dgm:cxn modelId="{7F35C367-646B-4C31-8F01-F6C1DF2967CB}" type="presParOf" srcId="{EC14BBFE-A08C-484B-AFC3-EAD5BB7167B6}" destId="{C25FD181-C0B0-4EC4-BC3B-F06D05EAB120}" srcOrd="0" destOrd="0" presId="urn:microsoft.com/office/officeart/2005/8/layout/hierarchy1"/>
    <dgm:cxn modelId="{80A42434-F021-44AB-8482-CC8138FAB6DA}" type="presParOf" srcId="{C25FD181-C0B0-4EC4-BC3B-F06D05EAB120}" destId="{D593AE67-CCA0-48CC-9960-042743912A14}" srcOrd="0" destOrd="0" presId="urn:microsoft.com/office/officeart/2005/8/layout/hierarchy1"/>
    <dgm:cxn modelId="{F9A6156B-DA38-43C0-A384-8FB8D4BFCBC8}" type="presParOf" srcId="{C25FD181-C0B0-4EC4-BC3B-F06D05EAB120}" destId="{E4D87C1F-1226-4C0F-84C9-91F1ADC117EA}" srcOrd="1" destOrd="0" presId="urn:microsoft.com/office/officeart/2005/8/layout/hierarchy1"/>
    <dgm:cxn modelId="{42581F96-8C29-45A1-98E1-9D8BF9134936}" type="presParOf" srcId="{EC14BBFE-A08C-484B-AFC3-EAD5BB7167B6}" destId="{3703357F-C8C8-4623-B727-6064C08E93F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681355-F908-4237-9929-D94F23F67022}">
      <dsp:nvSpPr>
        <dsp:cNvPr id="0" name=""/>
        <dsp:cNvSpPr/>
      </dsp:nvSpPr>
      <dsp:spPr>
        <a:xfrm>
          <a:off x="6891860" y="2990654"/>
          <a:ext cx="701845" cy="334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21"/>
              </a:lnTo>
              <a:lnTo>
                <a:pt x="701845" y="227621"/>
              </a:lnTo>
              <a:lnTo>
                <a:pt x="701845" y="3340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4B1E1-59C6-465A-AFFE-BAEED4B9B8EA}">
      <dsp:nvSpPr>
        <dsp:cNvPr id="0" name=""/>
        <dsp:cNvSpPr/>
      </dsp:nvSpPr>
      <dsp:spPr>
        <a:xfrm>
          <a:off x="6190014" y="2990654"/>
          <a:ext cx="701845" cy="334014"/>
        </a:xfrm>
        <a:custGeom>
          <a:avLst/>
          <a:gdLst/>
          <a:ahLst/>
          <a:cxnLst/>
          <a:rect l="0" t="0" r="0" b="0"/>
          <a:pathLst>
            <a:path>
              <a:moveTo>
                <a:pt x="701845" y="0"/>
              </a:moveTo>
              <a:lnTo>
                <a:pt x="701845" y="227621"/>
              </a:lnTo>
              <a:lnTo>
                <a:pt x="0" y="227621"/>
              </a:lnTo>
              <a:lnTo>
                <a:pt x="0" y="3340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4A983-0268-4831-9222-B985800FA350}">
      <dsp:nvSpPr>
        <dsp:cNvPr id="0" name=""/>
        <dsp:cNvSpPr/>
      </dsp:nvSpPr>
      <dsp:spPr>
        <a:xfrm>
          <a:off x="4084477" y="1927358"/>
          <a:ext cx="2807382" cy="334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21"/>
              </a:lnTo>
              <a:lnTo>
                <a:pt x="2807382" y="227621"/>
              </a:lnTo>
              <a:lnTo>
                <a:pt x="2807382" y="33401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43CDF-9B17-4CC8-92EC-1E35D16EC037}">
      <dsp:nvSpPr>
        <dsp:cNvPr id="0" name=""/>
        <dsp:cNvSpPr/>
      </dsp:nvSpPr>
      <dsp:spPr>
        <a:xfrm>
          <a:off x="4084477" y="2990654"/>
          <a:ext cx="701845" cy="334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21"/>
              </a:lnTo>
              <a:lnTo>
                <a:pt x="701845" y="227621"/>
              </a:lnTo>
              <a:lnTo>
                <a:pt x="701845" y="3340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CA722A-0D7B-42B0-AD98-56090240EC63}">
      <dsp:nvSpPr>
        <dsp:cNvPr id="0" name=""/>
        <dsp:cNvSpPr/>
      </dsp:nvSpPr>
      <dsp:spPr>
        <a:xfrm>
          <a:off x="3382632" y="2990654"/>
          <a:ext cx="701845" cy="334014"/>
        </a:xfrm>
        <a:custGeom>
          <a:avLst/>
          <a:gdLst/>
          <a:ahLst/>
          <a:cxnLst/>
          <a:rect l="0" t="0" r="0" b="0"/>
          <a:pathLst>
            <a:path>
              <a:moveTo>
                <a:pt x="701845" y="0"/>
              </a:moveTo>
              <a:lnTo>
                <a:pt x="701845" y="227621"/>
              </a:lnTo>
              <a:lnTo>
                <a:pt x="0" y="227621"/>
              </a:lnTo>
              <a:lnTo>
                <a:pt x="0" y="3340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26000-96DC-4714-B442-72FAF21FB11C}">
      <dsp:nvSpPr>
        <dsp:cNvPr id="0" name=""/>
        <dsp:cNvSpPr/>
      </dsp:nvSpPr>
      <dsp:spPr>
        <a:xfrm>
          <a:off x="4038757" y="1927358"/>
          <a:ext cx="91440" cy="3340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401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E662A7-4703-459A-99EA-ED00B32E4AC3}">
      <dsp:nvSpPr>
        <dsp:cNvPr id="0" name=""/>
        <dsp:cNvSpPr/>
      </dsp:nvSpPr>
      <dsp:spPr>
        <a:xfrm>
          <a:off x="1277095" y="2990654"/>
          <a:ext cx="701845" cy="334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21"/>
              </a:lnTo>
              <a:lnTo>
                <a:pt x="701845" y="227621"/>
              </a:lnTo>
              <a:lnTo>
                <a:pt x="701845" y="3340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055ED-4B6D-412E-8790-748A9423F3CA}">
      <dsp:nvSpPr>
        <dsp:cNvPr id="0" name=""/>
        <dsp:cNvSpPr/>
      </dsp:nvSpPr>
      <dsp:spPr>
        <a:xfrm>
          <a:off x="575250" y="2990654"/>
          <a:ext cx="701845" cy="334014"/>
        </a:xfrm>
        <a:custGeom>
          <a:avLst/>
          <a:gdLst/>
          <a:ahLst/>
          <a:cxnLst/>
          <a:rect l="0" t="0" r="0" b="0"/>
          <a:pathLst>
            <a:path>
              <a:moveTo>
                <a:pt x="701845" y="0"/>
              </a:moveTo>
              <a:lnTo>
                <a:pt x="701845" y="227621"/>
              </a:lnTo>
              <a:lnTo>
                <a:pt x="0" y="227621"/>
              </a:lnTo>
              <a:lnTo>
                <a:pt x="0" y="33401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C587-6697-4FE7-9C49-F070F9603A32}">
      <dsp:nvSpPr>
        <dsp:cNvPr id="0" name=""/>
        <dsp:cNvSpPr/>
      </dsp:nvSpPr>
      <dsp:spPr>
        <a:xfrm>
          <a:off x="1277095" y="1927358"/>
          <a:ext cx="2807382" cy="334014"/>
        </a:xfrm>
        <a:custGeom>
          <a:avLst/>
          <a:gdLst/>
          <a:ahLst/>
          <a:cxnLst/>
          <a:rect l="0" t="0" r="0" b="0"/>
          <a:pathLst>
            <a:path>
              <a:moveTo>
                <a:pt x="2807382" y="0"/>
              </a:moveTo>
              <a:lnTo>
                <a:pt x="2807382" y="227621"/>
              </a:lnTo>
              <a:lnTo>
                <a:pt x="0" y="227621"/>
              </a:lnTo>
              <a:lnTo>
                <a:pt x="0" y="33401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BB1A2C-5CD1-41D5-AF88-57132024EE07}">
      <dsp:nvSpPr>
        <dsp:cNvPr id="0" name=""/>
        <dsp:cNvSpPr/>
      </dsp:nvSpPr>
      <dsp:spPr>
        <a:xfrm>
          <a:off x="3510240" y="1198076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58896-8662-4C37-8E95-D2D4CCBC6468}">
      <dsp:nvSpPr>
        <dsp:cNvPr id="0" name=""/>
        <dsp:cNvSpPr/>
      </dsp:nvSpPr>
      <dsp:spPr>
        <a:xfrm>
          <a:off x="3637848" y="1319304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предузетник - менаџер</a:t>
          </a:r>
          <a:endParaRPr lang="en-US" sz="1100" kern="1200" dirty="0"/>
        </a:p>
      </dsp:txBody>
      <dsp:txXfrm>
        <a:off x="3659208" y="1340664"/>
        <a:ext cx="1105754" cy="686561"/>
      </dsp:txXfrm>
    </dsp:sp>
    <dsp:sp modelId="{D31997CE-74DD-4C5D-911A-D24D9E8F1DD3}">
      <dsp:nvSpPr>
        <dsp:cNvPr id="0" name=""/>
        <dsp:cNvSpPr/>
      </dsp:nvSpPr>
      <dsp:spPr>
        <a:xfrm>
          <a:off x="702858" y="2261372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6EBE9-4D04-48B0-8151-F5C259CED4A8}">
      <dsp:nvSpPr>
        <dsp:cNvPr id="0" name=""/>
        <dsp:cNvSpPr/>
      </dsp:nvSpPr>
      <dsp:spPr>
        <a:xfrm>
          <a:off x="830466" y="2382600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Производња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51826" y="2403960"/>
        <a:ext cx="1105754" cy="686561"/>
      </dsp:txXfrm>
    </dsp:sp>
    <dsp:sp modelId="{831FAEE9-07A6-424F-B97F-EBEDF342E617}">
      <dsp:nvSpPr>
        <dsp:cNvPr id="0" name=""/>
        <dsp:cNvSpPr/>
      </dsp:nvSpPr>
      <dsp:spPr>
        <a:xfrm>
          <a:off x="1012" y="3324668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A1567-C5ED-4E5C-B1E4-B0C6FEB40318}">
      <dsp:nvSpPr>
        <dsp:cNvPr id="0" name=""/>
        <dsp:cNvSpPr/>
      </dsp:nvSpPr>
      <dsp:spPr>
        <a:xfrm>
          <a:off x="128621" y="3445896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А</a:t>
          </a:r>
          <a:endParaRPr lang="en-US" sz="1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9981" y="3467256"/>
        <a:ext cx="1105754" cy="686561"/>
      </dsp:txXfrm>
    </dsp:sp>
    <dsp:sp modelId="{12A72419-81E5-4F72-BE89-B724AC2D3AC7}">
      <dsp:nvSpPr>
        <dsp:cNvPr id="0" name=""/>
        <dsp:cNvSpPr/>
      </dsp:nvSpPr>
      <dsp:spPr>
        <a:xfrm>
          <a:off x="1404703" y="3324668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08AA4-0705-45C8-B267-DB0F0672C4B7}">
      <dsp:nvSpPr>
        <dsp:cNvPr id="0" name=""/>
        <dsp:cNvSpPr/>
      </dsp:nvSpPr>
      <dsp:spPr>
        <a:xfrm>
          <a:off x="1532312" y="3445896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sz="1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53672" y="3467256"/>
        <a:ext cx="1105754" cy="686561"/>
      </dsp:txXfrm>
    </dsp:sp>
    <dsp:sp modelId="{FC214ECE-E432-46AB-B157-A6271017C2FE}">
      <dsp:nvSpPr>
        <dsp:cNvPr id="0" name=""/>
        <dsp:cNvSpPr/>
      </dsp:nvSpPr>
      <dsp:spPr>
        <a:xfrm>
          <a:off x="3510240" y="2261372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3AF33-AA71-4862-B39B-EF718AD43C43}">
      <dsp:nvSpPr>
        <dsp:cNvPr id="0" name=""/>
        <dsp:cNvSpPr/>
      </dsp:nvSpPr>
      <dsp:spPr>
        <a:xfrm>
          <a:off x="3637848" y="2382600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Истраживање и развој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9208" y="2403960"/>
        <a:ext cx="1105754" cy="686561"/>
      </dsp:txXfrm>
    </dsp:sp>
    <dsp:sp modelId="{003EE90E-3E4E-404B-A34B-51B6DC451A61}">
      <dsp:nvSpPr>
        <dsp:cNvPr id="0" name=""/>
        <dsp:cNvSpPr/>
      </dsp:nvSpPr>
      <dsp:spPr>
        <a:xfrm>
          <a:off x="2808395" y="3324668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FE9CB-2577-402C-A43F-3011E244B9E7}">
      <dsp:nvSpPr>
        <dsp:cNvPr id="0" name=""/>
        <dsp:cNvSpPr/>
      </dsp:nvSpPr>
      <dsp:spPr>
        <a:xfrm>
          <a:off x="2936003" y="3445896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 А</a:t>
          </a:r>
          <a:endParaRPr lang="en-US" sz="1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57363" y="3467256"/>
        <a:ext cx="1105754" cy="686561"/>
      </dsp:txXfrm>
    </dsp:sp>
    <dsp:sp modelId="{E0EDA0EF-34C1-4811-B786-24C88CE55820}">
      <dsp:nvSpPr>
        <dsp:cNvPr id="0" name=""/>
        <dsp:cNvSpPr/>
      </dsp:nvSpPr>
      <dsp:spPr>
        <a:xfrm>
          <a:off x="4212086" y="3324668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B90FC-7429-4072-9711-3973304E8132}">
      <dsp:nvSpPr>
        <dsp:cNvPr id="0" name=""/>
        <dsp:cNvSpPr/>
      </dsp:nvSpPr>
      <dsp:spPr>
        <a:xfrm>
          <a:off x="4339694" y="3445896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sz="1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61054" y="3467256"/>
        <a:ext cx="1105754" cy="686561"/>
      </dsp:txXfrm>
    </dsp:sp>
    <dsp:sp modelId="{495948F0-DD3A-45F8-9E40-083A6F4E9947}">
      <dsp:nvSpPr>
        <dsp:cNvPr id="0" name=""/>
        <dsp:cNvSpPr/>
      </dsp:nvSpPr>
      <dsp:spPr>
        <a:xfrm>
          <a:off x="6317622" y="2261372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5264CF-C6C0-4F36-A1A7-BA3A0E2B2DBD}">
      <dsp:nvSpPr>
        <dsp:cNvPr id="0" name=""/>
        <dsp:cNvSpPr/>
      </dsp:nvSpPr>
      <dsp:spPr>
        <a:xfrm>
          <a:off x="6445231" y="2382600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Маркетинг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66591" y="2403960"/>
        <a:ext cx="1105754" cy="686561"/>
      </dsp:txXfrm>
    </dsp:sp>
    <dsp:sp modelId="{DC0144DC-F730-4FE1-80BD-B161D2FCC174}">
      <dsp:nvSpPr>
        <dsp:cNvPr id="0" name=""/>
        <dsp:cNvSpPr/>
      </dsp:nvSpPr>
      <dsp:spPr>
        <a:xfrm>
          <a:off x="5615777" y="3324668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BD19F7-38F4-4F20-9297-7E118E06F0CC}">
      <dsp:nvSpPr>
        <dsp:cNvPr id="0" name=""/>
        <dsp:cNvSpPr/>
      </dsp:nvSpPr>
      <dsp:spPr>
        <a:xfrm>
          <a:off x="5743385" y="3445896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А</a:t>
          </a:r>
          <a:endParaRPr lang="en-US" sz="1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64745" y="3467256"/>
        <a:ext cx="1105754" cy="686561"/>
      </dsp:txXfrm>
    </dsp:sp>
    <dsp:sp modelId="{AA71A6D3-F004-44DC-AAB7-54654A8F6542}">
      <dsp:nvSpPr>
        <dsp:cNvPr id="0" name=""/>
        <dsp:cNvSpPr/>
      </dsp:nvSpPr>
      <dsp:spPr>
        <a:xfrm>
          <a:off x="7019468" y="3324668"/>
          <a:ext cx="1148474" cy="729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BC1A7-A12B-44B7-AA62-30176CCAA756}">
      <dsp:nvSpPr>
        <dsp:cNvPr id="0" name=""/>
        <dsp:cNvSpPr/>
      </dsp:nvSpPr>
      <dsp:spPr>
        <a:xfrm>
          <a:off x="7147076" y="3445896"/>
          <a:ext cx="1148474" cy="729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sz="1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68436" y="3467256"/>
        <a:ext cx="1105754" cy="6865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1B35F-9A64-497A-9AB5-77B03AF2EAEF}">
      <dsp:nvSpPr>
        <dsp:cNvPr id="0" name=""/>
        <dsp:cNvSpPr/>
      </dsp:nvSpPr>
      <dsp:spPr>
        <a:xfrm>
          <a:off x="7560435" y="2868241"/>
          <a:ext cx="1019752" cy="242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362"/>
              </a:lnTo>
              <a:lnTo>
                <a:pt x="1019752" y="165362"/>
              </a:lnTo>
              <a:lnTo>
                <a:pt x="1019752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81355-F908-4237-9929-D94F23F67022}">
      <dsp:nvSpPr>
        <dsp:cNvPr id="0" name=""/>
        <dsp:cNvSpPr/>
      </dsp:nvSpPr>
      <dsp:spPr>
        <a:xfrm>
          <a:off x="7514715" y="2868241"/>
          <a:ext cx="91440" cy="2426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4B1E1-59C6-465A-AFFE-BAEED4B9B8EA}">
      <dsp:nvSpPr>
        <dsp:cNvPr id="0" name=""/>
        <dsp:cNvSpPr/>
      </dsp:nvSpPr>
      <dsp:spPr>
        <a:xfrm>
          <a:off x="6540682" y="2868241"/>
          <a:ext cx="1019752" cy="242654"/>
        </a:xfrm>
        <a:custGeom>
          <a:avLst/>
          <a:gdLst/>
          <a:ahLst/>
          <a:cxnLst/>
          <a:rect l="0" t="0" r="0" b="0"/>
          <a:pathLst>
            <a:path>
              <a:moveTo>
                <a:pt x="1019752" y="0"/>
              </a:moveTo>
              <a:lnTo>
                <a:pt x="1019752" y="165362"/>
              </a:lnTo>
              <a:lnTo>
                <a:pt x="0" y="165362"/>
              </a:lnTo>
              <a:lnTo>
                <a:pt x="0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4A983-0268-4831-9222-B985800FA350}">
      <dsp:nvSpPr>
        <dsp:cNvPr id="0" name=""/>
        <dsp:cNvSpPr/>
      </dsp:nvSpPr>
      <dsp:spPr>
        <a:xfrm>
          <a:off x="4501177" y="2095779"/>
          <a:ext cx="3059257" cy="242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362"/>
              </a:lnTo>
              <a:lnTo>
                <a:pt x="3059257" y="165362"/>
              </a:lnTo>
              <a:lnTo>
                <a:pt x="3059257" y="24265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5CC1D0-AA77-4EAE-86AB-1D41E6B5088A}">
      <dsp:nvSpPr>
        <dsp:cNvPr id="0" name=""/>
        <dsp:cNvSpPr/>
      </dsp:nvSpPr>
      <dsp:spPr>
        <a:xfrm>
          <a:off x="4501177" y="2868241"/>
          <a:ext cx="1019752" cy="242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362"/>
              </a:lnTo>
              <a:lnTo>
                <a:pt x="1019752" y="165362"/>
              </a:lnTo>
              <a:lnTo>
                <a:pt x="1019752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43CDF-9B17-4CC8-92EC-1E35D16EC037}">
      <dsp:nvSpPr>
        <dsp:cNvPr id="0" name=""/>
        <dsp:cNvSpPr/>
      </dsp:nvSpPr>
      <dsp:spPr>
        <a:xfrm>
          <a:off x="4455457" y="2868241"/>
          <a:ext cx="91440" cy="2426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CA722A-0D7B-42B0-AD98-56090240EC63}">
      <dsp:nvSpPr>
        <dsp:cNvPr id="0" name=""/>
        <dsp:cNvSpPr/>
      </dsp:nvSpPr>
      <dsp:spPr>
        <a:xfrm>
          <a:off x="3481425" y="2868241"/>
          <a:ext cx="1019752" cy="242654"/>
        </a:xfrm>
        <a:custGeom>
          <a:avLst/>
          <a:gdLst/>
          <a:ahLst/>
          <a:cxnLst/>
          <a:rect l="0" t="0" r="0" b="0"/>
          <a:pathLst>
            <a:path>
              <a:moveTo>
                <a:pt x="1019752" y="0"/>
              </a:moveTo>
              <a:lnTo>
                <a:pt x="1019752" y="165362"/>
              </a:lnTo>
              <a:lnTo>
                <a:pt x="0" y="165362"/>
              </a:lnTo>
              <a:lnTo>
                <a:pt x="0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26000-96DC-4714-B442-72FAF21FB11C}">
      <dsp:nvSpPr>
        <dsp:cNvPr id="0" name=""/>
        <dsp:cNvSpPr/>
      </dsp:nvSpPr>
      <dsp:spPr>
        <a:xfrm>
          <a:off x="4455457" y="2095779"/>
          <a:ext cx="91440" cy="2426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65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1C4C7-A266-4616-B1D6-1DB655813849}">
      <dsp:nvSpPr>
        <dsp:cNvPr id="0" name=""/>
        <dsp:cNvSpPr/>
      </dsp:nvSpPr>
      <dsp:spPr>
        <a:xfrm>
          <a:off x="1441920" y="2868241"/>
          <a:ext cx="1019752" cy="242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362"/>
              </a:lnTo>
              <a:lnTo>
                <a:pt x="1019752" y="165362"/>
              </a:lnTo>
              <a:lnTo>
                <a:pt x="1019752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E662A7-4703-459A-99EA-ED00B32E4AC3}">
      <dsp:nvSpPr>
        <dsp:cNvPr id="0" name=""/>
        <dsp:cNvSpPr/>
      </dsp:nvSpPr>
      <dsp:spPr>
        <a:xfrm>
          <a:off x="1396200" y="2868241"/>
          <a:ext cx="91440" cy="2426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055ED-4B6D-412E-8790-748A9423F3CA}">
      <dsp:nvSpPr>
        <dsp:cNvPr id="0" name=""/>
        <dsp:cNvSpPr/>
      </dsp:nvSpPr>
      <dsp:spPr>
        <a:xfrm>
          <a:off x="422167" y="2868241"/>
          <a:ext cx="1019752" cy="242654"/>
        </a:xfrm>
        <a:custGeom>
          <a:avLst/>
          <a:gdLst/>
          <a:ahLst/>
          <a:cxnLst/>
          <a:rect l="0" t="0" r="0" b="0"/>
          <a:pathLst>
            <a:path>
              <a:moveTo>
                <a:pt x="1019752" y="0"/>
              </a:moveTo>
              <a:lnTo>
                <a:pt x="1019752" y="165362"/>
              </a:lnTo>
              <a:lnTo>
                <a:pt x="0" y="165362"/>
              </a:lnTo>
              <a:lnTo>
                <a:pt x="0" y="2426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C587-6697-4FE7-9C49-F070F9603A32}">
      <dsp:nvSpPr>
        <dsp:cNvPr id="0" name=""/>
        <dsp:cNvSpPr/>
      </dsp:nvSpPr>
      <dsp:spPr>
        <a:xfrm>
          <a:off x="1441920" y="2095779"/>
          <a:ext cx="3059257" cy="242654"/>
        </a:xfrm>
        <a:custGeom>
          <a:avLst/>
          <a:gdLst/>
          <a:ahLst/>
          <a:cxnLst/>
          <a:rect l="0" t="0" r="0" b="0"/>
          <a:pathLst>
            <a:path>
              <a:moveTo>
                <a:pt x="3059257" y="0"/>
              </a:moveTo>
              <a:lnTo>
                <a:pt x="3059257" y="165362"/>
              </a:lnTo>
              <a:lnTo>
                <a:pt x="0" y="165362"/>
              </a:lnTo>
              <a:lnTo>
                <a:pt x="0" y="24265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BB1A2C-5CD1-41D5-AF88-57132024EE07}">
      <dsp:nvSpPr>
        <dsp:cNvPr id="0" name=""/>
        <dsp:cNvSpPr/>
      </dsp:nvSpPr>
      <dsp:spPr>
        <a:xfrm>
          <a:off x="3798614" y="1565971"/>
          <a:ext cx="1405125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58896-8662-4C37-8E95-D2D4CCBC6468}">
      <dsp:nvSpPr>
        <dsp:cNvPr id="0" name=""/>
        <dsp:cNvSpPr/>
      </dsp:nvSpPr>
      <dsp:spPr>
        <a:xfrm>
          <a:off x="3891319" y="1654040"/>
          <a:ext cx="1405125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000" b="1" kern="1200" dirty="0" smtClean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предузетник - менаџер</a:t>
          </a:r>
          <a:endParaRPr lang="en-US" sz="1000" b="1" kern="1200" dirty="0">
            <a:solidFill>
              <a:srgbClr val="99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6837" y="1669558"/>
        <a:ext cx="1374089" cy="498771"/>
      </dsp:txXfrm>
    </dsp:sp>
    <dsp:sp modelId="{D31997CE-74DD-4C5D-911A-D24D9E8F1DD3}">
      <dsp:nvSpPr>
        <dsp:cNvPr id="0" name=""/>
        <dsp:cNvSpPr/>
      </dsp:nvSpPr>
      <dsp:spPr>
        <a:xfrm>
          <a:off x="1024748" y="2338433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6EBE9-4D04-48B0-8151-F5C259CED4A8}">
      <dsp:nvSpPr>
        <dsp:cNvPr id="0" name=""/>
        <dsp:cNvSpPr/>
      </dsp:nvSpPr>
      <dsp:spPr>
        <a:xfrm>
          <a:off x="1117453" y="2426503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А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32971" y="2442021"/>
        <a:ext cx="803306" cy="498771"/>
      </dsp:txXfrm>
    </dsp:sp>
    <dsp:sp modelId="{831FAEE9-07A6-424F-B97F-EBEDF342E617}">
      <dsp:nvSpPr>
        <dsp:cNvPr id="0" name=""/>
        <dsp:cNvSpPr/>
      </dsp:nvSpPr>
      <dsp:spPr>
        <a:xfrm>
          <a:off x="4996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A1567-C5ED-4E5C-B1E4-B0C6FEB40318}">
      <dsp:nvSpPr>
        <dsp:cNvPr id="0" name=""/>
        <dsp:cNvSpPr/>
      </dsp:nvSpPr>
      <dsp:spPr>
        <a:xfrm>
          <a:off x="97700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</a:t>
          </a:r>
          <a:endParaRPr lang="en-US" sz="1100" kern="1200" dirty="0"/>
        </a:p>
      </dsp:txBody>
      <dsp:txXfrm>
        <a:off x="113218" y="3214483"/>
        <a:ext cx="803306" cy="498771"/>
      </dsp:txXfrm>
    </dsp:sp>
    <dsp:sp modelId="{12A72419-81E5-4F72-BE89-B724AC2D3AC7}">
      <dsp:nvSpPr>
        <dsp:cNvPr id="0" name=""/>
        <dsp:cNvSpPr/>
      </dsp:nvSpPr>
      <dsp:spPr>
        <a:xfrm>
          <a:off x="1024748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08AA4-0705-45C8-B267-DB0F0672C4B7}">
      <dsp:nvSpPr>
        <dsp:cNvPr id="0" name=""/>
        <dsp:cNvSpPr/>
      </dsp:nvSpPr>
      <dsp:spPr>
        <a:xfrm>
          <a:off x="1117453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ИР</a:t>
          </a:r>
          <a:endParaRPr lang="en-US" sz="1100" kern="1200" dirty="0"/>
        </a:p>
      </dsp:txBody>
      <dsp:txXfrm>
        <a:off x="1132971" y="3214483"/>
        <a:ext cx="803306" cy="498771"/>
      </dsp:txXfrm>
    </dsp:sp>
    <dsp:sp modelId="{A336966B-8CC6-45F1-91CF-0D65F9F4493C}">
      <dsp:nvSpPr>
        <dsp:cNvPr id="0" name=""/>
        <dsp:cNvSpPr/>
      </dsp:nvSpPr>
      <dsp:spPr>
        <a:xfrm>
          <a:off x="2044501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87361-7D91-492D-9229-8A6AC999004A}">
      <dsp:nvSpPr>
        <dsp:cNvPr id="0" name=""/>
        <dsp:cNvSpPr/>
      </dsp:nvSpPr>
      <dsp:spPr>
        <a:xfrm>
          <a:off x="2137205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Ф</a:t>
          </a:r>
          <a:endParaRPr lang="en-US" sz="1100" kern="1200" dirty="0"/>
        </a:p>
      </dsp:txBody>
      <dsp:txXfrm>
        <a:off x="2152723" y="3214483"/>
        <a:ext cx="803306" cy="498771"/>
      </dsp:txXfrm>
    </dsp:sp>
    <dsp:sp modelId="{FC214ECE-E432-46AB-B157-A6271017C2FE}">
      <dsp:nvSpPr>
        <dsp:cNvPr id="0" name=""/>
        <dsp:cNvSpPr/>
      </dsp:nvSpPr>
      <dsp:spPr>
        <a:xfrm>
          <a:off x="4084006" y="2338433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3AF33-AA71-4862-B39B-EF718AD43C43}">
      <dsp:nvSpPr>
        <dsp:cNvPr id="0" name=""/>
        <dsp:cNvSpPr/>
      </dsp:nvSpPr>
      <dsp:spPr>
        <a:xfrm>
          <a:off x="4176710" y="2426503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Б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92228" y="2442021"/>
        <a:ext cx="803306" cy="498771"/>
      </dsp:txXfrm>
    </dsp:sp>
    <dsp:sp modelId="{003EE90E-3E4E-404B-A34B-51B6DC451A61}">
      <dsp:nvSpPr>
        <dsp:cNvPr id="0" name=""/>
        <dsp:cNvSpPr/>
      </dsp:nvSpPr>
      <dsp:spPr>
        <a:xfrm>
          <a:off x="3064253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FE9CB-2577-402C-A43F-3011E244B9E7}">
      <dsp:nvSpPr>
        <dsp:cNvPr id="0" name=""/>
        <dsp:cNvSpPr/>
      </dsp:nvSpPr>
      <dsp:spPr>
        <a:xfrm>
          <a:off x="3156958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</a:t>
          </a:r>
          <a:endParaRPr lang="en-US" sz="1100" kern="1200" dirty="0"/>
        </a:p>
      </dsp:txBody>
      <dsp:txXfrm>
        <a:off x="3172476" y="3214483"/>
        <a:ext cx="803306" cy="498771"/>
      </dsp:txXfrm>
    </dsp:sp>
    <dsp:sp modelId="{E0EDA0EF-34C1-4811-B786-24C88CE55820}">
      <dsp:nvSpPr>
        <dsp:cNvPr id="0" name=""/>
        <dsp:cNvSpPr/>
      </dsp:nvSpPr>
      <dsp:spPr>
        <a:xfrm>
          <a:off x="4084006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B90FC-7429-4072-9711-3973304E8132}">
      <dsp:nvSpPr>
        <dsp:cNvPr id="0" name=""/>
        <dsp:cNvSpPr/>
      </dsp:nvSpPr>
      <dsp:spPr>
        <a:xfrm>
          <a:off x="4176710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ИР</a:t>
          </a:r>
          <a:endParaRPr lang="en-US" sz="1100" kern="1200" dirty="0"/>
        </a:p>
      </dsp:txBody>
      <dsp:txXfrm>
        <a:off x="4192228" y="3214483"/>
        <a:ext cx="803306" cy="498771"/>
      </dsp:txXfrm>
    </dsp:sp>
    <dsp:sp modelId="{D3014C19-604B-4180-8898-D8870B1AB1DC}">
      <dsp:nvSpPr>
        <dsp:cNvPr id="0" name=""/>
        <dsp:cNvSpPr/>
      </dsp:nvSpPr>
      <dsp:spPr>
        <a:xfrm>
          <a:off x="5103758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8537D9-736B-4C97-AEF3-C6CD973033BC}">
      <dsp:nvSpPr>
        <dsp:cNvPr id="0" name=""/>
        <dsp:cNvSpPr/>
      </dsp:nvSpPr>
      <dsp:spPr>
        <a:xfrm>
          <a:off x="5196463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Ф</a:t>
          </a:r>
          <a:endParaRPr lang="en-US" sz="1100" kern="1200" dirty="0"/>
        </a:p>
      </dsp:txBody>
      <dsp:txXfrm>
        <a:off x="5211981" y="3214483"/>
        <a:ext cx="803306" cy="498771"/>
      </dsp:txXfrm>
    </dsp:sp>
    <dsp:sp modelId="{495948F0-DD3A-45F8-9E40-083A6F4E9947}">
      <dsp:nvSpPr>
        <dsp:cNvPr id="0" name=""/>
        <dsp:cNvSpPr/>
      </dsp:nvSpPr>
      <dsp:spPr>
        <a:xfrm>
          <a:off x="7143263" y="2338433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5264CF-C6C0-4F36-A1A7-BA3A0E2B2DBD}">
      <dsp:nvSpPr>
        <dsp:cNvPr id="0" name=""/>
        <dsp:cNvSpPr/>
      </dsp:nvSpPr>
      <dsp:spPr>
        <a:xfrm>
          <a:off x="7235968" y="2426503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 Ц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51486" y="2442021"/>
        <a:ext cx="803306" cy="498771"/>
      </dsp:txXfrm>
    </dsp:sp>
    <dsp:sp modelId="{DC0144DC-F730-4FE1-80BD-B161D2FCC174}">
      <dsp:nvSpPr>
        <dsp:cNvPr id="0" name=""/>
        <dsp:cNvSpPr/>
      </dsp:nvSpPr>
      <dsp:spPr>
        <a:xfrm>
          <a:off x="6123511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BD19F7-38F4-4F20-9297-7E118E06F0CC}">
      <dsp:nvSpPr>
        <dsp:cNvPr id="0" name=""/>
        <dsp:cNvSpPr/>
      </dsp:nvSpPr>
      <dsp:spPr>
        <a:xfrm>
          <a:off x="6216215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</a:t>
          </a:r>
          <a:endParaRPr lang="en-US" sz="1100" kern="1200" dirty="0"/>
        </a:p>
      </dsp:txBody>
      <dsp:txXfrm>
        <a:off x="6231733" y="3214483"/>
        <a:ext cx="803306" cy="498771"/>
      </dsp:txXfrm>
    </dsp:sp>
    <dsp:sp modelId="{AA71A6D3-F004-44DC-AAB7-54654A8F6542}">
      <dsp:nvSpPr>
        <dsp:cNvPr id="0" name=""/>
        <dsp:cNvSpPr/>
      </dsp:nvSpPr>
      <dsp:spPr>
        <a:xfrm>
          <a:off x="7143263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BC1A7-A12B-44B7-AA62-30176CCAA756}">
      <dsp:nvSpPr>
        <dsp:cNvPr id="0" name=""/>
        <dsp:cNvSpPr/>
      </dsp:nvSpPr>
      <dsp:spPr>
        <a:xfrm>
          <a:off x="7235968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ИР</a:t>
          </a:r>
          <a:endParaRPr lang="en-US" sz="1100" kern="1200" dirty="0"/>
        </a:p>
      </dsp:txBody>
      <dsp:txXfrm>
        <a:off x="7251486" y="3214483"/>
        <a:ext cx="803306" cy="498771"/>
      </dsp:txXfrm>
    </dsp:sp>
    <dsp:sp modelId="{D593AE67-CCA0-48CC-9960-042743912A14}">
      <dsp:nvSpPr>
        <dsp:cNvPr id="0" name=""/>
        <dsp:cNvSpPr/>
      </dsp:nvSpPr>
      <dsp:spPr>
        <a:xfrm>
          <a:off x="8163016" y="3110896"/>
          <a:ext cx="834342" cy="529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D87C1F-1226-4C0F-84C9-91F1ADC117EA}">
      <dsp:nvSpPr>
        <dsp:cNvPr id="0" name=""/>
        <dsp:cNvSpPr/>
      </dsp:nvSpPr>
      <dsp:spPr>
        <a:xfrm>
          <a:off x="8255720" y="3198965"/>
          <a:ext cx="834342" cy="52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Ф</a:t>
          </a:r>
          <a:endParaRPr lang="en-US" sz="1100" kern="1200" dirty="0"/>
        </a:p>
      </dsp:txBody>
      <dsp:txXfrm>
        <a:off x="8271238" y="3214483"/>
        <a:ext cx="803306" cy="4987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1B35F-9A64-497A-9AB5-77B03AF2EAEF}">
      <dsp:nvSpPr>
        <dsp:cNvPr id="0" name=""/>
        <dsp:cNvSpPr/>
      </dsp:nvSpPr>
      <dsp:spPr>
        <a:xfrm>
          <a:off x="6875040" y="2738537"/>
          <a:ext cx="927306" cy="220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371"/>
              </a:lnTo>
              <a:lnTo>
                <a:pt x="927306" y="150371"/>
              </a:lnTo>
              <a:lnTo>
                <a:pt x="927306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81355-F908-4237-9929-D94F23F67022}">
      <dsp:nvSpPr>
        <dsp:cNvPr id="0" name=""/>
        <dsp:cNvSpPr/>
      </dsp:nvSpPr>
      <dsp:spPr>
        <a:xfrm>
          <a:off x="6829320" y="2738537"/>
          <a:ext cx="91440" cy="2206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4B1E1-59C6-465A-AFFE-BAEED4B9B8EA}">
      <dsp:nvSpPr>
        <dsp:cNvPr id="0" name=""/>
        <dsp:cNvSpPr/>
      </dsp:nvSpPr>
      <dsp:spPr>
        <a:xfrm>
          <a:off x="5947733" y="2738537"/>
          <a:ext cx="927306" cy="220656"/>
        </a:xfrm>
        <a:custGeom>
          <a:avLst/>
          <a:gdLst/>
          <a:ahLst/>
          <a:cxnLst/>
          <a:rect l="0" t="0" r="0" b="0"/>
          <a:pathLst>
            <a:path>
              <a:moveTo>
                <a:pt x="927306" y="0"/>
              </a:moveTo>
              <a:lnTo>
                <a:pt x="927306" y="150371"/>
              </a:lnTo>
              <a:lnTo>
                <a:pt x="0" y="150371"/>
              </a:lnTo>
              <a:lnTo>
                <a:pt x="0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4A983-0268-4831-9222-B985800FA350}">
      <dsp:nvSpPr>
        <dsp:cNvPr id="0" name=""/>
        <dsp:cNvSpPr/>
      </dsp:nvSpPr>
      <dsp:spPr>
        <a:xfrm>
          <a:off x="4093121" y="2036102"/>
          <a:ext cx="2781919" cy="220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371"/>
              </a:lnTo>
              <a:lnTo>
                <a:pt x="2781919" y="150371"/>
              </a:lnTo>
              <a:lnTo>
                <a:pt x="2781919" y="22065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5CC1D0-AA77-4EAE-86AB-1D41E6B5088A}">
      <dsp:nvSpPr>
        <dsp:cNvPr id="0" name=""/>
        <dsp:cNvSpPr/>
      </dsp:nvSpPr>
      <dsp:spPr>
        <a:xfrm>
          <a:off x="4093121" y="2738537"/>
          <a:ext cx="927306" cy="220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371"/>
              </a:lnTo>
              <a:lnTo>
                <a:pt x="927306" y="150371"/>
              </a:lnTo>
              <a:lnTo>
                <a:pt x="927306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43CDF-9B17-4CC8-92EC-1E35D16EC037}">
      <dsp:nvSpPr>
        <dsp:cNvPr id="0" name=""/>
        <dsp:cNvSpPr/>
      </dsp:nvSpPr>
      <dsp:spPr>
        <a:xfrm>
          <a:off x="4047401" y="2738537"/>
          <a:ext cx="91440" cy="2206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CA722A-0D7B-42B0-AD98-56090240EC63}">
      <dsp:nvSpPr>
        <dsp:cNvPr id="0" name=""/>
        <dsp:cNvSpPr/>
      </dsp:nvSpPr>
      <dsp:spPr>
        <a:xfrm>
          <a:off x="3165814" y="2738537"/>
          <a:ext cx="927306" cy="220656"/>
        </a:xfrm>
        <a:custGeom>
          <a:avLst/>
          <a:gdLst/>
          <a:ahLst/>
          <a:cxnLst/>
          <a:rect l="0" t="0" r="0" b="0"/>
          <a:pathLst>
            <a:path>
              <a:moveTo>
                <a:pt x="927306" y="0"/>
              </a:moveTo>
              <a:lnTo>
                <a:pt x="927306" y="150371"/>
              </a:lnTo>
              <a:lnTo>
                <a:pt x="0" y="150371"/>
              </a:lnTo>
              <a:lnTo>
                <a:pt x="0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26000-96DC-4714-B442-72FAF21FB11C}">
      <dsp:nvSpPr>
        <dsp:cNvPr id="0" name=""/>
        <dsp:cNvSpPr/>
      </dsp:nvSpPr>
      <dsp:spPr>
        <a:xfrm>
          <a:off x="4047401" y="2036102"/>
          <a:ext cx="91440" cy="2206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65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1C4C7-A266-4616-B1D6-1DB655813849}">
      <dsp:nvSpPr>
        <dsp:cNvPr id="0" name=""/>
        <dsp:cNvSpPr/>
      </dsp:nvSpPr>
      <dsp:spPr>
        <a:xfrm>
          <a:off x="1311202" y="2738537"/>
          <a:ext cx="927306" cy="220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371"/>
              </a:lnTo>
              <a:lnTo>
                <a:pt x="927306" y="150371"/>
              </a:lnTo>
              <a:lnTo>
                <a:pt x="927306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E662A7-4703-459A-99EA-ED00B32E4AC3}">
      <dsp:nvSpPr>
        <dsp:cNvPr id="0" name=""/>
        <dsp:cNvSpPr/>
      </dsp:nvSpPr>
      <dsp:spPr>
        <a:xfrm>
          <a:off x="1265482" y="2738537"/>
          <a:ext cx="91440" cy="2206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055ED-4B6D-412E-8790-748A9423F3CA}">
      <dsp:nvSpPr>
        <dsp:cNvPr id="0" name=""/>
        <dsp:cNvSpPr/>
      </dsp:nvSpPr>
      <dsp:spPr>
        <a:xfrm>
          <a:off x="383895" y="2738537"/>
          <a:ext cx="927306" cy="220656"/>
        </a:xfrm>
        <a:custGeom>
          <a:avLst/>
          <a:gdLst/>
          <a:ahLst/>
          <a:cxnLst/>
          <a:rect l="0" t="0" r="0" b="0"/>
          <a:pathLst>
            <a:path>
              <a:moveTo>
                <a:pt x="927306" y="0"/>
              </a:moveTo>
              <a:lnTo>
                <a:pt x="927306" y="150371"/>
              </a:lnTo>
              <a:lnTo>
                <a:pt x="0" y="150371"/>
              </a:lnTo>
              <a:lnTo>
                <a:pt x="0" y="22065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C587-6697-4FE7-9C49-F070F9603A32}">
      <dsp:nvSpPr>
        <dsp:cNvPr id="0" name=""/>
        <dsp:cNvSpPr/>
      </dsp:nvSpPr>
      <dsp:spPr>
        <a:xfrm>
          <a:off x="1311202" y="2036102"/>
          <a:ext cx="2781919" cy="220656"/>
        </a:xfrm>
        <a:custGeom>
          <a:avLst/>
          <a:gdLst/>
          <a:ahLst/>
          <a:cxnLst/>
          <a:rect l="0" t="0" r="0" b="0"/>
          <a:pathLst>
            <a:path>
              <a:moveTo>
                <a:pt x="2781919" y="0"/>
              </a:moveTo>
              <a:lnTo>
                <a:pt x="2781919" y="150371"/>
              </a:lnTo>
              <a:lnTo>
                <a:pt x="0" y="150371"/>
              </a:lnTo>
              <a:lnTo>
                <a:pt x="0" y="22065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BB1A2C-5CD1-41D5-AF88-57132024EE07}">
      <dsp:nvSpPr>
        <dsp:cNvPr id="0" name=""/>
        <dsp:cNvSpPr/>
      </dsp:nvSpPr>
      <dsp:spPr>
        <a:xfrm>
          <a:off x="3454249" y="1554324"/>
          <a:ext cx="1277743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58896-8662-4C37-8E95-D2D4CCBC6468}">
      <dsp:nvSpPr>
        <dsp:cNvPr id="0" name=""/>
        <dsp:cNvSpPr/>
      </dsp:nvSpPr>
      <dsp:spPr>
        <a:xfrm>
          <a:off x="3538550" y="1634410"/>
          <a:ext cx="1277743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000" b="1" kern="1200" dirty="0" smtClean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предузетник - менаџер</a:t>
          </a:r>
          <a:endParaRPr lang="en-US" sz="1000" b="1" kern="1200" dirty="0">
            <a:solidFill>
              <a:srgbClr val="CC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52661" y="1648521"/>
        <a:ext cx="1249521" cy="453555"/>
      </dsp:txXfrm>
    </dsp:sp>
    <dsp:sp modelId="{D31997CE-74DD-4C5D-911A-D24D9E8F1DD3}">
      <dsp:nvSpPr>
        <dsp:cNvPr id="0" name=""/>
        <dsp:cNvSpPr/>
      </dsp:nvSpPr>
      <dsp:spPr>
        <a:xfrm>
          <a:off x="931849" y="2256759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6EBE9-4D04-48B0-8151-F5C259CED4A8}">
      <dsp:nvSpPr>
        <dsp:cNvPr id="0" name=""/>
        <dsp:cNvSpPr/>
      </dsp:nvSpPr>
      <dsp:spPr>
        <a:xfrm>
          <a:off x="1016150" y="2336844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Тржиште А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30261" y="2350955"/>
        <a:ext cx="730483" cy="453555"/>
      </dsp:txXfrm>
    </dsp:sp>
    <dsp:sp modelId="{831FAEE9-07A6-424F-B97F-EBEDF342E617}">
      <dsp:nvSpPr>
        <dsp:cNvPr id="0" name=""/>
        <dsp:cNvSpPr/>
      </dsp:nvSpPr>
      <dsp:spPr>
        <a:xfrm>
          <a:off x="4543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A1567-C5ED-4E5C-B1E4-B0C6FEB40318}">
      <dsp:nvSpPr>
        <dsp:cNvPr id="0" name=""/>
        <dsp:cNvSpPr/>
      </dsp:nvSpPr>
      <dsp:spPr>
        <a:xfrm>
          <a:off x="88843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</a:t>
          </a:r>
          <a:endParaRPr lang="en-US" sz="1100" kern="1200" dirty="0"/>
        </a:p>
      </dsp:txBody>
      <dsp:txXfrm>
        <a:off x="102954" y="3053390"/>
        <a:ext cx="730483" cy="453555"/>
      </dsp:txXfrm>
    </dsp:sp>
    <dsp:sp modelId="{12A72419-81E5-4F72-BE89-B724AC2D3AC7}">
      <dsp:nvSpPr>
        <dsp:cNvPr id="0" name=""/>
        <dsp:cNvSpPr/>
      </dsp:nvSpPr>
      <dsp:spPr>
        <a:xfrm>
          <a:off x="931849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08AA4-0705-45C8-B267-DB0F0672C4B7}">
      <dsp:nvSpPr>
        <dsp:cNvPr id="0" name=""/>
        <dsp:cNvSpPr/>
      </dsp:nvSpPr>
      <dsp:spPr>
        <a:xfrm>
          <a:off x="1016150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ИР</a:t>
          </a:r>
          <a:endParaRPr lang="en-US" sz="1100" kern="1200" dirty="0"/>
        </a:p>
      </dsp:txBody>
      <dsp:txXfrm>
        <a:off x="1030261" y="3053390"/>
        <a:ext cx="730483" cy="453555"/>
      </dsp:txXfrm>
    </dsp:sp>
    <dsp:sp modelId="{A336966B-8CC6-45F1-91CF-0D65F9F4493C}">
      <dsp:nvSpPr>
        <dsp:cNvPr id="0" name=""/>
        <dsp:cNvSpPr/>
      </dsp:nvSpPr>
      <dsp:spPr>
        <a:xfrm>
          <a:off x="1859155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87361-7D91-492D-9229-8A6AC999004A}">
      <dsp:nvSpPr>
        <dsp:cNvPr id="0" name=""/>
        <dsp:cNvSpPr/>
      </dsp:nvSpPr>
      <dsp:spPr>
        <a:xfrm>
          <a:off x="1943456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Ф</a:t>
          </a:r>
          <a:endParaRPr lang="en-US" sz="1100" kern="1200" dirty="0"/>
        </a:p>
      </dsp:txBody>
      <dsp:txXfrm>
        <a:off x="1957567" y="3053390"/>
        <a:ext cx="730483" cy="453555"/>
      </dsp:txXfrm>
    </dsp:sp>
    <dsp:sp modelId="{FC214ECE-E432-46AB-B157-A6271017C2FE}">
      <dsp:nvSpPr>
        <dsp:cNvPr id="0" name=""/>
        <dsp:cNvSpPr/>
      </dsp:nvSpPr>
      <dsp:spPr>
        <a:xfrm>
          <a:off x="3713768" y="2256759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3AF33-AA71-4862-B39B-EF718AD43C43}">
      <dsp:nvSpPr>
        <dsp:cNvPr id="0" name=""/>
        <dsp:cNvSpPr/>
      </dsp:nvSpPr>
      <dsp:spPr>
        <a:xfrm>
          <a:off x="3798069" y="2336844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Тржиште Б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12180" y="2350955"/>
        <a:ext cx="730483" cy="453555"/>
      </dsp:txXfrm>
    </dsp:sp>
    <dsp:sp modelId="{003EE90E-3E4E-404B-A34B-51B6DC451A61}">
      <dsp:nvSpPr>
        <dsp:cNvPr id="0" name=""/>
        <dsp:cNvSpPr/>
      </dsp:nvSpPr>
      <dsp:spPr>
        <a:xfrm>
          <a:off x="2786462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FE9CB-2577-402C-A43F-3011E244B9E7}">
      <dsp:nvSpPr>
        <dsp:cNvPr id="0" name=""/>
        <dsp:cNvSpPr/>
      </dsp:nvSpPr>
      <dsp:spPr>
        <a:xfrm>
          <a:off x="2870762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</a:t>
          </a:r>
          <a:endParaRPr lang="en-US" sz="1100" kern="1200" dirty="0"/>
        </a:p>
      </dsp:txBody>
      <dsp:txXfrm>
        <a:off x="2884873" y="3053390"/>
        <a:ext cx="730483" cy="453555"/>
      </dsp:txXfrm>
    </dsp:sp>
    <dsp:sp modelId="{E0EDA0EF-34C1-4811-B786-24C88CE55820}">
      <dsp:nvSpPr>
        <dsp:cNvPr id="0" name=""/>
        <dsp:cNvSpPr/>
      </dsp:nvSpPr>
      <dsp:spPr>
        <a:xfrm>
          <a:off x="3713768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B90FC-7429-4072-9711-3973304E8132}">
      <dsp:nvSpPr>
        <dsp:cNvPr id="0" name=""/>
        <dsp:cNvSpPr/>
      </dsp:nvSpPr>
      <dsp:spPr>
        <a:xfrm>
          <a:off x="3798069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ИР</a:t>
          </a:r>
          <a:endParaRPr lang="en-US" sz="1100" kern="1200" dirty="0"/>
        </a:p>
      </dsp:txBody>
      <dsp:txXfrm>
        <a:off x="3812180" y="3053390"/>
        <a:ext cx="730483" cy="453555"/>
      </dsp:txXfrm>
    </dsp:sp>
    <dsp:sp modelId="{D3014C19-604B-4180-8898-D8870B1AB1DC}">
      <dsp:nvSpPr>
        <dsp:cNvPr id="0" name=""/>
        <dsp:cNvSpPr/>
      </dsp:nvSpPr>
      <dsp:spPr>
        <a:xfrm>
          <a:off x="4641074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8537D9-736B-4C97-AEF3-C6CD973033BC}">
      <dsp:nvSpPr>
        <dsp:cNvPr id="0" name=""/>
        <dsp:cNvSpPr/>
      </dsp:nvSpPr>
      <dsp:spPr>
        <a:xfrm>
          <a:off x="4725375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Ф</a:t>
          </a:r>
          <a:endParaRPr lang="en-US" sz="1100" kern="1200" dirty="0"/>
        </a:p>
      </dsp:txBody>
      <dsp:txXfrm>
        <a:off x="4739486" y="3053390"/>
        <a:ext cx="730483" cy="453555"/>
      </dsp:txXfrm>
    </dsp:sp>
    <dsp:sp modelId="{495948F0-DD3A-45F8-9E40-083A6F4E9947}">
      <dsp:nvSpPr>
        <dsp:cNvPr id="0" name=""/>
        <dsp:cNvSpPr/>
      </dsp:nvSpPr>
      <dsp:spPr>
        <a:xfrm>
          <a:off x="6495687" y="2256759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5264CF-C6C0-4F36-A1A7-BA3A0E2B2DBD}">
      <dsp:nvSpPr>
        <dsp:cNvPr id="0" name=""/>
        <dsp:cNvSpPr/>
      </dsp:nvSpPr>
      <dsp:spPr>
        <a:xfrm>
          <a:off x="6579988" y="2336844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Тржиште Ц</a:t>
          </a:r>
          <a:endParaRPr lang="en-US" sz="11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594099" y="2350955"/>
        <a:ext cx="730483" cy="453555"/>
      </dsp:txXfrm>
    </dsp:sp>
    <dsp:sp modelId="{DC0144DC-F730-4FE1-80BD-B161D2FCC174}">
      <dsp:nvSpPr>
        <dsp:cNvPr id="0" name=""/>
        <dsp:cNvSpPr/>
      </dsp:nvSpPr>
      <dsp:spPr>
        <a:xfrm>
          <a:off x="5568381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BD19F7-38F4-4F20-9297-7E118E06F0CC}">
      <dsp:nvSpPr>
        <dsp:cNvPr id="0" name=""/>
        <dsp:cNvSpPr/>
      </dsp:nvSpPr>
      <dsp:spPr>
        <a:xfrm>
          <a:off x="5652681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</a:t>
          </a:r>
          <a:endParaRPr lang="en-US" sz="1100" kern="1200" dirty="0"/>
        </a:p>
      </dsp:txBody>
      <dsp:txXfrm>
        <a:off x="5666792" y="3053390"/>
        <a:ext cx="730483" cy="453555"/>
      </dsp:txXfrm>
    </dsp:sp>
    <dsp:sp modelId="{AA71A6D3-F004-44DC-AAB7-54654A8F6542}">
      <dsp:nvSpPr>
        <dsp:cNvPr id="0" name=""/>
        <dsp:cNvSpPr/>
      </dsp:nvSpPr>
      <dsp:spPr>
        <a:xfrm>
          <a:off x="6495687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BC1A7-A12B-44B7-AA62-30176CCAA756}">
      <dsp:nvSpPr>
        <dsp:cNvPr id="0" name=""/>
        <dsp:cNvSpPr/>
      </dsp:nvSpPr>
      <dsp:spPr>
        <a:xfrm>
          <a:off x="6579988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ИР</a:t>
          </a:r>
          <a:endParaRPr lang="en-US" sz="1100" kern="1200" dirty="0"/>
        </a:p>
      </dsp:txBody>
      <dsp:txXfrm>
        <a:off x="6594099" y="3053390"/>
        <a:ext cx="730483" cy="453555"/>
      </dsp:txXfrm>
    </dsp:sp>
    <dsp:sp modelId="{D593AE67-CCA0-48CC-9960-042743912A14}">
      <dsp:nvSpPr>
        <dsp:cNvPr id="0" name=""/>
        <dsp:cNvSpPr/>
      </dsp:nvSpPr>
      <dsp:spPr>
        <a:xfrm>
          <a:off x="7422994" y="2959193"/>
          <a:ext cx="758705" cy="48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D87C1F-1226-4C0F-84C9-91F1ADC117EA}">
      <dsp:nvSpPr>
        <dsp:cNvPr id="0" name=""/>
        <dsp:cNvSpPr/>
      </dsp:nvSpPr>
      <dsp:spPr>
        <a:xfrm>
          <a:off x="7507294" y="3039279"/>
          <a:ext cx="758705" cy="481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Ф</a:t>
          </a:r>
          <a:endParaRPr lang="en-US" sz="1100" kern="1200" dirty="0"/>
        </a:p>
      </dsp:txBody>
      <dsp:txXfrm>
        <a:off x="7521405" y="3053390"/>
        <a:ext cx="730483" cy="453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DF23D-AD12-4A08-8E13-3AB71E8388BB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889-43A8-427F-B342-CD7FA3E7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41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eid.apr.gov.rs/SSO/protected/default.aspx" TargetMode="External"/><Relationship Id="rId2" Type="http://schemas.openxmlformats.org/officeDocument/2006/relationships/hyperlink" Target="https://www.apr.gov.rs/registri/preduzetnici.2047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jafirma.rs/baza-znanja/kako-odabrati-preteznu-delatnost-2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000" b="1" dirty="0" smtClean="0"/>
              <a:t>ORGANIZACIONE </a:t>
            </a:r>
            <a:r>
              <a:rPr lang="en-GB" sz="4000" b="1" dirty="0"/>
              <a:t>STRUKTURE U PREDUZETNIŠTVU I OBLICI ORGANIZOVANJA PREDUZETNIČKOG PODUHVATA</a:t>
            </a:r>
            <a:endParaRPr lang="en-GB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sr-Latn-RS" dirty="0" smtClean="0"/>
          </a:p>
          <a:p>
            <a:pPr algn="r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793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en-US" altLang="en-US" b="1" dirty="0" smtClean="0"/>
              <a:t>POJAM ORGANIZACIJE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909" y="922810"/>
            <a:ext cx="11647055" cy="4800600"/>
          </a:xfrm>
        </p:spPr>
        <p:txBody>
          <a:bodyPr>
            <a:noAutofit/>
          </a:bodyPr>
          <a:lstStyle/>
          <a:p>
            <a:pPr marL="711200" indent="-711200" algn="just"/>
            <a:r>
              <a:rPr lang="sr-Latn-CS" altLang="en-US" sz="2300" b="1" dirty="0" smtClean="0"/>
              <a:t>Organizovanjem </a:t>
            </a:r>
            <a:r>
              <a:rPr lang="sr-Latn-CS" altLang="en-US" sz="2300" b="1" dirty="0"/>
              <a:t>se usklađuju odnosi između ljudi koji svojim zajedničkim  radom ostvaruju zajedničke ciljeve.</a:t>
            </a:r>
          </a:p>
          <a:p>
            <a:pPr marL="711200" indent="-711200" algn="just"/>
            <a:r>
              <a:rPr lang="sr-Latn-CS" altLang="en-US" sz="2300" b="1" dirty="0"/>
              <a:t> Organizaciju čine: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Ljudi - svojim osobinama, veštinama i sposobnostima mogu da doprinesu ostvarenju ciljeva.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Ciljevi - razlog postojanja organizacije, moraju se pretočiti u zadatke.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Osnovna delatnost ili pomoćna delatnost.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Pravila na osnovu kojih organizacija funkcioniše – statuti, pravilnici, kodeksi...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Struktura organizacije – jedinstvo delova organizacije kojom se uspostavlja hijerarhija i linija odgovornosti u organizaciji.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Menadžment.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Imovina – finansijski kapital, materijalna imovina (zgrade, oprema, alati i zalihe) i nematerijalna imovina (licence, patenti, imidž, </a:t>
            </a:r>
            <a:r>
              <a:rPr lang="sr-Latn-CS" altLang="en-US" sz="2300" b="1" dirty="0" err="1"/>
              <a:t>know-how</a:t>
            </a:r>
            <a:r>
              <a:rPr lang="sr-Latn-CS" altLang="en-US" sz="2300" b="1" dirty="0"/>
              <a:t>).</a:t>
            </a:r>
          </a:p>
          <a:p>
            <a:pPr marL="711200" indent="-711200" algn="just"/>
            <a:endParaRPr lang="sr-Latn-CS" altLang="en-US" sz="2300" b="1" dirty="0" smtClean="0"/>
          </a:p>
          <a:p>
            <a:pPr marL="711200" indent="-711200" algn="just"/>
            <a:endParaRPr lang="sr-Latn-CS" alt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65072002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en-US" altLang="en-US" b="1" dirty="0" smtClean="0"/>
              <a:t>ORGANIZACI</a:t>
            </a:r>
            <a:r>
              <a:rPr lang="sr-Latn-RS" altLang="en-US" b="1" dirty="0" smtClean="0"/>
              <a:t>0NA STRUKTURA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381" y="1661719"/>
            <a:ext cx="11647055" cy="4800600"/>
          </a:xfrm>
        </p:spPr>
        <p:txBody>
          <a:bodyPr>
            <a:noAutofit/>
          </a:bodyPr>
          <a:lstStyle/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Način organizovanja zavisi od veličine preduzeća, broja zaposlenih, iznosa angažovanih sredstava, faze razvoja preduzeća (početna, </a:t>
            </a:r>
            <a:r>
              <a:rPr lang="sr-Latn-CS" altLang="en-US" sz="2300" b="1" dirty="0" err="1"/>
              <a:t>inicajlni</a:t>
            </a:r>
            <a:r>
              <a:rPr lang="sr-Latn-CS" altLang="en-US" sz="2300" b="1" dirty="0"/>
              <a:t> rast, zrela faza) i </a:t>
            </a:r>
            <a:r>
              <a:rPr lang="sr-Latn-CS" altLang="en-US" sz="2300" b="1" dirty="0" smtClean="0"/>
              <a:t>delatnosti </a:t>
            </a:r>
            <a:r>
              <a:rPr lang="sr-Latn-CS" altLang="en-US" sz="2300" b="1" dirty="0"/>
              <a:t>poslovanja.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Organizaciona struktura obuhvata grupisanje relativno homogenih poslova u određene grupe.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Organizacije mogu biti formirane po funkcionalnom, predmetnom ili teritorijalnom principu.</a:t>
            </a:r>
          </a:p>
          <a:p>
            <a:pPr marL="711200" indent="-711200" algn="just">
              <a:buFont typeface="+mj-lt"/>
              <a:buAutoNum type="arabicPeriod"/>
            </a:pPr>
            <a:r>
              <a:rPr lang="sr-Latn-CS" altLang="en-US" sz="2300" b="1" dirty="0"/>
              <a:t>Postoje hijerarhijski „visoke“ i „niske“ organizacije.</a:t>
            </a:r>
            <a:endParaRPr lang="sr-Latn-CS" alt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56271151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RS" altLang="en-US" b="1" dirty="0" smtClean="0"/>
              <a:t>FUNKCIONALNA STRUKTURA </a:t>
            </a:r>
            <a:r>
              <a:rPr lang="en-US" altLang="en-US" b="1" dirty="0" smtClean="0"/>
              <a:t>ORGANIZACIJ</a:t>
            </a:r>
            <a:r>
              <a:rPr lang="sr-Latn-RS" altLang="en-US" b="1" dirty="0"/>
              <a:t>E</a:t>
            </a:r>
            <a:endParaRPr lang="sr-Latn-CS" altLang="en-US" b="1" dirty="0"/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515589"/>
              </p:ext>
            </p:extLst>
          </p:nvPr>
        </p:nvGraphicFramePr>
        <p:xfrm>
          <a:off x="1687945" y="1484745"/>
          <a:ext cx="8296564" cy="5373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472051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RS" altLang="en-US" b="1" dirty="0" smtClean="0"/>
              <a:t>PROIZVODNA STRUKTURA </a:t>
            </a:r>
            <a:r>
              <a:rPr lang="en-US" altLang="en-US" b="1" dirty="0" smtClean="0"/>
              <a:t>ORGANIZACIJ</a:t>
            </a:r>
            <a:r>
              <a:rPr lang="sr-Latn-RS" altLang="en-US" b="1" dirty="0"/>
              <a:t>E</a:t>
            </a:r>
            <a:endParaRPr lang="sr-Latn-CS" altLang="en-US" b="1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700349"/>
              </p:ext>
            </p:extLst>
          </p:nvPr>
        </p:nvGraphicFramePr>
        <p:xfrm>
          <a:off x="1702249" y="1602510"/>
          <a:ext cx="9095060" cy="5294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92363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9738" y="236184"/>
            <a:ext cx="8911687" cy="1280890"/>
          </a:xfrm>
        </p:spPr>
        <p:txBody>
          <a:bodyPr/>
          <a:lstStyle/>
          <a:p>
            <a:pPr algn="ctr"/>
            <a:r>
              <a:rPr lang="sr-Latn-RS" altLang="en-US" b="1" dirty="0" smtClean="0"/>
              <a:t>TERITORIJALNA STRUKTURA </a:t>
            </a:r>
            <a:r>
              <a:rPr lang="en-US" altLang="en-US" b="1" dirty="0" smtClean="0"/>
              <a:t>ORGANIZACIJ</a:t>
            </a:r>
            <a:r>
              <a:rPr lang="sr-Latn-RS" altLang="en-US" b="1" dirty="0"/>
              <a:t>E</a:t>
            </a:r>
            <a:endParaRPr lang="sr-Latn-CS" altLang="en-US" b="1" dirty="0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5065808"/>
              </p:ext>
            </p:extLst>
          </p:nvPr>
        </p:nvGraphicFramePr>
        <p:xfrm>
          <a:off x="2220311" y="1782618"/>
          <a:ext cx="8270543" cy="5075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264288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RS" altLang="en-US" b="1" dirty="0" smtClean="0"/>
              <a:t>„NISKA“ </a:t>
            </a:r>
            <a:r>
              <a:rPr lang="en-US" altLang="en-US" b="1" dirty="0" smtClean="0"/>
              <a:t>ORGANIZACIJ</a:t>
            </a:r>
            <a:r>
              <a:rPr lang="sr-Latn-RS" altLang="en-US" b="1" dirty="0" smtClean="0"/>
              <a:t>A</a:t>
            </a:r>
            <a:endParaRPr lang="sr-Latn-CS" altLang="en-US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3426691" y="2013528"/>
            <a:ext cx="6305337" cy="3661873"/>
            <a:chOff x="848436" y="887104"/>
            <a:chExt cx="5338207" cy="2779594"/>
          </a:xfrm>
        </p:grpSpPr>
        <p:sp>
          <p:nvSpPr>
            <p:cNvPr id="7" name="Rectangle 6"/>
            <p:cNvSpPr/>
            <p:nvPr/>
          </p:nvSpPr>
          <p:spPr>
            <a:xfrm>
              <a:off x="2756848" y="887104"/>
              <a:ext cx="1487606" cy="6687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48436" y="1981200"/>
              <a:ext cx="1487606" cy="6687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756848" y="1981200"/>
              <a:ext cx="1487606" cy="6687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99037" y="1981200"/>
              <a:ext cx="1487606" cy="6687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48436" y="3029804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469407" y="3029803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05167" y="3029803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56848" y="3050275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77819" y="3050274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13579" y="3050274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699037" y="3050275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20008" y="3050274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955768" y="3050274"/>
              <a:ext cx="230875" cy="6164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Elbow Connector 19"/>
            <p:cNvCxnSpPr>
              <a:stCxn id="7" idx="2"/>
              <a:endCxn id="8" idx="0"/>
            </p:cNvCxnSpPr>
            <p:nvPr/>
          </p:nvCxnSpPr>
          <p:spPr>
            <a:xfrm rot="5400000">
              <a:off x="2333768" y="814316"/>
              <a:ext cx="425355" cy="1908412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>
              <a:stCxn id="7" idx="2"/>
              <a:endCxn id="10" idx="0"/>
            </p:cNvCxnSpPr>
            <p:nvPr/>
          </p:nvCxnSpPr>
          <p:spPr>
            <a:xfrm rot="16200000" flipH="1">
              <a:off x="4259068" y="797427"/>
              <a:ext cx="425355" cy="1942189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" idx="2"/>
              <a:endCxn id="9" idx="0"/>
            </p:cNvCxnSpPr>
            <p:nvPr/>
          </p:nvCxnSpPr>
          <p:spPr>
            <a:xfrm>
              <a:off x="3500651" y="1555845"/>
              <a:ext cx="0" cy="425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22"/>
            <p:cNvCxnSpPr>
              <a:stCxn id="8" idx="2"/>
              <a:endCxn id="11" idx="0"/>
            </p:cNvCxnSpPr>
            <p:nvPr/>
          </p:nvCxnSpPr>
          <p:spPr>
            <a:xfrm rot="5400000">
              <a:off x="1088126" y="2525690"/>
              <a:ext cx="379863" cy="62836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8" idx="2"/>
              <a:endCxn id="13" idx="0"/>
            </p:cNvCxnSpPr>
            <p:nvPr/>
          </p:nvCxnSpPr>
          <p:spPr>
            <a:xfrm rot="16200000" flipH="1">
              <a:off x="1716491" y="2525689"/>
              <a:ext cx="379862" cy="628366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>
              <a:stCxn id="8" idx="2"/>
              <a:endCxn id="12" idx="0"/>
            </p:cNvCxnSpPr>
            <p:nvPr/>
          </p:nvCxnSpPr>
          <p:spPr>
            <a:xfrm rot="5400000">
              <a:off x="1398611" y="2836175"/>
              <a:ext cx="379862" cy="7394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/>
            <p:cNvCxnSpPr/>
            <p:nvPr/>
          </p:nvCxnSpPr>
          <p:spPr>
            <a:xfrm rot="5400000">
              <a:off x="2996538" y="2525690"/>
              <a:ext cx="379863" cy="62836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lbow Connector 26"/>
            <p:cNvCxnSpPr/>
            <p:nvPr/>
          </p:nvCxnSpPr>
          <p:spPr>
            <a:xfrm rot="16200000" flipH="1">
              <a:off x="3624903" y="2525689"/>
              <a:ext cx="379862" cy="628366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/>
            <p:cNvCxnSpPr/>
            <p:nvPr/>
          </p:nvCxnSpPr>
          <p:spPr>
            <a:xfrm rot="5400000">
              <a:off x="3307023" y="2836175"/>
              <a:ext cx="379862" cy="7394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/>
            <p:cNvCxnSpPr/>
            <p:nvPr/>
          </p:nvCxnSpPr>
          <p:spPr>
            <a:xfrm rot="5400000">
              <a:off x="4954083" y="2525687"/>
              <a:ext cx="379863" cy="62836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6200000" flipH="1">
              <a:off x="5582448" y="2525686"/>
              <a:ext cx="379862" cy="628366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Elbow Connector 30"/>
            <p:cNvCxnSpPr/>
            <p:nvPr/>
          </p:nvCxnSpPr>
          <p:spPr>
            <a:xfrm rot="5400000">
              <a:off x="5264568" y="2836172"/>
              <a:ext cx="379862" cy="7394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431975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RS" altLang="en-US" b="1" dirty="0" smtClean="0"/>
              <a:t>„VISOKA“ </a:t>
            </a:r>
            <a:r>
              <a:rPr lang="en-US" altLang="en-US" b="1" dirty="0" smtClean="0"/>
              <a:t>ORGANIZACIJ</a:t>
            </a:r>
            <a:r>
              <a:rPr lang="sr-Latn-RS" altLang="en-US" b="1" dirty="0" smtClean="0"/>
              <a:t>A</a:t>
            </a:r>
            <a:endParaRPr lang="sr-Latn-CS" altLang="en-US" b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2572327" y="1403926"/>
            <a:ext cx="7439891" cy="5046915"/>
            <a:chOff x="152400" y="502010"/>
            <a:chExt cx="8320266" cy="6086809"/>
          </a:xfrm>
        </p:grpSpPr>
        <p:grpSp>
          <p:nvGrpSpPr>
            <p:cNvPr id="33" name="Group 32"/>
            <p:cNvGrpSpPr/>
            <p:nvPr/>
          </p:nvGrpSpPr>
          <p:grpSpPr>
            <a:xfrm>
              <a:off x="152400" y="4490112"/>
              <a:ext cx="4105701" cy="2069911"/>
              <a:chOff x="848413" y="887102"/>
              <a:chExt cx="5338061" cy="2779591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2756772" y="887102"/>
                <a:ext cx="148756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848413" y="1981197"/>
                <a:ext cx="148756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756772" y="1981197"/>
                <a:ext cx="148756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4698908" y="1981197"/>
                <a:ext cx="148756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848413" y="3029800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469367" y="3029798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2105110" y="3029798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2756772" y="3050270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3377727" y="3050270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4013469" y="3050270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4698908" y="3050270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5319863" y="3050270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5955605" y="3050270"/>
                <a:ext cx="230869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8" name="Elbow Connector 87"/>
              <p:cNvCxnSpPr>
                <a:stCxn id="75" idx="2"/>
                <a:endCxn id="76" idx="0"/>
              </p:cNvCxnSpPr>
              <p:nvPr/>
            </p:nvCxnSpPr>
            <p:spPr>
              <a:xfrm rot="5400000">
                <a:off x="2333700" y="814339"/>
                <a:ext cx="425355" cy="1908359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Elbow Connector 88"/>
              <p:cNvCxnSpPr>
                <a:stCxn id="75" idx="2"/>
                <a:endCxn id="78" idx="0"/>
              </p:cNvCxnSpPr>
              <p:nvPr/>
            </p:nvCxnSpPr>
            <p:spPr>
              <a:xfrm rot="16200000" flipH="1">
                <a:off x="4258947" y="797450"/>
                <a:ext cx="425355" cy="1942136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>
                <a:stCxn id="75" idx="2"/>
                <a:endCxn id="77" idx="0"/>
              </p:cNvCxnSpPr>
              <p:nvPr/>
            </p:nvCxnSpPr>
            <p:spPr>
              <a:xfrm>
                <a:off x="3500555" y="1555844"/>
                <a:ext cx="0" cy="425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Elbow Connector 90"/>
              <p:cNvCxnSpPr>
                <a:stCxn id="76" idx="2"/>
                <a:endCxn id="79" idx="0"/>
              </p:cNvCxnSpPr>
              <p:nvPr/>
            </p:nvCxnSpPr>
            <p:spPr>
              <a:xfrm rot="5400000">
                <a:off x="1088091" y="2525696"/>
                <a:ext cx="379863" cy="628348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Elbow Connector 91"/>
              <p:cNvCxnSpPr>
                <a:stCxn id="76" idx="2"/>
                <a:endCxn id="81" idx="0"/>
              </p:cNvCxnSpPr>
              <p:nvPr/>
            </p:nvCxnSpPr>
            <p:spPr>
              <a:xfrm rot="16200000" flipH="1">
                <a:off x="1716440" y="2525695"/>
                <a:ext cx="379862" cy="628348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Elbow Connector 92"/>
              <p:cNvCxnSpPr>
                <a:stCxn id="76" idx="2"/>
                <a:endCxn id="80" idx="0"/>
              </p:cNvCxnSpPr>
              <p:nvPr/>
            </p:nvCxnSpPr>
            <p:spPr>
              <a:xfrm rot="5400000">
                <a:off x="1398567" y="2836173"/>
                <a:ext cx="379862" cy="739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Elbow Connector 93"/>
              <p:cNvCxnSpPr/>
              <p:nvPr/>
            </p:nvCxnSpPr>
            <p:spPr>
              <a:xfrm rot="5400000">
                <a:off x="2996451" y="2525696"/>
                <a:ext cx="379863" cy="628348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Elbow Connector 94"/>
              <p:cNvCxnSpPr/>
              <p:nvPr/>
            </p:nvCxnSpPr>
            <p:spPr>
              <a:xfrm rot="16200000" flipH="1">
                <a:off x="3624798" y="2525695"/>
                <a:ext cx="379862" cy="628348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Elbow Connector 95"/>
              <p:cNvCxnSpPr/>
              <p:nvPr/>
            </p:nvCxnSpPr>
            <p:spPr>
              <a:xfrm rot="5400000">
                <a:off x="3306928" y="2836173"/>
                <a:ext cx="379862" cy="739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Elbow Connector 96"/>
              <p:cNvCxnSpPr/>
              <p:nvPr/>
            </p:nvCxnSpPr>
            <p:spPr>
              <a:xfrm rot="5400000">
                <a:off x="4953943" y="2525696"/>
                <a:ext cx="379863" cy="628348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Elbow Connector 97"/>
              <p:cNvCxnSpPr/>
              <p:nvPr/>
            </p:nvCxnSpPr>
            <p:spPr>
              <a:xfrm rot="16200000" flipH="1">
                <a:off x="5582291" y="2525695"/>
                <a:ext cx="379862" cy="628348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Elbow Connector 98"/>
              <p:cNvCxnSpPr/>
              <p:nvPr/>
            </p:nvCxnSpPr>
            <p:spPr>
              <a:xfrm rot="5400000">
                <a:off x="5264568" y="2836172"/>
                <a:ext cx="379862" cy="739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/>
            <p:cNvGrpSpPr/>
            <p:nvPr/>
          </p:nvGrpSpPr>
          <p:grpSpPr>
            <a:xfrm>
              <a:off x="4366965" y="4518908"/>
              <a:ext cx="4105701" cy="2069911"/>
              <a:chOff x="848436" y="887104"/>
              <a:chExt cx="5338207" cy="2779594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756848" y="887104"/>
                <a:ext cx="148760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848436" y="1981200"/>
                <a:ext cx="148760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756848" y="1981200"/>
                <a:ext cx="148760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699037" y="1981200"/>
                <a:ext cx="1487606" cy="6687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848436" y="3029804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469407" y="3029803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105167" y="3029803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756848" y="3050275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3377819" y="3050274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013579" y="3050274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4699037" y="3050275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5320008" y="3050274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5955768" y="3050274"/>
                <a:ext cx="230875" cy="616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" name="Elbow Connector 62"/>
              <p:cNvCxnSpPr>
                <a:stCxn id="50" idx="2"/>
                <a:endCxn id="51" idx="0"/>
              </p:cNvCxnSpPr>
              <p:nvPr/>
            </p:nvCxnSpPr>
            <p:spPr>
              <a:xfrm rot="5400000">
                <a:off x="2333768" y="814316"/>
                <a:ext cx="425355" cy="1908412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Elbow Connector 63"/>
              <p:cNvCxnSpPr>
                <a:stCxn id="50" idx="2"/>
                <a:endCxn id="53" idx="0"/>
              </p:cNvCxnSpPr>
              <p:nvPr/>
            </p:nvCxnSpPr>
            <p:spPr>
              <a:xfrm rot="16200000" flipH="1">
                <a:off x="4259068" y="797427"/>
                <a:ext cx="425355" cy="1942189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50" idx="2"/>
                <a:endCxn id="52" idx="0"/>
              </p:cNvCxnSpPr>
              <p:nvPr/>
            </p:nvCxnSpPr>
            <p:spPr>
              <a:xfrm>
                <a:off x="3500651" y="1555845"/>
                <a:ext cx="0" cy="425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Elbow Connector 65"/>
              <p:cNvCxnSpPr>
                <a:stCxn id="51" idx="2"/>
                <a:endCxn id="54" idx="0"/>
              </p:cNvCxnSpPr>
              <p:nvPr/>
            </p:nvCxnSpPr>
            <p:spPr>
              <a:xfrm rot="5400000">
                <a:off x="1088126" y="2525690"/>
                <a:ext cx="379863" cy="628365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Elbow Connector 66"/>
              <p:cNvCxnSpPr>
                <a:stCxn id="51" idx="2"/>
                <a:endCxn id="56" idx="0"/>
              </p:cNvCxnSpPr>
              <p:nvPr/>
            </p:nvCxnSpPr>
            <p:spPr>
              <a:xfrm rot="16200000" flipH="1">
                <a:off x="1716491" y="2525689"/>
                <a:ext cx="379862" cy="628366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Elbow Connector 67"/>
              <p:cNvCxnSpPr>
                <a:stCxn id="51" idx="2"/>
                <a:endCxn id="55" idx="0"/>
              </p:cNvCxnSpPr>
              <p:nvPr/>
            </p:nvCxnSpPr>
            <p:spPr>
              <a:xfrm rot="5400000">
                <a:off x="1398611" y="2836175"/>
                <a:ext cx="379862" cy="739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Elbow Connector 68"/>
              <p:cNvCxnSpPr/>
              <p:nvPr/>
            </p:nvCxnSpPr>
            <p:spPr>
              <a:xfrm rot="5400000">
                <a:off x="2996538" y="2525690"/>
                <a:ext cx="379863" cy="628365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Elbow Connector 69"/>
              <p:cNvCxnSpPr/>
              <p:nvPr/>
            </p:nvCxnSpPr>
            <p:spPr>
              <a:xfrm rot="16200000" flipH="1">
                <a:off x="3624903" y="2525689"/>
                <a:ext cx="379862" cy="628366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Elbow Connector 70"/>
              <p:cNvCxnSpPr/>
              <p:nvPr/>
            </p:nvCxnSpPr>
            <p:spPr>
              <a:xfrm rot="5400000">
                <a:off x="3307023" y="2836175"/>
                <a:ext cx="379862" cy="739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Elbow Connector 71"/>
              <p:cNvCxnSpPr/>
              <p:nvPr/>
            </p:nvCxnSpPr>
            <p:spPr>
              <a:xfrm rot="5400000">
                <a:off x="4954083" y="2525687"/>
                <a:ext cx="379863" cy="628365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Elbow Connector 72"/>
              <p:cNvCxnSpPr/>
              <p:nvPr/>
            </p:nvCxnSpPr>
            <p:spPr>
              <a:xfrm rot="16200000" flipH="1">
                <a:off x="5582448" y="2525686"/>
                <a:ext cx="379862" cy="628366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Elbow Connector 73"/>
              <p:cNvCxnSpPr/>
              <p:nvPr/>
            </p:nvCxnSpPr>
            <p:spPr>
              <a:xfrm rot="5400000">
                <a:off x="5264568" y="2836172"/>
                <a:ext cx="379862" cy="739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Rectangle 34"/>
            <p:cNvSpPr/>
            <p:nvPr/>
          </p:nvSpPr>
          <p:spPr>
            <a:xfrm>
              <a:off x="2745568" y="3325502"/>
              <a:ext cx="1249981" cy="5459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53486" y="3325502"/>
              <a:ext cx="1249981" cy="5459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237894" y="3325502"/>
              <a:ext cx="1249981" cy="5459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734688" y="3325502"/>
              <a:ext cx="1249981" cy="5459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09004" y="1774208"/>
              <a:ext cx="1582554" cy="6489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735742" y="1774208"/>
              <a:ext cx="1582554" cy="6489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378039" y="502010"/>
              <a:ext cx="1582554" cy="6489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Elbow Connector 41"/>
            <p:cNvCxnSpPr>
              <a:stCxn id="41" idx="2"/>
              <a:endCxn id="39" idx="0"/>
            </p:cNvCxnSpPr>
            <p:nvPr/>
          </p:nvCxnSpPr>
          <p:spPr>
            <a:xfrm rot="5400000">
              <a:off x="3173176" y="778067"/>
              <a:ext cx="623247" cy="136903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Elbow Connector 42"/>
            <p:cNvCxnSpPr>
              <a:stCxn id="41" idx="2"/>
              <a:endCxn id="40" idx="0"/>
            </p:cNvCxnSpPr>
            <p:nvPr/>
          </p:nvCxnSpPr>
          <p:spPr>
            <a:xfrm rot="16200000" flipH="1">
              <a:off x="4536544" y="783732"/>
              <a:ext cx="623247" cy="1357703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43"/>
            <p:cNvCxnSpPr>
              <a:stCxn id="39" idx="2"/>
              <a:endCxn id="36" idx="0"/>
            </p:cNvCxnSpPr>
            <p:nvPr/>
          </p:nvCxnSpPr>
          <p:spPr>
            <a:xfrm rot="5400000">
              <a:off x="1888208" y="2413428"/>
              <a:ext cx="902343" cy="921804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Elbow Connector 44"/>
            <p:cNvCxnSpPr>
              <a:stCxn id="39" idx="2"/>
              <a:endCxn id="35" idx="0"/>
            </p:cNvCxnSpPr>
            <p:nvPr/>
          </p:nvCxnSpPr>
          <p:spPr>
            <a:xfrm rot="16200000" flipH="1">
              <a:off x="2634249" y="2589191"/>
              <a:ext cx="902343" cy="570278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Elbow Connector 45"/>
            <p:cNvCxnSpPr>
              <a:stCxn id="40" idx="2"/>
              <a:endCxn id="37" idx="0"/>
            </p:cNvCxnSpPr>
            <p:nvPr/>
          </p:nvCxnSpPr>
          <p:spPr>
            <a:xfrm rot="5400000">
              <a:off x="4743781" y="2542263"/>
              <a:ext cx="902343" cy="664134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lbow Connector 46"/>
            <p:cNvCxnSpPr>
              <a:stCxn id="40" idx="2"/>
              <a:endCxn id="38" idx="0"/>
            </p:cNvCxnSpPr>
            <p:nvPr/>
          </p:nvCxnSpPr>
          <p:spPr>
            <a:xfrm rot="16200000" flipH="1">
              <a:off x="5492178" y="2458000"/>
              <a:ext cx="902343" cy="83266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47"/>
            <p:cNvCxnSpPr>
              <a:stCxn id="36" idx="2"/>
              <a:endCxn id="75" idx="0"/>
            </p:cNvCxnSpPr>
            <p:nvPr/>
          </p:nvCxnSpPr>
          <p:spPr>
            <a:xfrm rot="16200000" flipH="1">
              <a:off x="1726020" y="4023870"/>
              <a:ext cx="618699" cy="313784"/>
            </a:xfrm>
            <a:prstGeom prst="bentConnector3">
              <a:avLst>
                <a:gd name="adj1" fmla="val -294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48"/>
            <p:cNvCxnSpPr>
              <a:stCxn id="38" idx="2"/>
              <a:endCxn id="50" idx="0"/>
            </p:cNvCxnSpPr>
            <p:nvPr/>
          </p:nvCxnSpPr>
          <p:spPr>
            <a:xfrm rot="16200000" flipH="1">
              <a:off x="6059505" y="4171586"/>
              <a:ext cx="647495" cy="47147"/>
            </a:xfrm>
            <a:prstGeom prst="bentConnector3">
              <a:avLst>
                <a:gd name="adj1" fmla="val -2694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774266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OSNOVNA DILEMA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0872" y="1383145"/>
            <a:ext cx="9753599" cy="4800600"/>
          </a:xfrm>
        </p:spPr>
        <p:txBody>
          <a:bodyPr>
            <a:normAutofit/>
          </a:bodyPr>
          <a:lstStyle/>
          <a:p>
            <a:pPr marL="711200" indent="-711200" algn="ctr"/>
            <a:endParaRPr lang="sr-Latn-CS" altLang="en-US" sz="3400" b="1" dirty="0" smtClean="0"/>
          </a:p>
          <a:p>
            <a:pPr marL="711200" indent="-711200" algn="ctr"/>
            <a:endParaRPr lang="sr-Latn-CS" altLang="en-US" sz="3400" b="1" dirty="0"/>
          </a:p>
          <a:p>
            <a:pPr marL="711200" indent="-711200" algn="ctr"/>
            <a:r>
              <a:rPr lang="sr-Latn-CS" altLang="en-US" sz="3400" b="1" dirty="0" smtClean="0"/>
              <a:t>PREDUZEĆE </a:t>
            </a:r>
            <a:r>
              <a:rPr lang="sr-Latn-CS" altLang="en-US" sz="3400" b="1" dirty="0"/>
              <a:t>ILI RADNJA</a:t>
            </a:r>
            <a:r>
              <a:rPr lang="sr-Latn-CS" altLang="en-US" sz="3400" b="1" dirty="0" smtClean="0"/>
              <a:t>?</a:t>
            </a:r>
          </a:p>
          <a:p>
            <a:pPr marL="0" indent="0" algn="ctr">
              <a:buNone/>
            </a:pPr>
            <a:endParaRPr lang="sr-Latn-CS" altLang="en-US" sz="3400" b="1" dirty="0" smtClean="0"/>
          </a:p>
          <a:p>
            <a:pPr marL="711200" indent="-711200" algn="ctr"/>
            <a:endParaRPr lang="sr-Latn-CS" altLang="en-US" sz="3400" b="1" dirty="0" smtClean="0"/>
          </a:p>
          <a:p>
            <a:pPr marL="711200" indent="-711200" algn="ctr"/>
            <a:endParaRPr lang="sr-Latn-CS" alt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346495825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RADNJA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0872" y="1383145"/>
            <a:ext cx="9753599" cy="4800600"/>
          </a:xfrm>
        </p:spPr>
        <p:txBody>
          <a:bodyPr>
            <a:normAutofit lnSpcReduction="10000"/>
          </a:bodyPr>
          <a:lstStyle/>
          <a:p>
            <a:pPr marL="711200" indent="-711200" algn="just"/>
            <a:r>
              <a:rPr lang="sr-Latn-CS" altLang="en-US" sz="2400" b="1" dirty="0" smtClean="0"/>
              <a:t>Samostalna ili preduzetnička radnja je najčešći oblik organizovanja</a:t>
            </a:r>
          </a:p>
          <a:p>
            <a:pPr marL="711200" indent="-711200" algn="just"/>
            <a:r>
              <a:rPr lang="sr-Latn-CS" altLang="en-US" sz="2400" b="1" dirty="0" smtClean="0"/>
              <a:t>Preporučuje se za one koje ne raspolažu (velikim) početnim kapitalom</a:t>
            </a:r>
          </a:p>
          <a:p>
            <a:pPr marL="711200" indent="-711200" algn="just"/>
            <a:r>
              <a:rPr lang="sr-Latn-CS" altLang="en-US" sz="2400" b="1" dirty="0" smtClean="0"/>
              <a:t>Preporučuje se za poslove koji nemaju intenciju širenja i nisu velikog obima</a:t>
            </a:r>
          </a:p>
          <a:p>
            <a:pPr marL="711200" indent="-711200" algn="just"/>
            <a:r>
              <a:rPr lang="sr-Latn-CS" altLang="en-US" sz="2400" b="1" dirty="0" smtClean="0"/>
              <a:t>Nedostaci: neograničena odgovornost vlasnika radnje</a:t>
            </a:r>
          </a:p>
          <a:p>
            <a:pPr marL="711200" indent="-711200" algn="just"/>
            <a:r>
              <a:rPr lang="sr-Latn-CS" altLang="en-US" sz="2400" b="1" dirty="0" smtClean="0"/>
              <a:t>Vlasnik radnje garantuje sam svojom imovinom za nastale obaveze</a:t>
            </a:r>
          </a:p>
          <a:p>
            <a:pPr marL="711200" indent="-711200" algn="just"/>
            <a:r>
              <a:rPr lang="sr-Latn-CS" altLang="en-US" sz="2400" b="1" dirty="0" smtClean="0"/>
              <a:t>Kada je biznis prevaziđe, potrebno je reorganizovanje</a:t>
            </a:r>
          </a:p>
          <a:p>
            <a:pPr marL="711200" indent="-711200" algn="just"/>
            <a:r>
              <a:rPr lang="sr-Latn-CS" altLang="en-US" sz="2400" b="1" dirty="0" smtClean="0"/>
              <a:t>Obično se plaća paušalni porez na dohodak građana</a:t>
            </a:r>
          </a:p>
          <a:p>
            <a:pPr marL="711200" indent="-711200" algn="just"/>
            <a:endParaRPr lang="sr-Latn-CS" altLang="en-US" sz="2400" b="1" dirty="0" smtClean="0"/>
          </a:p>
          <a:p>
            <a:pPr marL="711200" indent="-711200" algn="just"/>
            <a:endParaRPr lang="sr-Latn-CS" altLang="en-US" sz="2400" b="1" dirty="0" smtClean="0"/>
          </a:p>
          <a:p>
            <a:pPr marL="711200" indent="-711200" algn="just"/>
            <a:endParaRPr lang="sr-Latn-C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9279486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PREDUZEĆE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0872" y="1383145"/>
            <a:ext cx="9753599" cy="4800600"/>
          </a:xfrm>
        </p:spPr>
        <p:txBody>
          <a:bodyPr>
            <a:normAutofit/>
          </a:bodyPr>
          <a:lstStyle/>
          <a:p>
            <a:pPr marL="711200" indent="-711200" algn="just"/>
            <a:r>
              <a:rPr lang="sr-Latn-CS" altLang="en-US" sz="2400" b="1" dirty="0" smtClean="0"/>
              <a:t>Složeniji oblik organizacije, može biti komplikovan za početnike</a:t>
            </a:r>
          </a:p>
          <a:p>
            <a:pPr marL="711200" indent="-711200" algn="just"/>
            <a:r>
              <a:rPr lang="sr-Latn-CS" altLang="en-US" sz="2400" b="1" dirty="0" smtClean="0"/>
              <a:t>Jednostavna procedura registracije – APR</a:t>
            </a:r>
          </a:p>
          <a:p>
            <a:pPr marL="711200" indent="-711200" algn="just"/>
            <a:r>
              <a:rPr lang="sr-Latn-CS" altLang="en-US" sz="2400" b="1" dirty="0" smtClean="0"/>
              <a:t>Potreban je početni kapital</a:t>
            </a:r>
          </a:p>
          <a:p>
            <a:pPr marL="711200" indent="-711200" algn="just"/>
            <a:r>
              <a:rPr lang="sr-Latn-CS" altLang="en-US" sz="2400" b="1" dirty="0" smtClean="0"/>
              <a:t>Uobičajeno je osnivanje DOO</a:t>
            </a:r>
          </a:p>
          <a:p>
            <a:pPr marL="711200" indent="-711200" algn="just"/>
            <a:r>
              <a:rPr lang="sr-Latn-CS" altLang="en-US" sz="2400" b="1" dirty="0" smtClean="0"/>
              <a:t>Vlasnici preduzeća odgovaraju imovinom firme</a:t>
            </a:r>
          </a:p>
          <a:p>
            <a:pPr marL="711200" indent="-711200" algn="just"/>
            <a:r>
              <a:rPr lang="sr-Latn-CS" altLang="en-US" sz="2400" b="1" dirty="0" smtClean="0"/>
              <a:t>Poseban porez na dobit </a:t>
            </a:r>
          </a:p>
          <a:p>
            <a:pPr marL="711200" indent="-711200" algn="just"/>
            <a:r>
              <a:rPr lang="sr-Latn-CS" altLang="en-US" sz="2400" b="1" dirty="0" smtClean="0"/>
              <a:t>Brojne prednosti nudi ovaj organizacioni oblik</a:t>
            </a:r>
          </a:p>
          <a:p>
            <a:pPr marL="711200" indent="-711200" algn="just"/>
            <a:endParaRPr lang="sr-Latn-CS" altLang="en-US" sz="2400" b="1" dirty="0" smtClean="0"/>
          </a:p>
          <a:p>
            <a:pPr marL="711200" indent="-711200" algn="just"/>
            <a:endParaRPr lang="sr-Latn-C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2176788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RAZLIKE IZMEĐU </a:t>
            </a:r>
            <a:r>
              <a:rPr lang="sr-Latn-CS" altLang="en-US" b="1" dirty="0" smtClean="0"/>
              <a:t>RADNJE I PREDUZEĆA 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0872" y="5735781"/>
            <a:ext cx="9753599" cy="447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sr-Latn-CS" altLang="en-US" sz="2400" b="1" dirty="0" smtClean="0"/>
          </a:p>
          <a:p>
            <a:pPr marL="711200" indent="-711200" algn="just"/>
            <a:endParaRPr lang="sr-Latn-CS" altLang="en-US" sz="2400" b="1" dirty="0" smtClean="0"/>
          </a:p>
          <a:p>
            <a:pPr marL="711200" indent="-711200" algn="just"/>
            <a:endParaRPr lang="sr-Latn-CS" altLang="en-US" sz="24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017688"/>
              </p:ext>
            </p:extLst>
          </p:nvPr>
        </p:nvGraphicFramePr>
        <p:xfrm>
          <a:off x="942105" y="1157662"/>
          <a:ext cx="10547930" cy="5496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65">
                  <a:extLst>
                    <a:ext uri="{9D8B030D-6E8A-4147-A177-3AD203B41FA5}">
                      <a16:colId xmlns:a16="http://schemas.microsoft.com/office/drawing/2014/main" val="2372172258"/>
                    </a:ext>
                  </a:extLst>
                </a:gridCol>
                <a:gridCol w="5273965">
                  <a:extLst>
                    <a:ext uri="{9D8B030D-6E8A-4147-A177-3AD203B41FA5}">
                      <a16:colId xmlns:a16="http://schemas.microsoft.com/office/drawing/2014/main" val="3156009849"/>
                    </a:ext>
                  </a:extLst>
                </a:gridCol>
              </a:tblGrid>
              <a:tr h="371827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RADNJA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b="1" dirty="0" smtClean="0"/>
                        <a:t>PREDUZEĆE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695601"/>
                  </a:ext>
                </a:extLst>
              </a:tr>
              <a:tr h="908280">
                <a:tc>
                  <a:txBody>
                    <a:bodyPr/>
                    <a:lstStyle/>
                    <a:p>
                      <a:pPr algn="just"/>
                      <a:r>
                        <a:rPr lang="en-US" b="1" dirty="0" err="1" smtClean="0"/>
                        <a:t>Vlasnik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radnje</a:t>
                      </a:r>
                      <a:r>
                        <a:rPr lang="en-US" b="1" dirty="0" smtClean="0"/>
                        <a:t> </a:t>
                      </a:r>
                      <a:r>
                        <a:rPr lang="sr-Latn-RS" b="1" dirty="0" smtClean="0"/>
                        <a:t>z</a:t>
                      </a:r>
                      <a:r>
                        <a:rPr lang="en-US" b="1" dirty="0" smtClean="0"/>
                        <a:t>a </a:t>
                      </a:r>
                      <a:r>
                        <a:rPr lang="en-US" b="1" dirty="0" err="1" smtClean="0"/>
                        <a:t>sve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obave</a:t>
                      </a:r>
                      <a:r>
                        <a:rPr lang="sr-Latn-RS" b="1" dirty="0" err="1" smtClean="0"/>
                        <a:t>ze</a:t>
                      </a:r>
                      <a:r>
                        <a:rPr lang="sr-Latn-RS" b="1" baseline="0" dirty="0" smtClean="0"/>
                        <a:t> odgovara svojom imovinom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Vlasnik preduzeća odgovara imovinom preduzeća tj. odgovara do visine uloženih sredstava.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654726"/>
                  </a:ext>
                </a:extLst>
              </a:tr>
              <a:tr h="1180764"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Paušalno oporezivanje; ukoliko vode knjigovodstvo ono je prosto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Privredno društvo mora imati zakonom određeni</a:t>
                      </a:r>
                      <a:r>
                        <a:rPr lang="sr-Latn-RS" b="1" baseline="0" dirty="0" smtClean="0"/>
                        <a:t> minimalni osnovni nivo kapitala. Ukoliko ima više vlasnika, oni srazmerno imaju učešće u dobiti. 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594553"/>
                  </a:ext>
                </a:extLst>
              </a:tr>
              <a:tr h="647223"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Ukoliko je godišnji promet veći od 2 miliona RSD ulaze u sistem PDV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71129"/>
                  </a:ext>
                </a:extLst>
              </a:tr>
              <a:tr h="916835"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Preduzetnik može osnovati samo jednu radnju i u okviru nje izdvojenu prostoriju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43491"/>
                  </a:ext>
                </a:extLst>
              </a:tr>
              <a:tr h="1457859"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Preuzimanje radnje od vlasnika moguće je od strane članova porodice u slučaju smrti, pravosnažne</a:t>
                      </a:r>
                      <a:r>
                        <a:rPr lang="sr-Latn-RS" b="1" baseline="0" dirty="0" smtClean="0"/>
                        <a:t> </a:t>
                      </a:r>
                      <a:r>
                        <a:rPr lang="sr-Latn-RS" b="1" baseline="0" dirty="0" err="1" smtClean="0"/>
                        <a:t>osuđivanosti</a:t>
                      </a:r>
                      <a:r>
                        <a:rPr lang="sr-Latn-RS" b="1" baseline="0" dirty="0" smtClean="0"/>
                        <a:t> duže od 6 meseci, u slučaju gubitka radne sposobnosti.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Osnivačka prava se mogu ustupiti, odnosno, može se</a:t>
                      </a:r>
                      <a:r>
                        <a:rPr lang="sr-Latn-RS" b="1" baseline="0" dirty="0" smtClean="0"/>
                        <a:t> menjati osnivač.</a:t>
                      </a:r>
                      <a:r>
                        <a:rPr lang="sr-Latn-R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39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25412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3325" y="282365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RAZLIKE IZMEĐU </a:t>
            </a:r>
            <a:r>
              <a:rPr lang="sr-Latn-CS" altLang="en-US" b="1" dirty="0" smtClean="0"/>
              <a:t>RADNJE I PREDUZEĆA 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94690" y="5680347"/>
            <a:ext cx="9753599" cy="447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sr-Latn-CS" altLang="en-US" sz="2400" b="1" dirty="0" smtClean="0"/>
          </a:p>
          <a:p>
            <a:pPr marL="711200" indent="-711200" algn="just"/>
            <a:endParaRPr lang="sr-Latn-CS" altLang="en-US" sz="2400" b="1" dirty="0" smtClean="0"/>
          </a:p>
          <a:p>
            <a:pPr marL="711200" indent="-711200" algn="just"/>
            <a:endParaRPr lang="sr-Latn-CS" altLang="en-US" sz="24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974858"/>
              </p:ext>
            </p:extLst>
          </p:nvPr>
        </p:nvGraphicFramePr>
        <p:xfrm>
          <a:off x="942107" y="1126837"/>
          <a:ext cx="10030692" cy="3300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5346">
                  <a:extLst>
                    <a:ext uri="{9D8B030D-6E8A-4147-A177-3AD203B41FA5}">
                      <a16:colId xmlns:a16="http://schemas.microsoft.com/office/drawing/2014/main" val="2372172258"/>
                    </a:ext>
                  </a:extLst>
                </a:gridCol>
                <a:gridCol w="5015346">
                  <a:extLst>
                    <a:ext uri="{9D8B030D-6E8A-4147-A177-3AD203B41FA5}">
                      <a16:colId xmlns:a16="http://schemas.microsoft.com/office/drawing/2014/main" val="3156009849"/>
                    </a:ext>
                  </a:extLst>
                </a:gridCol>
              </a:tblGrid>
              <a:tr h="374333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RADNJA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b="1" dirty="0" smtClean="0"/>
                        <a:t>PREDUZEĆE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695601"/>
                  </a:ext>
                </a:extLst>
              </a:tr>
              <a:tr h="374333"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Ne postoji zakonski okvir za udruživanje dve radnje, već je potrebno brisanje</a:t>
                      </a:r>
                      <a:r>
                        <a:rPr lang="sr-Latn-RS" b="1" baseline="0" dirty="0" smtClean="0"/>
                        <a:t> iz registra i nova registracija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Privredno društvo može menjati oblik organizovanja, a moguće</a:t>
                      </a:r>
                      <a:r>
                        <a:rPr lang="sr-Latn-RS" b="1" baseline="0" dirty="0" smtClean="0"/>
                        <a:t> su i statusne promene (spajanje dva i više društava u jedno, pripajanje drugom društvu, izdvajanje dela društva ….) 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174619"/>
                  </a:ext>
                </a:extLst>
              </a:tr>
              <a:tr h="374333"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Radnja se briše iz registra danom podnošenja prijave. Brisanje radnje za poverioce nema</a:t>
                      </a:r>
                      <a:r>
                        <a:rPr lang="sr-Latn-RS" b="1" baseline="0" dirty="0" smtClean="0"/>
                        <a:t> posledice je oni mogu naplatiti potraživanja od vlasnika i po prestanku rada radnje.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sr-Latn-RS" b="1" dirty="0" smtClean="0"/>
                        <a:t>Privredno društvo se briše po okončanju postupka likvidacije, koji je bitan zbog namirenja obaveza prema poveriocima.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82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46070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728846"/>
            <a:ext cx="11000507" cy="4800600"/>
          </a:xfrm>
        </p:spPr>
        <p:txBody>
          <a:bodyPr>
            <a:noAutofit/>
          </a:bodyPr>
          <a:lstStyle/>
          <a:p>
            <a:pPr marL="711200" indent="-711200" algn="just"/>
            <a:r>
              <a:rPr lang="sr-Latn-CS" altLang="en-US" sz="1900" b="1" dirty="0" smtClean="0"/>
              <a:t>Osnivanje od strane fizičkog lica (jedno ili više – do 10)</a:t>
            </a:r>
          </a:p>
          <a:p>
            <a:pPr marL="711200" indent="-711200" algn="just"/>
            <a:r>
              <a:rPr lang="sr-Latn-RS" altLang="en-US" sz="1900" b="1" dirty="0" smtClean="0"/>
              <a:t>Zdravstveno sposobno</a:t>
            </a:r>
          </a:p>
          <a:p>
            <a:pPr marL="711200" indent="-711200" algn="just"/>
            <a:r>
              <a:rPr lang="sr-Latn-RS" altLang="en-US" sz="1900" b="1" dirty="0" smtClean="0"/>
              <a:t>Minimum osnovno obrazovanje</a:t>
            </a:r>
          </a:p>
          <a:p>
            <a:pPr marL="711200" indent="-711200" algn="just"/>
            <a:r>
              <a:rPr lang="sr-Latn-RS" altLang="en-US" sz="1900" b="1" dirty="0" smtClean="0"/>
              <a:t>Radna i poslovna sposobnost</a:t>
            </a:r>
          </a:p>
          <a:p>
            <a:pPr marL="711200" indent="-711200" algn="just"/>
            <a:r>
              <a:rPr lang="sr-Latn-RS" altLang="en-US" sz="1900" b="1" dirty="0" smtClean="0"/>
              <a:t>Da nema zabranu obavljanja delatnosti </a:t>
            </a:r>
          </a:p>
          <a:p>
            <a:pPr marL="711200" indent="-711200" algn="just"/>
            <a:r>
              <a:rPr lang="sr-Latn-RS" altLang="en-US" sz="1900" b="1" dirty="0" smtClean="0"/>
              <a:t>Da ima opremu i kadrove</a:t>
            </a:r>
          </a:p>
          <a:p>
            <a:pPr marL="711200" indent="-711200" algn="just"/>
            <a:r>
              <a:rPr lang="sr-Latn-RS" altLang="en-US" sz="1900" b="1" dirty="0" smtClean="0"/>
              <a:t>Da pravilno popuni prijavu</a:t>
            </a:r>
          </a:p>
          <a:p>
            <a:pPr marL="711200" indent="-711200" algn="just"/>
            <a:r>
              <a:rPr lang="sr-Latn-RS" altLang="en-US" sz="1900" b="1" dirty="0" smtClean="0"/>
              <a:t>Od 1. 01. 2018. godine osnivanje preduzetnika elektronskim putem, </a:t>
            </a:r>
            <a:r>
              <a:rPr lang="sr-Latn-CS" altLang="en-US" sz="1900" b="1" dirty="0" smtClean="0">
                <a:hlinkClick r:id="rId2"/>
              </a:rPr>
              <a:t>https</a:t>
            </a:r>
            <a:r>
              <a:rPr lang="sr-Latn-CS" altLang="en-US" sz="1900" b="1" dirty="0">
                <a:hlinkClick r:id="rId2"/>
              </a:rPr>
              <a:t>://</a:t>
            </a:r>
            <a:r>
              <a:rPr lang="sr-Latn-CS" altLang="en-US" sz="1900" b="1" dirty="0" smtClean="0">
                <a:hlinkClick r:id="rId2"/>
              </a:rPr>
              <a:t>www.apr.gov.rs/registri/preduzetnici.2047.html</a:t>
            </a:r>
            <a:r>
              <a:rPr lang="sr-Latn-CS" altLang="en-US" sz="1900" b="1" dirty="0" smtClean="0"/>
              <a:t> </a:t>
            </a:r>
          </a:p>
          <a:p>
            <a:r>
              <a:rPr lang="en-US" sz="1900" b="1" dirty="0" err="1" smtClean="0"/>
              <a:t>eRegistraciju</a:t>
            </a:r>
            <a:r>
              <a:rPr lang="en-US" sz="1900" b="1" dirty="0" smtClean="0"/>
              <a:t> </a:t>
            </a:r>
            <a:r>
              <a:rPr lang="en-US" sz="1900" b="1" dirty="0" err="1"/>
              <a:t>osnivanja</a:t>
            </a:r>
            <a:r>
              <a:rPr lang="en-US" sz="1900" b="1" dirty="0"/>
              <a:t> </a:t>
            </a:r>
            <a:r>
              <a:rPr lang="en-US" sz="1900" b="1" dirty="0" err="1"/>
              <a:t>preduzetnika</a:t>
            </a:r>
            <a:r>
              <a:rPr lang="en-US" sz="1900" b="1" dirty="0"/>
              <a:t> </a:t>
            </a:r>
            <a:r>
              <a:rPr lang="en-US" sz="1900" b="1" dirty="0" err="1"/>
              <a:t>potrebno</a:t>
            </a:r>
            <a:r>
              <a:rPr lang="en-US" sz="1900" b="1" dirty="0"/>
              <a:t> je da </a:t>
            </a:r>
            <a:r>
              <a:rPr lang="en-US" sz="1900" b="1" dirty="0" err="1"/>
              <a:t>punoletno</a:t>
            </a:r>
            <a:r>
              <a:rPr lang="en-US" sz="1900" b="1" dirty="0"/>
              <a:t> </a:t>
            </a:r>
            <a:r>
              <a:rPr lang="en-US" sz="1900" b="1" dirty="0" err="1"/>
              <a:t>fizičko</a:t>
            </a:r>
            <a:r>
              <a:rPr lang="en-US" sz="1900" b="1" dirty="0"/>
              <a:t> lice </a:t>
            </a:r>
            <a:r>
              <a:rPr lang="en-US" sz="1900" b="1" dirty="0" err="1"/>
              <a:t>poseduje</a:t>
            </a:r>
            <a:r>
              <a:rPr lang="en-US" sz="1900" b="1" dirty="0"/>
              <a:t>:</a:t>
            </a:r>
          </a:p>
          <a:p>
            <a:r>
              <a:rPr lang="en-US" sz="1900" b="1" dirty="0" err="1"/>
              <a:t>kvalifikovani</a:t>
            </a:r>
            <a:r>
              <a:rPr lang="en-US" sz="1900" b="1" dirty="0"/>
              <a:t> </a:t>
            </a:r>
            <a:r>
              <a:rPr lang="en-US" sz="1900" b="1" dirty="0" err="1"/>
              <a:t>elektronski</a:t>
            </a:r>
            <a:r>
              <a:rPr lang="en-US" sz="1900" b="1" dirty="0"/>
              <a:t> </a:t>
            </a:r>
            <a:r>
              <a:rPr lang="en-US" sz="1900" b="1" dirty="0" err="1"/>
              <a:t>sertifikat</a:t>
            </a:r>
            <a:r>
              <a:rPr lang="en-US" sz="1900" b="1" dirty="0"/>
              <a:t> (</a:t>
            </a:r>
            <a:r>
              <a:rPr lang="en-US" sz="1900" b="1" dirty="0" err="1"/>
              <a:t>elektronski</a:t>
            </a:r>
            <a:r>
              <a:rPr lang="en-US" sz="1900" b="1" dirty="0"/>
              <a:t> </a:t>
            </a:r>
            <a:r>
              <a:rPr lang="en-US" sz="1900" b="1" dirty="0" err="1"/>
              <a:t>potpis</a:t>
            </a:r>
            <a:r>
              <a:rPr lang="en-US" sz="1900" b="1" dirty="0"/>
              <a:t>) </a:t>
            </a:r>
            <a:r>
              <a:rPr lang="en-US" sz="1900" b="1" dirty="0" err="1"/>
              <a:t>izdat</a:t>
            </a:r>
            <a:r>
              <a:rPr lang="en-US" sz="1900" b="1" dirty="0"/>
              <a:t> od </a:t>
            </a:r>
            <a:r>
              <a:rPr lang="en-US" sz="1900" b="1" dirty="0" err="1"/>
              <a:t>sertifikacionog</a:t>
            </a:r>
            <a:r>
              <a:rPr lang="en-US" sz="1900" b="1" dirty="0"/>
              <a:t> </a:t>
            </a:r>
            <a:r>
              <a:rPr lang="en-US" sz="1900" b="1" dirty="0" err="1"/>
              <a:t>tela</a:t>
            </a:r>
            <a:r>
              <a:rPr lang="en-US" sz="1900" b="1" dirty="0"/>
              <a:t> u </a:t>
            </a:r>
            <a:r>
              <a:rPr lang="en-US" sz="1900" b="1" dirty="0" err="1"/>
              <a:t>Republici</a:t>
            </a:r>
            <a:r>
              <a:rPr lang="en-US" sz="1900" b="1" dirty="0"/>
              <a:t> </a:t>
            </a:r>
            <a:r>
              <a:rPr lang="en-US" sz="1900" b="1" dirty="0" err="1"/>
              <a:t>Srbiji</a:t>
            </a:r>
            <a:r>
              <a:rPr lang="en-US" sz="1900" b="1" dirty="0"/>
              <a:t>,</a:t>
            </a:r>
          </a:p>
          <a:p>
            <a:r>
              <a:rPr lang="en-US" sz="1900" b="1" dirty="0" err="1"/>
              <a:t>instaliran</a:t>
            </a:r>
            <a:r>
              <a:rPr lang="en-US" sz="1900" b="1" dirty="0"/>
              <a:t> </a:t>
            </a:r>
            <a:r>
              <a:rPr lang="en-US" sz="1900" b="1" dirty="0" err="1"/>
              <a:t>čitač</a:t>
            </a:r>
            <a:r>
              <a:rPr lang="en-US" sz="1900" b="1" dirty="0"/>
              <a:t> </a:t>
            </a:r>
            <a:r>
              <a:rPr lang="en-US" sz="1900" b="1" dirty="0" err="1"/>
              <a:t>elektronskih</a:t>
            </a:r>
            <a:r>
              <a:rPr lang="en-US" sz="1900" b="1" dirty="0"/>
              <a:t> </a:t>
            </a:r>
            <a:r>
              <a:rPr lang="en-US" sz="1900" b="1" dirty="0" err="1" smtClean="0"/>
              <a:t>kartica</a:t>
            </a:r>
            <a:r>
              <a:rPr lang="sr-Latn-RS" sz="1900" b="1" dirty="0" smtClean="0"/>
              <a:t>; </a:t>
            </a:r>
            <a:r>
              <a:rPr lang="en-US" sz="1900" b="1" dirty="0" smtClean="0"/>
              <a:t>Visa</a:t>
            </a:r>
            <a:r>
              <a:rPr lang="en-US" sz="1900" b="1" dirty="0"/>
              <a:t>, MasterCard </a:t>
            </a:r>
            <a:r>
              <a:rPr lang="en-US" sz="1900" b="1" dirty="0" err="1"/>
              <a:t>ili</a:t>
            </a:r>
            <a:r>
              <a:rPr lang="en-US" sz="1900" b="1" dirty="0"/>
              <a:t> </a:t>
            </a:r>
            <a:r>
              <a:rPr lang="en-US" sz="1900" b="1" dirty="0" err="1"/>
              <a:t>DinaCard</a:t>
            </a:r>
            <a:r>
              <a:rPr lang="en-US" sz="1900" b="1" dirty="0"/>
              <a:t> </a:t>
            </a:r>
            <a:r>
              <a:rPr lang="en-US" sz="1900" b="1" dirty="0" err="1"/>
              <a:t>platne</a:t>
            </a:r>
            <a:r>
              <a:rPr lang="en-US" sz="1900" b="1" dirty="0"/>
              <a:t> </a:t>
            </a:r>
            <a:r>
              <a:rPr lang="en-US" sz="1900" b="1" dirty="0" err="1"/>
              <a:t>kartice</a:t>
            </a:r>
            <a:r>
              <a:rPr lang="en-US" sz="1900" b="1" dirty="0"/>
              <a:t> za </a:t>
            </a:r>
            <a:r>
              <a:rPr lang="en-US" sz="1900" b="1" dirty="0" err="1"/>
              <a:t>plaćanje</a:t>
            </a:r>
            <a:r>
              <a:rPr lang="en-US" sz="1900" b="1" dirty="0"/>
              <a:t> </a:t>
            </a:r>
            <a:r>
              <a:rPr lang="en-US" sz="1900" b="1" dirty="0" err="1"/>
              <a:t>naknada</a:t>
            </a:r>
            <a:r>
              <a:rPr lang="en-US" sz="1900" b="1" dirty="0"/>
              <a:t>.</a:t>
            </a:r>
          </a:p>
          <a:p>
            <a:r>
              <a:rPr lang="en-US" sz="1900" b="1" dirty="0" err="1"/>
              <a:t>eRegistracija</a:t>
            </a:r>
            <a:r>
              <a:rPr lang="en-US" sz="1900" b="1" dirty="0"/>
              <a:t> </a:t>
            </a:r>
            <a:r>
              <a:rPr lang="en-US" sz="1900" b="1" dirty="0" err="1"/>
              <a:t>osnivanja</a:t>
            </a:r>
            <a:r>
              <a:rPr lang="en-US" sz="1900" b="1" dirty="0"/>
              <a:t> </a:t>
            </a:r>
            <a:r>
              <a:rPr lang="en-US" sz="1900" b="1" dirty="0" err="1"/>
              <a:t>preduzetnika</a:t>
            </a:r>
            <a:r>
              <a:rPr lang="en-US" sz="1900" b="1" dirty="0"/>
              <a:t> se </a:t>
            </a:r>
            <a:r>
              <a:rPr lang="en-US" sz="1900" b="1" dirty="0" err="1"/>
              <a:t>vrši</a:t>
            </a:r>
            <a:r>
              <a:rPr lang="en-US" sz="1900" b="1" dirty="0"/>
              <a:t> u </a:t>
            </a:r>
            <a:r>
              <a:rPr lang="en-US" sz="1900" b="1" dirty="0" err="1">
                <a:hlinkClick r:id="rId3"/>
              </a:rPr>
              <a:t>sistemu</a:t>
            </a:r>
            <a:r>
              <a:rPr lang="en-US" sz="1900" b="1" dirty="0">
                <a:hlinkClick r:id="rId3"/>
              </a:rPr>
              <a:t> za </a:t>
            </a:r>
            <a:r>
              <a:rPr lang="en-US" sz="1900" b="1" dirty="0" err="1">
                <a:hlinkClick r:id="rId3"/>
              </a:rPr>
              <a:t>centralizovano</a:t>
            </a:r>
            <a:r>
              <a:rPr lang="en-US" sz="1900" b="1" dirty="0">
                <a:hlinkClick r:id="rId3"/>
              </a:rPr>
              <a:t> </a:t>
            </a:r>
            <a:r>
              <a:rPr lang="en-US" sz="1900" b="1" dirty="0" err="1">
                <a:hlinkClick r:id="rId3"/>
              </a:rPr>
              <a:t>prijavljivanje</a:t>
            </a:r>
            <a:r>
              <a:rPr lang="en-US" sz="1900" b="1" dirty="0">
                <a:hlinkClick r:id="rId3"/>
              </a:rPr>
              <a:t> </a:t>
            </a:r>
            <a:r>
              <a:rPr lang="en-US" sz="1900" b="1" dirty="0" err="1">
                <a:hlinkClick r:id="rId3"/>
              </a:rPr>
              <a:t>korisnika</a:t>
            </a:r>
            <a:r>
              <a:rPr lang="en-US" sz="1900" b="1" dirty="0">
                <a:hlinkClick r:id="rId3"/>
              </a:rPr>
              <a:t> </a:t>
            </a:r>
            <a:r>
              <a:rPr lang="en-US" sz="1900" b="1" dirty="0" err="1">
                <a:hlinkClick r:id="rId3"/>
              </a:rPr>
              <a:t>Agencije</a:t>
            </a:r>
            <a:r>
              <a:rPr lang="en-US" sz="1900" b="1" dirty="0">
                <a:hlinkClick r:id="rId3"/>
              </a:rPr>
              <a:t> za </a:t>
            </a:r>
            <a:r>
              <a:rPr lang="en-US" sz="1900" b="1" dirty="0" err="1">
                <a:hlinkClick r:id="rId3"/>
              </a:rPr>
              <a:t>privredne</a:t>
            </a:r>
            <a:r>
              <a:rPr lang="en-US" sz="1900" b="1" dirty="0">
                <a:hlinkClick r:id="rId3"/>
              </a:rPr>
              <a:t> </a:t>
            </a:r>
            <a:r>
              <a:rPr lang="en-US" sz="1900" b="1" dirty="0" err="1">
                <a:hlinkClick r:id="rId3"/>
              </a:rPr>
              <a:t>registre</a:t>
            </a:r>
            <a:r>
              <a:rPr lang="en-US" sz="1900" b="1" dirty="0"/>
              <a:t>.</a:t>
            </a:r>
          </a:p>
          <a:p>
            <a:pPr marL="711200" indent="-711200" algn="just"/>
            <a:endParaRPr lang="sr-Latn-CS" altLang="en-US" sz="1900" b="1" dirty="0" smtClean="0"/>
          </a:p>
          <a:p>
            <a:pPr marL="711200" indent="-711200" algn="just"/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79566557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1273792"/>
            <a:ext cx="11000507" cy="4800600"/>
          </a:xfrm>
        </p:spPr>
        <p:txBody>
          <a:bodyPr>
            <a:noAutofit/>
          </a:bodyPr>
          <a:lstStyle/>
          <a:p>
            <a:pPr marL="711200" indent="-711200" algn="just"/>
            <a:r>
              <a:rPr lang="sr-Latn-CS" altLang="en-US" sz="1900" b="1" dirty="0" smtClean="0"/>
              <a:t>Preduzetnici mogu biti:</a:t>
            </a:r>
          </a:p>
          <a:p>
            <a:pPr marL="711200" indent="-711200" algn="just"/>
            <a:r>
              <a:rPr lang="sr-Latn-CS" altLang="en-US" sz="1900" b="1" dirty="0" smtClean="0"/>
              <a:t>Agencije</a:t>
            </a:r>
          </a:p>
          <a:p>
            <a:pPr marL="711200" indent="-711200" algn="just"/>
            <a:r>
              <a:rPr lang="sr-Latn-CS" altLang="en-US" sz="1900" b="1" dirty="0" smtClean="0"/>
              <a:t>Radnje</a:t>
            </a:r>
          </a:p>
          <a:p>
            <a:pPr marL="711200" indent="-711200" algn="just"/>
            <a:r>
              <a:rPr lang="sr-Latn-CS" altLang="en-US" sz="1900" b="1" dirty="0" smtClean="0"/>
              <a:t>Kancelarije</a:t>
            </a:r>
          </a:p>
          <a:p>
            <a:pPr marL="711200" indent="-711200" algn="just"/>
            <a:r>
              <a:rPr lang="sr-Latn-CS" altLang="en-US" sz="1900" b="1" dirty="0" smtClean="0"/>
              <a:t>servis,</a:t>
            </a:r>
          </a:p>
          <a:p>
            <a:pPr marL="711200" indent="-711200" algn="just"/>
            <a:r>
              <a:rPr lang="sr-Latn-CS" altLang="en-US" sz="1900" b="1" dirty="0" err="1" smtClean="0"/>
              <a:t>Sturdio</a:t>
            </a:r>
            <a:endParaRPr lang="sr-Latn-CS" altLang="en-US" sz="1900" b="1" dirty="0" smtClean="0"/>
          </a:p>
          <a:p>
            <a:pPr marL="711200" indent="-711200" algn="just"/>
            <a:r>
              <a:rPr lang="sr-Latn-CS" altLang="en-US" sz="1900" b="1" dirty="0" smtClean="0"/>
              <a:t>Apoteka</a:t>
            </a:r>
          </a:p>
          <a:p>
            <a:pPr marL="711200" indent="-711200" algn="just"/>
            <a:r>
              <a:rPr lang="sr-Latn-CS" altLang="en-US" sz="1900" b="1" dirty="0" smtClean="0"/>
              <a:t>Ordinacija</a:t>
            </a:r>
          </a:p>
          <a:p>
            <a:pPr marL="711200" indent="-711200" algn="just"/>
            <a:r>
              <a:rPr lang="sr-Latn-CS" altLang="en-US" sz="1900" b="1" dirty="0" smtClean="0"/>
              <a:t>Radionica i sl.</a:t>
            </a:r>
          </a:p>
          <a:p>
            <a:pPr marL="0" indent="0" algn="just">
              <a:buNone/>
            </a:pPr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19306182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728846"/>
            <a:ext cx="11000507" cy="4800600"/>
          </a:xfrm>
        </p:spPr>
        <p:txBody>
          <a:bodyPr>
            <a:noAutofit/>
          </a:bodyPr>
          <a:lstStyle/>
          <a:p>
            <a:pPr marL="711200" indent="-711200" algn="just"/>
            <a:endParaRPr lang="sr-Latn-CS" altLang="en-US" sz="1900" b="1" dirty="0"/>
          </a:p>
          <a:p>
            <a:pPr algn="just"/>
            <a:r>
              <a:rPr lang="sr-Latn-RS" sz="2500" b="1" dirty="0" smtClean="0">
                <a:solidFill>
                  <a:srgbClr val="FF0000"/>
                </a:solidFill>
              </a:rPr>
              <a:t>K</a:t>
            </a:r>
            <a:r>
              <a:rPr lang="en-US" sz="2500" b="1" dirty="0" err="1" smtClean="0">
                <a:solidFill>
                  <a:srgbClr val="FF0000"/>
                </a:solidFill>
              </a:rPr>
              <a:t>orak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</a:rPr>
              <a:t>1: </a:t>
            </a:r>
            <a:r>
              <a:rPr lang="en-US" sz="2500" b="1" dirty="0" err="1">
                <a:solidFill>
                  <a:srgbClr val="FF0000"/>
                </a:solidFill>
              </a:rPr>
              <a:t>početak</a:t>
            </a:r>
            <a:r>
              <a:rPr lang="en-US" sz="2500" b="1" dirty="0">
                <a:solidFill>
                  <a:srgbClr val="FF0000"/>
                </a:solidFill>
              </a:rPr>
              <a:t> i </a:t>
            </a:r>
            <a:r>
              <a:rPr lang="en-US" sz="2500" b="1" dirty="0" err="1">
                <a:solidFill>
                  <a:srgbClr val="FF0000"/>
                </a:solidFill>
              </a:rPr>
              <a:t>trajanje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obavljanja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</a:rPr>
              <a:t>delatnosti</a:t>
            </a:r>
            <a:endParaRPr lang="sr-Latn-RS" sz="2500" b="1" dirty="0" smtClean="0">
              <a:solidFill>
                <a:srgbClr val="FF0000"/>
              </a:solidFill>
            </a:endParaRPr>
          </a:p>
          <a:p>
            <a:pPr algn="just"/>
            <a:r>
              <a:rPr lang="en-US" b="1" dirty="0"/>
              <a:t>Kao </a:t>
            </a:r>
            <a:r>
              <a:rPr lang="en-US" b="1" dirty="0" err="1"/>
              <a:t>preduzetnik</a:t>
            </a:r>
            <a:r>
              <a:rPr lang="en-US" b="1" dirty="0"/>
              <a:t> </a:t>
            </a:r>
            <a:r>
              <a:rPr lang="en-US" b="1" dirty="0" err="1"/>
              <a:t>možete</a:t>
            </a:r>
            <a:r>
              <a:rPr lang="en-US" b="1" dirty="0"/>
              <a:t> da </a:t>
            </a:r>
            <a:r>
              <a:rPr lang="en-US" b="1" dirty="0" err="1"/>
              <a:t>izaberete</a:t>
            </a:r>
            <a:r>
              <a:rPr lang="en-US" b="1" dirty="0"/>
              <a:t> da li </a:t>
            </a:r>
            <a:r>
              <a:rPr lang="en-US" b="1" dirty="0" err="1"/>
              <a:t>ćete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obavljanjem</a:t>
            </a:r>
            <a:r>
              <a:rPr lang="en-US" b="1" dirty="0"/>
              <a:t> </a:t>
            </a:r>
            <a:r>
              <a:rPr lang="en-US" b="1" dirty="0" err="1"/>
              <a:t>delatnosti</a:t>
            </a:r>
            <a:r>
              <a:rPr lang="en-US" b="1" dirty="0"/>
              <a:t> </a:t>
            </a:r>
            <a:r>
              <a:rPr lang="en-US" b="1" dirty="0" err="1"/>
              <a:t>početi</a:t>
            </a:r>
            <a:r>
              <a:rPr lang="en-US" b="1" dirty="0"/>
              <a:t> </a:t>
            </a:r>
            <a:r>
              <a:rPr lang="en-US" b="1" dirty="0" err="1"/>
              <a:t>momentom</a:t>
            </a:r>
            <a:r>
              <a:rPr lang="en-US" b="1" dirty="0"/>
              <a:t> </a:t>
            </a:r>
            <a:r>
              <a:rPr lang="en-US" b="1" dirty="0" err="1"/>
              <a:t>registracije</a:t>
            </a:r>
            <a:r>
              <a:rPr lang="en-US" b="1" dirty="0"/>
              <a:t>, </a:t>
            </a:r>
            <a:r>
              <a:rPr lang="en-US" b="1" dirty="0" err="1"/>
              <a:t>ili</a:t>
            </a:r>
            <a:r>
              <a:rPr lang="en-US" b="1" dirty="0"/>
              <a:t> </a:t>
            </a:r>
            <a:r>
              <a:rPr lang="en-US" b="1" dirty="0" err="1"/>
              <a:t>ćete</a:t>
            </a:r>
            <a:r>
              <a:rPr lang="en-US" b="1" dirty="0"/>
              <a:t> </a:t>
            </a:r>
            <a:r>
              <a:rPr lang="en-US" b="1" dirty="0" err="1"/>
              <a:t>naknadno</a:t>
            </a:r>
            <a:r>
              <a:rPr lang="en-US" b="1" dirty="0"/>
              <a:t> </a:t>
            </a:r>
            <a:r>
              <a:rPr lang="en-US" b="1" dirty="0" err="1"/>
              <a:t>dostaviti</a:t>
            </a:r>
            <a:r>
              <a:rPr lang="en-US" b="1" dirty="0"/>
              <a:t> datum od </a:t>
            </a:r>
            <a:r>
              <a:rPr lang="en-US" b="1" dirty="0" err="1"/>
              <a:t>kada</a:t>
            </a:r>
            <a:r>
              <a:rPr lang="en-US" b="1" dirty="0"/>
              <a:t> </a:t>
            </a:r>
            <a:r>
              <a:rPr lang="en-US" b="1" dirty="0" err="1"/>
              <a:t>počinjete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obavljanjem</a:t>
            </a:r>
            <a:r>
              <a:rPr lang="en-US" b="1" dirty="0"/>
              <a:t> </a:t>
            </a:r>
            <a:r>
              <a:rPr lang="en-US" b="1" dirty="0" err="1"/>
              <a:t>delatnosti</a:t>
            </a:r>
            <a:r>
              <a:rPr lang="en-US" b="1" dirty="0"/>
              <a:t>. </a:t>
            </a:r>
            <a:r>
              <a:rPr lang="en-US" b="1" dirty="0" err="1"/>
              <a:t>Ovo</a:t>
            </a:r>
            <a:r>
              <a:rPr lang="en-US" b="1" dirty="0"/>
              <a:t> je </a:t>
            </a:r>
            <a:r>
              <a:rPr lang="en-US" b="1" dirty="0" err="1"/>
              <a:t>značajno</a:t>
            </a:r>
            <a:r>
              <a:rPr lang="en-US" b="1" dirty="0"/>
              <a:t> </a:t>
            </a:r>
            <a:r>
              <a:rPr lang="en-US" b="1" dirty="0" err="1"/>
              <a:t>samo</a:t>
            </a:r>
            <a:r>
              <a:rPr lang="en-US" b="1" dirty="0"/>
              <a:t> </a:t>
            </a:r>
            <a:r>
              <a:rPr lang="en-US" b="1" dirty="0" err="1"/>
              <a:t>ako</a:t>
            </a:r>
            <a:r>
              <a:rPr lang="en-US" b="1" dirty="0"/>
              <a:t> </a:t>
            </a:r>
            <a:r>
              <a:rPr lang="en-US" b="1" dirty="0" err="1"/>
              <a:t>želite</a:t>
            </a:r>
            <a:r>
              <a:rPr lang="en-US" b="1" dirty="0"/>
              <a:t> da </a:t>
            </a:r>
            <a:r>
              <a:rPr lang="en-US" b="1" dirty="0" err="1"/>
              <a:t>registraciju</a:t>
            </a:r>
            <a:r>
              <a:rPr lang="en-US" b="1" dirty="0"/>
              <a:t> </a:t>
            </a:r>
            <a:r>
              <a:rPr lang="en-US" b="1" dirty="0" err="1"/>
              <a:t>izvršite</a:t>
            </a:r>
            <a:r>
              <a:rPr lang="en-US" b="1" dirty="0"/>
              <a:t> </a:t>
            </a:r>
            <a:r>
              <a:rPr lang="en-US" b="1" dirty="0" err="1"/>
              <a:t>takoreći</a:t>
            </a:r>
            <a:r>
              <a:rPr lang="en-US" b="1" dirty="0"/>
              <a:t> </a:t>
            </a:r>
            <a:r>
              <a:rPr lang="en-US" b="1" dirty="0" err="1"/>
              <a:t>unapred</a:t>
            </a:r>
            <a:r>
              <a:rPr lang="en-US" b="1" dirty="0"/>
              <a:t>, </a:t>
            </a:r>
            <a:r>
              <a:rPr lang="en-US" b="1" dirty="0" err="1"/>
              <a:t>ako</a:t>
            </a:r>
            <a:r>
              <a:rPr lang="en-US" b="1" dirty="0"/>
              <a:t> </a:t>
            </a:r>
            <a:r>
              <a:rPr lang="en-US" b="1" dirty="0" err="1"/>
              <a:t>Vam</a:t>
            </a:r>
            <a:r>
              <a:rPr lang="en-US" b="1" dirty="0"/>
              <a:t> je </a:t>
            </a:r>
            <a:r>
              <a:rPr lang="en-US" b="1" dirty="0" err="1"/>
              <a:t>buduće</a:t>
            </a:r>
            <a:r>
              <a:rPr lang="en-US" b="1" dirty="0"/>
              <a:t> </a:t>
            </a:r>
            <a:r>
              <a:rPr lang="en-US" b="1" dirty="0" err="1"/>
              <a:t>poslovanje</a:t>
            </a:r>
            <a:r>
              <a:rPr lang="en-US" b="1" dirty="0"/>
              <a:t> </a:t>
            </a:r>
            <a:r>
              <a:rPr lang="en-US" b="1" dirty="0" err="1"/>
              <a:t>neizvesno</a:t>
            </a:r>
            <a:r>
              <a:rPr lang="en-US" b="1" dirty="0"/>
              <a:t>, pa </a:t>
            </a:r>
            <a:r>
              <a:rPr lang="en-US" b="1" dirty="0" err="1"/>
              <a:t>želite</a:t>
            </a:r>
            <a:r>
              <a:rPr lang="en-US" b="1" dirty="0"/>
              <a:t> da </a:t>
            </a:r>
            <a:r>
              <a:rPr lang="en-US" b="1" dirty="0" err="1"/>
              <a:t>administrativne</a:t>
            </a:r>
            <a:r>
              <a:rPr lang="en-US" b="1" dirty="0"/>
              <a:t> </a:t>
            </a:r>
            <a:r>
              <a:rPr lang="en-US" b="1" dirty="0" err="1"/>
              <a:t>obaveze</a:t>
            </a:r>
            <a:r>
              <a:rPr lang="en-US" b="1" dirty="0"/>
              <a:t> </a:t>
            </a:r>
            <a:r>
              <a:rPr lang="en-US" b="1" dirty="0" err="1"/>
              <a:t>završite</a:t>
            </a:r>
            <a:r>
              <a:rPr lang="en-US" b="1" dirty="0"/>
              <a:t> pre </a:t>
            </a:r>
            <a:r>
              <a:rPr lang="en-US" b="1" dirty="0" err="1"/>
              <a:t>nego</a:t>
            </a:r>
            <a:r>
              <a:rPr lang="en-US" b="1" dirty="0"/>
              <a:t> </a:t>
            </a:r>
            <a:r>
              <a:rPr lang="en-US" b="1" dirty="0" err="1"/>
              <a:t>što</a:t>
            </a:r>
            <a:r>
              <a:rPr lang="en-US" b="1" dirty="0"/>
              <a:t> </a:t>
            </a:r>
            <a:r>
              <a:rPr lang="en-US" b="1" dirty="0" err="1"/>
              <a:t>zaista</a:t>
            </a:r>
            <a:r>
              <a:rPr lang="en-US" b="1" dirty="0"/>
              <a:t> </a:t>
            </a:r>
            <a:r>
              <a:rPr lang="en-US" b="1" dirty="0" err="1"/>
              <a:t>počnete</a:t>
            </a:r>
            <a:r>
              <a:rPr lang="en-US" b="1" dirty="0"/>
              <a:t> da </a:t>
            </a:r>
            <a:r>
              <a:rPr lang="en-US" b="1" dirty="0" err="1"/>
              <a:t>radite</a:t>
            </a:r>
            <a:r>
              <a:rPr lang="en-US" b="1" dirty="0"/>
              <a:t>.</a:t>
            </a:r>
          </a:p>
          <a:p>
            <a:pPr algn="just"/>
            <a:r>
              <a:rPr lang="en-US" b="1" dirty="0" err="1"/>
              <a:t>Takođe</a:t>
            </a:r>
            <a:r>
              <a:rPr lang="en-US" b="1" dirty="0"/>
              <a:t> je </a:t>
            </a:r>
            <a:r>
              <a:rPr lang="en-US" b="1" dirty="0" err="1"/>
              <a:t>važno</a:t>
            </a:r>
            <a:r>
              <a:rPr lang="en-US" b="1" dirty="0"/>
              <a:t> da </a:t>
            </a:r>
            <a:r>
              <a:rPr lang="en-US" b="1" dirty="0" err="1"/>
              <a:t>razmislite</a:t>
            </a:r>
            <a:r>
              <a:rPr lang="en-US" b="1" dirty="0"/>
              <a:t> o tome da li </a:t>
            </a:r>
            <a:r>
              <a:rPr lang="en-US" b="1" dirty="0" err="1"/>
              <a:t>kao</a:t>
            </a:r>
            <a:r>
              <a:rPr lang="en-US" b="1" dirty="0"/>
              <a:t> </a:t>
            </a:r>
            <a:r>
              <a:rPr lang="en-US" b="1" dirty="0" err="1"/>
              <a:t>preduzetnik</a:t>
            </a:r>
            <a:r>
              <a:rPr lang="en-US" b="1" dirty="0"/>
              <a:t> </a:t>
            </a:r>
            <a:r>
              <a:rPr lang="en-US" b="1" dirty="0" err="1"/>
              <a:t>želite</a:t>
            </a:r>
            <a:r>
              <a:rPr lang="en-US" b="1" dirty="0"/>
              <a:t> da se </a:t>
            </a:r>
            <a:r>
              <a:rPr lang="en-US" b="1" dirty="0" err="1"/>
              <a:t>registrujete</a:t>
            </a:r>
            <a:r>
              <a:rPr lang="en-US" b="1" dirty="0"/>
              <a:t> </a:t>
            </a:r>
            <a:r>
              <a:rPr lang="en-US" b="1" dirty="0" err="1"/>
              <a:t>samo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neko</a:t>
            </a:r>
            <a:r>
              <a:rPr lang="en-US" b="1" dirty="0"/>
              <a:t> </a:t>
            </a:r>
            <a:r>
              <a:rPr lang="en-US" b="1" dirty="0" err="1"/>
              <a:t>određeno</a:t>
            </a:r>
            <a:r>
              <a:rPr lang="en-US" b="1" dirty="0"/>
              <a:t> </a:t>
            </a:r>
            <a:r>
              <a:rPr lang="en-US" b="1" dirty="0" err="1"/>
              <a:t>vreme</a:t>
            </a:r>
            <a:r>
              <a:rPr lang="en-US" b="1" dirty="0"/>
              <a:t>, </a:t>
            </a:r>
            <a:r>
              <a:rPr lang="en-US" b="1" dirty="0" err="1"/>
              <a:t>na</a:t>
            </a:r>
            <a:r>
              <a:rPr lang="en-US" b="1" dirty="0"/>
              <a:t> primer </a:t>
            </a:r>
            <a:r>
              <a:rPr lang="en-US" b="1" dirty="0" err="1"/>
              <a:t>dok</a:t>
            </a:r>
            <a:r>
              <a:rPr lang="en-US" b="1" dirty="0"/>
              <a:t> </a:t>
            </a:r>
            <a:r>
              <a:rPr lang="en-US" b="1" dirty="0" err="1"/>
              <a:t>znate</a:t>
            </a:r>
            <a:r>
              <a:rPr lang="en-US" b="1" dirty="0"/>
              <a:t> da </a:t>
            </a:r>
            <a:r>
              <a:rPr lang="en-US" b="1" dirty="0" err="1"/>
              <a:t>ćete</a:t>
            </a:r>
            <a:r>
              <a:rPr lang="en-US" b="1" dirty="0"/>
              <a:t> </a:t>
            </a:r>
            <a:r>
              <a:rPr lang="en-US" b="1" dirty="0" err="1"/>
              <a:t>raditi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nekom</a:t>
            </a:r>
            <a:r>
              <a:rPr lang="en-US" b="1" dirty="0"/>
              <a:t> </a:t>
            </a:r>
            <a:r>
              <a:rPr lang="en-US" b="1" dirty="0" err="1"/>
              <a:t>vremenski</a:t>
            </a:r>
            <a:r>
              <a:rPr lang="en-US" b="1" dirty="0"/>
              <a:t> </a:t>
            </a:r>
            <a:r>
              <a:rPr lang="en-US" b="1" dirty="0" err="1"/>
              <a:t>ograničenom</a:t>
            </a:r>
            <a:r>
              <a:rPr lang="en-US" b="1" dirty="0"/>
              <a:t> </a:t>
            </a:r>
            <a:r>
              <a:rPr lang="en-US" b="1" dirty="0" err="1"/>
              <a:t>projektu</a:t>
            </a:r>
            <a:r>
              <a:rPr lang="en-US" b="1" dirty="0"/>
              <a:t> </a:t>
            </a:r>
            <a:r>
              <a:rPr lang="en-US" b="1" dirty="0" err="1"/>
              <a:t>ili</a:t>
            </a:r>
            <a:r>
              <a:rPr lang="en-US" b="1" dirty="0"/>
              <a:t> </a:t>
            </a:r>
            <a:r>
              <a:rPr lang="en-US" b="1" dirty="0" err="1"/>
              <a:t>slično</a:t>
            </a:r>
            <a:r>
              <a:rPr lang="en-US" b="1" dirty="0"/>
              <a:t>. O </a:t>
            </a:r>
            <a:r>
              <a:rPr lang="en-US" b="1" dirty="0" err="1"/>
              <a:t>svemu</a:t>
            </a:r>
            <a:r>
              <a:rPr lang="en-US" b="1" dirty="0"/>
              <a:t> </a:t>
            </a:r>
            <a:r>
              <a:rPr lang="en-US" b="1" dirty="0" err="1"/>
              <a:t>ovome</a:t>
            </a:r>
            <a:r>
              <a:rPr lang="en-US" b="1" dirty="0"/>
              <a:t> je </a:t>
            </a:r>
            <a:r>
              <a:rPr lang="en-US" b="1" dirty="0" err="1"/>
              <a:t>potrebno</a:t>
            </a:r>
            <a:r>
              <a:rPr lang="en-US" b="1" dirty="0"/>
              <a:t> da </a:t>
            </a:r>
            <a:r>
              <a:rPr lang="en-US" b="1" dirty="0" err="1"/>
              <a:t>razmislite</a:t>
            </a:r>
            <a:r>
              <a:rPr lang="en-US" b="1" dirty="0"/>
              <a:t> </a:t>
            </a:r>
            <a:r>
              <a:rPr lang="en-US" b="1" dirty="0" err="1"/>
              <a:t>unapred</a:t>
            </a:r>
            <a:r>
              <a:rPr lang="en-US" b="1" dirty="0"/>
              <a:t>, pre </a:t>
            </a:r>
            <a:r>
              <a:rPr lang="en-US" b="1" dirty="0" err="1"/>
              <a:t>nego</a:t>
            </a:r>
            <a:r>
              <a:rPr lang="en-US" b="1" dirty="0"/>
              <a:t> </a:t>
            </a:r>
            <a:r>
              <a:rPr lang="en-US" b="1" dirty="0" err="1"/>
              <a:t>što</a:t>
            </a:r>
            <a:r>
              <a:rPr lang="en-US" b="1" dirty="0"/>
              <a:t> </a:t>
            </a:r>
            <a:r>
              <a:rPr lang="en-US" b="1" dirty="0" err="1"/>
              <a:t>krenete</a:t>
            </a:r>
            <a:r>
              <a:rPr lang="en-US" b="1" dirty="0"/>
              <a:t> </a:t>
            </a:r>
            <a:r>
              <a:rPr lang="en-US" b="1" dirty="0" err="1"/>
              <a:t>dalje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registracijom</a:t>
            </a:r>
            <a:endParaRPr lang="en-US" b="1" dirty="0"/>
          </a:p>
          <a:p>
            <a:pPr algn="just"/>
            <a:r>
              <a:rPr lang="en-US" b="1" dirty="0" err="1"/>
              <a:t>Vreme</a:t>
            </a:r>
            <a:r>
              <a:rPr lang="en-US" b="1" dirty="0"/>
              <a:t>: </a:t>
            </a:r>
            <a:r>
              <a:rPr lang="en-US" b="1" dirty="0">
                <a:solidFill>
                  <a:srgbClr val="FF0000"/>
                </a:solidFill>
              </a:rPr>
              <a:t>0 dana</a:t>
            </a:r>
          </a:p>
          <a:p>
            <a:pPr algn="just"/>
            <a:r>
              <a:rPr lang="en-US" b="1" dirty="0" err="1"/>
              <a:t>Troškovi</a:t>
            </a:r>
            <a:r>
              <a:rPr lang="en-US" b="1" dirty="0"/>
              <a:t>: </a:t>
            </a:r>
            <a:r>
              <a:rPr lang="en-US" b="1" dirty="0">
                <a:solidFill>
                  <a:srgbClr val="FF0000"/>
                </a:solidFill>
              </a:rPr>
              <a:t>0 </a:t>
            </a:r>
            <a:r>
              <a:rPr lang="en-US" b="1" dirty="0" err="1">
                <a:solidFill>
                  <a:srgbClr val="FF0000"/>
                </a:solidFill>
              </a:rPr>
              <a:t>dinara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sr-Latn-CS" altLang="en-US" sz="22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395575407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728846"/>
            <a:ext cx="11000507" cy="4800600"/>
          </a:xfrm>
        </p:spPr>
        <p:txBody>
          <a:bodyPr>
            <a:noAutofit/>
          </a:bodyPr>
          <a:lstStyle/>
          <a:p>
            <a:pPr marL="711200" indent="-711200" algn="just"/>
            <a:endParaRPr lang="sr-Latn-CS" altLang="en-US" sz="1900" b="1" dirty="0"/>
          </a:p>
          <a:p>
            <a:r>
              <a:rPr lang="en-US" sz="2500" b="1" dirty="0" err="1">
                <a:solidFill>
                  <a:srgbClr val="FF0000"/>
                </a:solidFill>
              </a:rPr>
              <a:t>Korak</a:t>
            </a:r>
            <a:r>
              <a:rPr lang="en-US" sz="2500" b="1" dirty="0">
                <a:solidFill>
                  <a:srgbClr val="FF0000"/>
                </a:solidFill>
              </a:rPr>
              <a:t> 2: </a:t>
            </a:r>
            <a:r>
              <a:rPr lang="en-US" sz="2500" b="1" dirty="0" err="1">
                <a:solidFill>
                  <a:srgbClr val="FF0000"/>
                </a:solidFill>
              </a:rPr>
              <a:t>poslovno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ime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b="1" dirty="0" err="1"/>
              <a:t>Poslovno</a:t>
            </a:r>
            <a:r>
              <a:rPr lang="en-US" b="1" dirty="0"/>
              <a:t> </a:t>
            </a:r>
            <a:r>
              <a:rPr lang="en-US" b="1" dirty="0" err="1"/>
              <a:t>ime</a:t>
            </a:r>
            <a:r>
              <a:rPr lang="en-US" b="1" dirty="0"/>
              <a:t> je </a:t>
            </a:r>
            <a:r>
              <a:rPr lang="en-US" b="1" dirty="0" err="1"/>
              <a:t>ime</a:t>
            </a:r>
            <a:r>
              <a:rPr lang="en-US" b="1" dirty="0"/>
              <a:t> pod </a:t>
            </a:r>
            <a:r>
              <a:rPr lang="en-US" b="1" dirty="0" err="1"/>
              <a:t>kojim</a:t>
            </a:r>
            <a:r>
              <a:rPr lang="en-US" b="1" dirty="0"/>
              <a:t> </a:t>
            </a:r>
            <a:r>
              <a:rPr lang="en-US" b="1" dirty="0" err="1"/>
              <a:t>Vaša</a:t>
            </a:r>
            <a:r>
              <a:rPr lang="en-US" b="1" dirty="0"/>
              <a:t> firma, u </a:t>
            </a:r>
            <a:r>
              <a:rPr lang="en-US" b="1" dirty="0" err="1"/>
              <a:t>ovom</a:t>
            </a:r>
            <a:r>
              <a:rPr lang="en-US" b="1" dirty="0"/>
              <a:t> </a:t>
            </a:r>
            <a:r>
              <a:rPr lang="en-US" b="1" dirty="0" err="1"/>
              <a:t>slučaju</a:t>
            </a:r>
            <a:r>
              <a:rPr lang="en-US" b="1" dirty="0"/>
              <a:t> Vi </a:t>
            </a:r>
            <a:r>
              <a:rPr lang="en-US" b="1" dirty="0" err="1"/>
              <a:t>kao</a:t>
            </a:r>
            <a:r>
              <a:rPr lang="en-US" b="1" dirty="0"/>
              <a:t> </a:t>
            </a:r>
            <a:r>
              <a:rPr lang="en-US" b="1" dirty="0" err="1"/>
              <a:t>preduzetnik</a:t>
            </a:r>
            <a:r>
              <a:rPr lang="en-US" b="1" dirty="0"/>
              <a:t> </a:t>
            </a:r>
            <a:r>
              <a:rPr lang="en-US" b="1" dirty="0" err="1"/>
              <a:t>poslujete</a:t>
            </a:r>
            <a:r>
              <a:rPr lang="en-US" b="1" dirty="0"/>
              <a:t>. </a:t>
            </a:r>
            <a:r>
              <a:rPr lang="en-US" b="1" dirty="0" err="1"/>
              <a:t>Poslovno</a:t>
            </a:r>
            <a:r>
              <a:rPr lang="en-US" b="1" dirty="0"/>
              <a:t> </a:t>
            </a:r>
            <a:r>
              <a:rPr lang="en-US" b="1" dirty="0" err="1"/>
              <a:t>ime</a:t>
            </a:r>
            <a:r>
              <a:rPr lang="en-US" b="1" dirty="0"/>
              <a:t> </a:t>
            </a:r>
            <a:r>
              <a:rPr lang="en-US" b="1" dirty="0" err="1"/>
              <a:t>preduzetnika</a:t>
            </a:r>
            <a:r>
              <a:rPr lang="en-US" b="1" dirty="0"/>
              <a:t> </a:t>
            </a:r>
            <a:r>
              <a:rPr lang="en-US" b="1" dirty="0" err="1"/>
              <a:t>obavezno</a:t>
            </a:r>
            <a:r>
              <a:rPr lang="en-US" b="1" dirty="0"/>
              <a:t> mora da </a:t>
            </a:r>
            <a:r>
              <a:rPr lang="en-US" b="1" dirty="0" err="1"/>
              <a:t>sadrži</a:t>
            </a:r>
            <a:r>
              <a:rPr lang="en-US" b="1" dirty="0"/>
              <a:t>:</a:t>
            </a:r>
          </a:p>
          <a:p>
            <a:pPr>
              <a:buFont typeface="+mj-lt"/>
              <a:buAutoNum type="arabicPeriod"/>
            </a:pPr>
            <a:r>
              <a:rPr lang="en-US" b="1" dirty="0" err="1"/>
              <a:t>ime</a:t>
            </a:r>
            <a:r>
              <a:rPr lang="en-US" b="1" dirty="0"/>
              <a:t> i </a:t>
            </a:r>
            <a:r>
              <a:rPr lang="en-US" b="1" dirty="0" err="1"/>
              <a:t>prezime</a:t>
            </a:r>
            <a:r>
              <a:rPr lang="en-US" b="1" dirty="0"/>
              <a:t> </a:t>
            </a:r>
            <a:r>
              <a:rPr lang="en-US" b="1" dirty="0" err="1"/>
              <a:t>preduzetnika</a:t>
            </a:r>
            <a:r>
              <a:rPr lang="en-US" b="1" dirty="0"/>
              <a:t> (</a:t>
            </a:r>
            <a:r>
              <a:rPr lang="en-US" b="1" dirty="0" err="1"/>
              <a:t>dakle</a:t>
            </a:r>
            <a:r>
              <a:rPr lang="en-US" b="1" dirty="0"/>
              <a:t>, </a:t>
            </a:r>
            <a:r>
              <a:rPr lang="en-US" b="1" dirty="0" err="1"/>
              <a:t>Vaše</a:t>
            </a:r>
            <a:r>
              <a:rPr lang="en-US" b="1" dirty="0"/>
              <a:t> </a:t>
            </a:r>
            <a:r>
              <a:rPr lang="en-US" b="1" dirty="0" err="1"/>
              <a:t>ime</a:t>
            </a:r>
            <a:r>
              <a:rPr lang="en-US" b="1" dirty="0"/>
              <a:t> i </a:t>
            </a:r>
            <a:r>
              <a:rPr lang="en-US" b="1" dirty="0" err="1"/>
              <a:t>prezime</a:t>
            </a:r>
            <a:r>
              <a:rPr lang="en-US" b="1" dirty="0"/>
              <a:t>);</a:t>
            </a:r>
          </a:p>
          <a:p>
            <a:pPr>
              <a:buFont typeface="+mj-lt"/>
              <a:buAutoNum type="arabicPeriod"/>
            </a:pPr>
            <a:r>
              <a:rPr lang="en-US" b="1" dirty="0" err="1"/>
              <a:t>opis</a:t>
            </a:r>
            <a:r>
              <a:rPr lang="en-US" b="1" dirty="0"/>
              <a:t> </a:t>
            </a:r>
            <a:r>
              <a:rPr lang="en-US" b="1" dirty="0" err="1"/>
              <a:t>pretežne</a:t>
            </a:r>
            <a:r>
              <a:rPr lang="en-US" b="1" dirty="0"/>
              <a:t> </a:t>
            </a:r>
            <a:r>
              <a:rPr lang="en-US" b="1" dirty="0" err="1"/>
              <a:t>delatnosti</a:t>
            </a:r>
            <a:r>
              <a:rPr lang="en-US" b="1" dirty="0"/>
              <a:t> (</a:t>
            </a:r>
            <a:r>
              <a:rPr lang="en-US" b="1" dirty="0" err="1"/>
              <a:t>pročitajte</a:t>
            </a:r>
            <a:r>
              <a:rPr lang="en-US" b="1" dirty="0"/>
              <a:t> </a:t>
            </a:r>
            <a:r>
              <a:rPr lang="en-US" b="1" dirty="0" err="1"/>
              <a:t>tekst</a:t>
            </a:r>
            <a:r>
              <a:rPr lang="en-US" b="1" dirty="0"/>
              <a:t>: </a:t>
            </a:r>
            <a:r>
              <a:rPr lang="en-US" b="1" dirty="0" err="1">
                <a:hlinkClick r:id="rId2"/>
              </a:rPr>
              <a:t>Kako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odabrati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pretežnu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delatnost</a:t>
            </a:r>
            <a:r>
              <a:rPr lang="en-US" b="1" dirty="0"/>
              <a:t>);</a:t>
            </a:r>
          </a:p>
          <a:p>
            <a:pPr>
              <a:buFont typeface="+mj-lt"/>
              <a:buAutoNum type="arabicPeriod"/>
            </a:pPr>
            <a:r>
              <a:rPr lang="en-US" b="1" dirty="0" err="1"/>
              <a:t>oznaku</a:t>
            </a:r>
            <a:r>
              <a:rPr lang="en-US" b="1" dirty="0"/>
              <a:t> „</a:t>
            </a:r>
            <a:r>
              <a:rPr lang="en-US" b="1" dirty="0" err="1"/>
              <a:t>preduzetnik</a:t>
            </a:r>
            <a:r>
              <a:rPr lang="en-US" b="1" dirty="0"/>
              <a:t>“ </a:t>
            </a:r>
            <a:r>
              <a:rPr lang="en-US" b="1" dirty="0" err="1"/>
              <a:t>ili</a:t>
            </a:r>
            <a:r>
              <a:rPr lang="en-US" b="1" dirty="0"/>
              <a:t> „</a:t>
            </a:r>
            <a:r>
              <a:rPr lang="en-US" b="1" dirty="0" err="1"/>
              <a:t>pr</a:t>
            </a:r>
            <a:r>
              <a:rPr lang="en-US" b="1" dirty="0"/>
              <a:t>“ i</a:t>
            </a:r>
          </a:p>
          <a:p>
            <a:pPr>
              <a:buFont typeface="+mj-lt"/>
              <a:buAutoNum type="arabicPeriod"/>
            </a:pPr>
            <a:r>
              <a:rPr lang="en-US" b="1" dirty="0" err="1"/>
              <a:t>sedište</a:t>
            </a:r>
            <a:r>
              <a:rPr lang="en-US" b="1" dirty="0"/>
              <a:t> </a:t>
            </a:r>
            <a:r>
              <a:rPr lang="en-US" b="1" dirty="0" err="1"/>
              <a:t>odnosno</a:t>
            </a:r>
            <a:r>
              <a:rPr lang="en-US" b="1" dirty="0"/>
              <a:t> </a:t>
            </a:r>
            <a:r>
              <a:rPr lang="en-US" b="1" dirty="0" err="1"/>
              <a:t>adresu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kojoj</a:t>
            </a:r>
            <a:r>
              <a:rPr lang="en-US" b="1" dirty="0"/>
              <a:t> </a:t>
            </a:r>
            <a:r>
              <a:rPr lang="en-US" b="1" dirty="0" err="1"/>
              <a:t>preduzetnik</a:t>
            </a:r>
            <a:r>
              <a:rPr lang="en-US" b="1" dirty="0"/>
              <a:t> </a:t>
            </a:r>
            <a:r>
              <a:rPr lang="en-US" b="1" dirty="0" err="1"/>
              <a:t>posluje</a:t>
            </a:r>
            <a:r>
              <a:rPr lang="en-US" b="1" dirty="0"/>
              <a:t> (</a:t>
            </a:r>
            <a:r>
              <a:rPr lang="en-US" b="1" dirty="0" err="1"/>
              <a:t>ovo</a:t>
            </a:r>
            <a:r>
              <a:rPr lang="en-US" b="1" dirty="0"/>
              <a:t> </a:t>
            </a:r>
            <a:r>
              <a:rPr lang="en-US" b="1" dirty="0" err="1"/>
              <a:t>može</a:t>
            </a:r>
            <a:r>
              <a:rPr lang="en-US" b="1" dirty="0"/>
              <a:t> a ne mora da </a:t>
            </a:r>
            <a:r>
              <a:rPr lang="en-US" b="1" dirty="0" err="1"/>
              <a:t>bude</a:t>
            </a:r>
            <a:r>
              <a:rPr lang="en-US" b="1" dirty="0"/>
              <a:t> </a:t>
            </a:r>
            <a:r>
              <a:rPr lang="en-US" b="1" dirty="0" err="1"/>
              <a:t>Vaša</a:t>
            </a:r>
            <a:r>
              <a:rPr lang="en-US" b="1" dirty="0"/>
              <a:t> </a:t>
            </a:r>
            <a:r>
              <a:rPr lang="en-US" b="1" dirty="0" err="1"/>
              <a:t>adresa</a:t>
            </a:r>
            <a:r>
              <a:rPr lang="en-US" b="1" dirty="0"/>
              <a:t> iz </a:t>
            </a:r>
            <a:r>
              <a:rPr lang="en-US" b="1" dirty="0" err="1"/>
              <a:t>lične</a:t>
            </a:r>
            <a:r>
              <a:rPr lang="en-US" b="1" dirty="0"/>
              <a:t> </a:t>
            </a:r>
            <a:r>
              <a:rPr lang="en-US" b="1" dirty="0" err="1"/>
              <a:t>karte</a:t>
            </a:r>
            <a:r>
              <a:rPr lang="en-US" b="1" dirty="0"/>
              <a:t>).</a:t>
            </a:r>
          </a:p>
          <a:p>
            <a:r>
              <a:rPr lang="en-US" b="1" dirty="0" err="1"/>
              <a:t>Poslovno</a:t>
            </a:r>
            <a:r>
              <a:rPr lang="en-US" b="1" dirty="0"/>
              <a:t> </a:t>
            </a:r>
            <a:r>
              <a:rPr lang="en-US" b="1" dirty="0" err="1"/>
              <a:t>ime</a:t>
            </a:r>
            <a:r>
              <a:rPr lang="en-US" b="1" dirty="0"/>
              <a:t> </a:t>
            </a:r>
            <a:r>
              <a:rPr lang="en-US" b="1" dirty="0" err="1"/>
              <a:t>još</a:t>
            </a:r>
            <a:r>
              <a:rPr lang="en-US" b="1" dirty="0"/>
              <a:t> </a:t>
            </a:r>
            <a:r>
              <a:rPr lang="en-US" b="1" dirty="0" err="1"/>
              <a:t>može</a:t>
            </a:r>
            <a:r>
              <a:rPr lang="en-US" b="1" dirty="0"/>
              <a:t> (</a:t>
            </a:r>
            <a:r>
              <a:rPr lang="en-US" b="1" dirty="0" err="1"/>
              <a:t>ali</a:t>
            </a:r>
            <a:r>
              <a:rPr lang="en-US" b="1" dirty="0"/>
              <a:t> </a:t>
            </a:r>
            <a:r>
              <a:rPr lang="en-US" b="1" dirty="0" err="1"/>
              <a:t>nije</a:t>
            </a:r>
            <a:r>
              <a:rPr lang="en-US" b="1" dirty="0"/>
              <a:t> </a:t>
            </a:r>
            <a:r>
              <a:rPr lang="en-US" b="1" dirty="0" err="1"/>
              <a:t>obavezno</a:t>
            </a:r>
            <a:r>
              <a:rPr lang="en-US" b="1" dirty="0"/>
              <a:t>) da </a:t>
            </a:r>
            <a:r>
              <a:rPr lang="en-US" b="1" dirty="0" err="1"/>
              <a:t>sadrži</a:t>
            </a:r>
            <a:r>
              <a:rPr lang="en-US" b="1" dirty="0"/>
              <a:t> i </a:t>
            </a:r>
            <a:r>
              <a:rPr lang="en-US" b="1" dirty="0" err="1"/>
              <a:t>poseban</a:t>
            </a:r>
            <a:r>
              <a:rPr lang="en-US" b="1" dirty="0"/>
              <a:t> </a:t>
            </a:r>
            <a:r>
              <a:rPr lang="en-US" b="1" dirty="0" err="1"/>
              <a:t>naziv</a:t>
            </a:r>
            <a:r>
              <a:rPr lang="en-US" b="1" dirty="0"/>
              <a:t> </a:t>
            </a:r>
            <a:r>
              <a:rPr lang="en-US" b="1" dirty="0" err="1"/>
              <a:t>kao</a:t>
            </a:r>
            <a:r>
              <a:rPr lang="en-US" b="1" dirty="0"/>
              <a:t> i </a:t>
            </a:r>
            <a:r>
              <a:rPr lang="en-US" b="1" dirty="0" err="1"/>
              <a:t>oznake</a:t>
            </a:r>
            <a:r>
              <a:rPr lang="en-US" b="1" dirty="0"/>
              <a:t> </a:t>
            </a:r>
            <a:r>
              <a:rPr lang="en-US" b="1" dirty="0" err="1"/>
              <a:t>kojima</a:t>
            </a:r>
            <a:r>
              <a:rPr lang="en-US" b="1" dirty="0"/>
              <a:t> se </a:t>
            </a:r>
            <a:r>
              <a:rPr lang="en-US" b="1" dirty="0" err="1"/>
              <a:t>bliže</a:t>
            </a:r>
            <a:r>
              <a:rPr lang="en-US" b="1" dirty="0"/>
              <a:t> </a:t>
            </a:r>
            <a:r>
              <a:rPr lang="en-US" b="1" dirty="0" err="1"/>
              <a:t>određuje</a:t>
            </a:r>
            <a:r>
              <a:rPr lang="en-US" b="1" dirty="0"/>
              <a:t> </a:t>
            </a:r>
            <a:r>
              <a:rPr lang="en-US" b="1" dirty="0" err="1"/>
              <a:t>predmet</a:t>
            </a:r>
            <a:r>
              <a:rPr lang="en-US" b="1" dirty="0"/>
              <a:t> </a:t>
            </a:r>
            <a:r>
              <a:rPr lang="en-US" b="1" dirty="0" err="1"/>
              <a:t>poslovanja</a:t>
            </a:r>
            <a:r>
              <a:rPr lang="en-US" b="1" dirty="0"/>
              <a:t> </a:t>
            </a:r>
            <a:r>
              <a:rPr lang="en-US" b="1" dirty="0" err="1"/>
              <a:t>preduzetnika</a:t>
            </a:r>
            <a:r>
              <a:rPr lang="en-US" b="1" dirty="0" smtClean="0"/>
              <a:t>.</a:t>
            </a:r>
            <a:endParaRPr lang="sr-Latn-R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 algn="just">
              <a:buNone/>
            </a:pPr>
            <a:endParaRPr lang="sr-Latn-CS" altLang="en-US" sz="22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20441796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1476992"/>
            <a:ext cx="11000507" cy="4800600"/>
          </a:xfrm>
        </p:spPr>
        <p:txBody>
          <a:bodyPr>
            <a:noAutofit/>
          </a:bodyPr>
          <a:lstStyle/>
          <a:p>
            <a:r>
              <a:rPr lang="en-US" b="1" dirty="0" err="1" smtClean="0"/>
              <a:t>Ukoliko</a:t>
            </a:r>
            <a:r>
              <a:rPr lang="en-US" b="1" dirty="0" smtClean="0"/>
              <a:t> </a:t>
            </a:r>
            <a:r>
              <a:rPr lang="en-US" b="1" dirty="0" err="1"/>
              <a:t>poslovno</a:t>
            </a:r>
            <a:r>
              <a:rPr lang="en-US" b="1" dirty="0"/>
              <a:t> </a:t>
            </a:r>
            <a:r>
              <a:rPr lang="en-US" b="1" dirty="0" err="1"/>
              <a:t>ime</a:t>
            </a:r>
            <a:r>
              <a:rPr lang="en-US" b="1" dirty="0"/>
              <a:t> </a:t>
            </a:r>
            <a:r>
              <a:rPr lang="en-US" b="1" dirty="0" err="1"/>
              <a:t>koje</a:t>
            </a:r>
            <a:r>
              <a:rPr lang="en-US" b="1" dirty="0"/>
              <a:t> </a:t>
            </a:r>
            <a:r>
              <a:rPr lang="en-US" b="1" dirty="0" err="1"/>
              <a:t>ste</a:t>
            </a:r>
            <a:r>
              <a:rPr lang="en-US" b="1" dirty="0"/>
              <a:t> </a:t>
            </a:r>
            <a:r>
              <a:rPr lang="en-US" b="1" dirty="0" err="1"/>
              <a:t>odredili</a:t>
            </a:r>
            <a:r>
              <a:rPr lang="en-US" b="1" dirty="0"/>
              <a:t> ne </a:t>
            </a:r>
            <a:r>
              <a:rPr lang="en-US" b="1" dirty="0" err="1"/>
              <a:t>ispunjava</a:t>
            </a:r>
            <a:r>
              <a:rPr lang="en-US" b="1" dirty="0"/>
              <a:t> </a:t>
            </a:r>
            <a:r>
              <a:rPr lang="en-US" b="1" dirty="0" err="1"/>
              <a:t>zakonom</a:t>
            </a:r>
            <a:r>
              <a:rPr lang="en-US" b="1" dirty="0"/>
              <a:t> </a:t>
            </a:r>
            <a:r>
              <a:rPr lang="en-US" b="1" dirty="0" err="1"/>
              <a:t>propisane</a:t>
            </a:r>
            <a:r>
              <a:rPr lang="en-US" b="1" dirty="0"/>
              <a:t> </a:t>
            </a:r>
            <a:r>
              <a:rPr lang="en-US" b="1" dirty="0" err="1"/>
              <a:t>uslove</a:t>
            </a:r>
            <a:r>
              <a:rPr lang="en-US" b="1" dirty="0"/>
              <a:t>, ono </a:t>
            </a:r>
            <a:r>
              <a:rPr lang="en-US" b="1" dirty="0" err="1"/>
              <a:t>neće</a:t>
            </a:r>
            <a:r>
              <a:rPr lang="en-US" b="1" dirty="0"/>
              <a:t> </a:t>
            </a:r>
            <a:r>
              <a:rPr lang="en-US" b="1" dirty="0" err="1"/>
              <a:t>biti</a:t>
            </a:r>
            <a:r>
              <a:rPr lang="en-US" b="1" dirty="0"/>
              <a:t> </a:t>
            </a:r>
            <a:r>
              <a:rPr lang="en-US" b="1" dirty="0" err="1"/>
              <a:t>registrovano</a:t>
            </a:r>
            <a:r>
              <a:rPr lang="en-US" b="1" dirty="0"/>
              <a:t> i APR </a:t>
            </a:r>
            <a:r>
              <a:rPr lang="en-US" b="1" dirty="0" err="1"/>
              <a:t>će</a:t>
            </a:r>
            <a:r>
              <a:rPr lang="en-US" b="1" dirty="0"/>
              <a:t> </a:t>
            </a:r>
            <a:r>
              <a:rPr lang="en-US" b="1" dirty="0" err="1"/>
              <a:t>Vam</a:t>
            </a:r>
            <a:r>
              <a:rPr lang="en-US" b="1" dirty="0"/>
              <a:t> </a:t>
            </a:r>
            <a:r>
              <a:rPr lang="en-US" b="1" dirty="0" err="1"/>
              <a:t>odbaciti</a:t>
            </a:r>
            <a:r>
              <a:rPr lang="en-US" b="1" dirty="0"/>
              <a:t> </a:t>
            </a:r>
            <a:r>
              <a:rPr lang="en-US" b="1" dirty="0" err="1"/>
              <a:t>registracionu</a:t>
            </a:r>
            <a:r>
              <a:rPr lang="en-US" b="1" dirty="0"/>
              <a:t> </a:t>
            </a:r>
            <a:r>
              <a:rPr lang="en-US" b="1" dirty="0" err="1"/>
              <a:t>prijavu</a:t>
            </a:r>
            <a:r>
              <a:rPr lang="en-US" b="1" dirty="0"/>
              <a:t>.</a:t>
            </a:r>
          </a:p>
          <a:p>
            <a:r>
              <a:rPr lang="en-US" b="1" i="1" dirty="0" err="1"/>
              <a:t>Važno</a:t>
            </a:r>
            <a:r>
              <a:rPr lang="en-US" b="1" i="1" dirty="0"/>
              <a:t> je </a:t>
            </a:r>
            <a:r>
              <a:rPr lang="en-US" b="1" i="1" dirty="0" err="1"/>
              <a:t>napomenuti</a:t>
            </a:r>
            <a:r>
              <a:rPr lang="en-US" b="1" i="1" dirty="0"/>
              <a:t> da </a:t>
            </a:r>
            <a:r>
              <a:rPr lang="en-US" b="1" i="1" dirty="0" err="1"/>
              <a:t>poslovno</a:t>
            </a:r>
            <a:r>
              <a:rPr lang="en-US" b="1" i="1" dirty="0"/>
              <a:t> </a:t>
            </a:r>
            <a:r>
              <a:rPr lang="en-US" b="1" i="1" dirty="0" err="1"/>
              <a:t>ime</a:t>
            </a:r>
            <a:r>
              <a:rPr lang="en-US" b="1" i="1" dirty="0"/>
              <a:t> </a:t>
            </a:r>
            <a:r>
              <a:rPr lang="en-US" b="1" i="1" dirty="0" err="1"/>
              <a:t>preduzetnika</a:t>
            </a:r>
            <a:r>
              <a:rPr lang="en-US" b="1" i="1" dirty="0"/>
              <a:t> </a:t>
            </a:r>
            <a:r>
              <a:rPr lang="en-US" b="1" i="1" dirty="0" err="1"/>
              <a:t>može</a:t>
            </a:r>
            <a:r>
              <a:rPr lang="en-US" b="1" i="1" dirty="0"/>
              <a:t>, </a:t>
            </a:r>
            <a:r>
              <a:rPr lang="en-US" b="1" i="1" dirty="0" err="1"/>
              <a:t>ali</a:t>
            </a:r>
            <a:r>
              <a:rPr lang="en-US" b="1" i="1" dirty="0"/>
              <a:t> ne mora da </a:t>
            </a:r>
            <a:r>
              <a:rPr lang="en-US" b="1" i="1" dirty="0" err="1"/>
              <a:t>sadrži</a:t>
            </a:r>
            <a:r>
              <a:rPr lang="en-US" b="1" i="1" dirty="0"/>
              <a:t> </a:t>
            </a:r>
            <a:r>
              <a:rPr lang="en-US" b="1" i="1" dirty="0" err="1"/>
              <a:t>naziv</a:t>
            </a:r>
            <a:r>
              <a:rPr lang="en-US" b="1" i="1" dirty="0"/>
              <a:t>.</a:t>
            </a:r>
            <a:endParaRPr lang="en-US" b="1" dirty="0"/>
          </a:p>
          <a:p>
            <a:r>
              <a:rPr lang="en-US" b="1" dirty="0" err="1"/>
              <a:t>Skraćeno</a:t>
            </a:r>
            <a:r>
              <a:rPr lang="en-US" b="1" dirty="0"/>
              <a:t> </a:t>
            </a:r>
            <a:r>
              <a:rPr lang="en-US" b="1" dirty="0" err="1"/>
              <a:t>poslovno</a:t>
            </a:r>
            <a:r>
              <a:rPr lang="en-US" b="1" dirty="0"/>
              <a:t> </a:t>
            </a:r>
            <a:r>
              <a:rPr lang="en-US" b="1" dirty="0" err="1"/>
              <a:t>ime</a:t>
            </a:r>
            <a:r>
              <a:rPr lang="en-US" b="1" dirty="0"/>
              <a:t>, </a:t>
            </a:r>
            <a:r>
              <a:rPr lang="en-US" b="1" dirty="0" err="1"/>
              <a:t>ukoliko</a:t>
            </a:r>
            <a:r>
              <a:rPr lang="en-US" b="1" dirty="0"/>
              <a:t> </a:t>
            </a:r>
            <a:r>
              <a:rPr lang="en-US" b="1" dirty="0" err="1"/>
              <a:t>odlučite</a:t>
            </a:r>
            <a:r>
              <a:rPr lang="en-US" b="1" dirty="0"/>
              <a:t> da </a:t>
            </a:r>
            <a:r>
              <a:rPr lang="en-US" b="1" dirty="0" err="1"/>
              <a:t>ga</a:t>
            </a:r>
            <a:r>
              <a:rPr lang="en-US" b="1" dirty="0"/>
              <a:t> </a:t>
            </a:r>
            <a:r>
              <a:rPr lang="en-US" b="1" dirty="0" err="1"/>
              <a:t>imate</a:t>
            </a:r>
            <a:r>
              <a:rPr lang="en-US" b="1" dirty="0"/>
              <a:t>, </a:t>
            </a:r>
            <a:r>
              <a:rPr lang="en-US" b="1" dirty="0" err="1"/>
              <a:t>obavezno</a:t>
            </a:r>
            <a:r>
              <a:rPr lang="en-US" b="1" dirty="0"/>
              <a:t> </a:t>
            </a:r>
            <a:r>
              <a:rPr lang="en-US" b="1" dirty="0" err="1"/>
              <a:t>sadrži</a:t>
            </a:r>
            <a:r>
              <a:rPr lang="en-US" b="1" dirty="0"/>
              <a:t>:</a:t>
            </a:r>
          </a:p>
          <a:p>
            <a:pPr>
              <a:buFont typeface="+mj-lt"/>
              <a:buAutoNum type="arabicPeriod"/>
            </a:pPr>
            <a:r>
              <a:rPr lang="en-US" b="1" dirty="0" err="1"/>
              <a:t>ime</a:t>
            </a:r>
            <a:r>
              <a:rPr lang="en-US" b="1" dirty="0"/>
              <a:t> i </a:t>
            </a:r>
            <a:r>
              <a:rPr lang="en-US" b="1" dirty="0" err="1"/>
              <a:t>prezime</a:t>
            </a:r>
            <a:r>
              <a:rPr lang="en-US" b="1" dirty="0"/>
              <a:t> </a:t>
            </a:r>
            <a:r>
              <a:rPr lang="en-US" b="1" dirty="0" err="1"/>
              <a:t>preduzetnika</a:t>
            </a:r>
            <a:r>
              <a:rPr lang="en-US" b="1" dirty="0"/>
              <a:t>;</a:t>
            </a:r>
          </a:p>
          <a:p>
            <a:pPr>
              <a:buFont typeface="+mj-lt"/>
              <a:buAutoNum type="arabicPeriod"/>
            </a:pPr>
            <a:r>
              <a:rPr lang="en-US" b="1" dirty="0" err="1"/>
              <a:t>oznaku</a:t>
            </a:r>
            <a:r>
              <a:rPr lang="en-US" b="1" dirty="0"/>
              <a:t> „</a:t>
            </a:r>
            <a:r>
              <a:rPr lang="en-US" b="1" dirty="0" err="1"/>
              <a:t>preduzetnik</a:t>
            </a:r>
            <a:r>
              <a:rPr lang="en-US" b="1" dirty="0"/>
              <a:t>“ </a:t>
            </a:r>
            <a:r>
              <a:rPr lang="en-US" b="1" dirty="0" err="1"/>
              <a:t>ili</a:t>
            </a:r>
            <a:r>
              <a:rPr lang="en-US" b="1" dirty="0"/>
              <a:t> „</a:t>
            </a:r>
            <a:r>
              <a:rPr lang="en-US" b="1" dirty="0" err="1"/>
              <a:t>pr</a:t>
            </a:r>
            <a:r>
              <a:rPr lang="en-US" b="1" dirty="0"/>
              <a:t>“ i</a:t>
            </a:r>
          </a:p>
          <a:p>
            <a:r>
              <a:rPr lang="en-US" b="1" dirty="0" err="1"/>
              <a:t>Naziv</a:t>
            </a:r>
            <a:r>
              <a:rPr lang="en-US" b="1" dirty="0"/>
              <a:t> u </a:t>
            </a:r>
            <a:r>
              <a:rPr lang="en-US" b="1" dirty="0" err="1"/>
              <a:t>skraćenom</a:t>
            </a:r>
            <a:r>
              <a:rPr lang="en-US" b="1" dirty="0"/>
              <a:t> </a:t>
            </a:r>
            <a:r>
              <a:rPr lang="en-US" b="1" dirty="0" err="1"/>
              <a:t>poslovnom</a:t>
            </a:r>
            <a:r>
              <a:rPr lang="en-US" b="1" dirty="0"/>
              <a:t> </a:t>
            </a:r>
            <a:r>
              <a:rPr lang="en-US" b="1" dirty="0" err="1"/>
              <a:t>imenu</a:t>
            </a:r>
            <a:r>
              <a:rPr lang="en-US" b="1" dirty="0"/>
              <a:t> mora </a:t>
            </a:r>
            <a:r>
              <a:rPr lang="en-US" b="1" dirty="0" err="1"/>
              <a:t>biti</a:t>
            </a:r>
            <a:r>
              <a:rPr lang="en-US" b="1" dirty="0"/>
              <a:t> </a:t>
            </a:r>
            <a:r>
              <a:rPr lang="en-US" b="1" dirty="0" err="1"/>
              <a:t>identičan</a:t>
            </a:r>
            <a:r>
              <a:rPr lang="en-US" b="1" dirty="0"/>
              <a:t> </a:t>
            </a:r>
            <a:r>
              <a:rPr lang="en-US" b="1" dirty="0" err="1"/>
              <a:t>nazivu</a:t>
            </a:r>
            <a:r>
              <a:rPr lang="en-US" b="1" dirty="0"/>
              <a:t> u </a:t>
            </a:r>
            <a:r>
              <a:rPr lang="en-US" b="1" dirty="0" err="1"/>
              <a:t>punom</a:t>
            </a:r>
            <a:r>
              <a:rPr lang="en-US" b="1" dirty="0"/>
              <a:t> </a:t>
            </a:r>
            <a:r>
              <a:rPr lang="en-US" b="1" dirty="0" err="1"/>
              <a:t>poslovnom</a:t>
            </a:r>
            <a:r>
              <a:rPr lang="en-US" b="1" dirty="0"/>
              <a:t> </a:t>
            </a:r>
            <a:r>
              <a:rPr lang="en-US" b="1" dirty="0" err="1"/>
              <a:t>imenu</a:t>
            </a:r>
            <a:r>
              <a:rPr lang="en-US" b="1" dirty="0"/>
              <a:t>.</a:t>
            </a:r>
          </a:p>
          <a:p>
            <a:r>
              <a:rPr lang="en-US" b="1" dirty="0" err="1"/>
              <a:t>Vreme</a:t>
            </a:r>
            <a:r>
              <a:rPr lang="en-US" b="1" dirty="0"/>
              <a:t>: </a:t>
            </a:r>
            <a:r>
              <a:rPr lang="en-US" b="1" dirty="0">
                <a:solidFill>
                  <a:srgbClr val="FF0000"/>
                </a:solidFill>
              </a:rPr>
              <a:t>1 sat (</a:t>
            </a:r>
            <a:r>
              <a:rPr lang="en-US" b="1" dirty="0" err="1">
                <a:solidFill>
                  <a:srgbClr val="FF0000"/>
                </a:solidFill>
              </a:rPr>
              <a:t>pretpostavljeno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vreme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pretrage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naziva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</a:t>
            </a:r>
            <a:r>
              <a:rPr lang="en-US" b="1" dirty="0">
                <a:solidFill>
                  <a:srgbClr val="FF0000"/>
                </a:solidFill>
              </a:rPr>
              <a:t> APR)</a:t>
            </a:r>
          </a:p>
          <a:p>
            <a:r>
              <a:rPr lang="en-US" b="1" dirty="0" err="1"/>
              <a:t>Troškovi</a:t>
            </a:r>
            <a:r>
              <a:rPr lang="en-US" b="1" dirty="0">
                <a:solidFill>
                  <a:srgbClr val="FF0000"/>
                </a:solidFill>
              </a:rPr>
              <a:t>: 0 </a:t>
            </a:r>
            <a:r>
              <a:rPr lang="en-US" b="1" dirty="0" err="1">
                <a:solidFill>
                  <a:srgbClr val="FF0000"/>
                </a:solidFill>
              </a:rPr>
              <a:t>dinara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u="sng" dirty="0" err="1"/>
              <a:t>Ukoliko</a:t>
            </a:r>
            <a:r>
              <a:rPr lang="en-US" b="1" u="sng" dirty="0"/>
              <a:t> </a:t>
            </a:r>
            <a:r>
              <a:rPr lang="en-US" b="1" u="sng" dirty="0" err="1"/>
              <a:t>ste</a:t>
            </a:r>
            <a:r>
              <a:rPr lang="en-US" b="1" u="sng" dirty="0"/>
              <a:t> se </a:t>
            </a:r>
            <a:r>
              <a:rPr lang="en-US" b="1" u="sng" dirty="0" err="1"/>
              <a:t>odlučili</a:t>
            </a:r>
            <a:r>
              <a:rPr lang="en-US" b="1" u="sng" dirty="0"/>
              <a:t> da </a:t>
            </a:r>
            <a:r>
              <a:rPr lang="en-US" b="1" u="sng" dirty="0" err="1"/>
              <a:t>rezervišete</a:t>
            </a:r>
            <a:r>
              <a:rPr lang="en-US" b="1" u="sng" dirty="0"/>
              <a:t> </a:t>
            </a:r>
            <a:r>
              <a:rPr lang="en-US" b="1" u="sng" dirty="0" err="1"/>
              <a:t>poslovno</a:t>
            </a:r>
            <a:r>
              <a:rPr lang="en-US" b="1" u="sng" dirty="0"/>
              <a:t> </a:t>
            </a:r>
            <a:r>
              <a:rPr lang="en-US" b="1" u="sng" dirty="0" err="1"/>
              <a:t>ime</a:t>
            </a:r>
            <a:r>
              <a:rPr lang="en-US" b="1" u="sng" dirty="0"/>
              <a:t>:</a:t>
            </a:r>
          </a:p>
          <a:p>
            <a:r>
              <a:rPr lang="en-US" b="1" dirty="0" err="1"/>
              <a:t>Vreme</a:t>
            </a:r>
            <a:r>
              <a:rPr lang="en-US" b="1" dirty="0"/>
              <a:t>: </a:t>
            </a:r>
            <a:r>
              <a:rPr lang="en-US" b="1" dirty="0">
                <a:solidFill>
                  <a:srgbClr val="FF0000"/>
                </a:solidFill>
              </a:rPr>
              <a:t>5 </a:t>
            </a:r>
            <a:r>
              <a:rPr lang="en-US" b="1" dirty="0" err="1">
                <a:solidFill>
                  <a:srgbClr val="FF0000"/>
                </a:solidFill>
              </a:rPr>
              <a:t>radnih</a:t>
            </a:r>
            <a:r>
              <a:rPr lang="en-US" b="1" dirty="0">
                <a:solidFill>
                  <a:srgbClr val="FF0000"/>
                </a:solidFill>
              </a:rPr>
              <a:t> dana</a:t>
            </a:r>
          </a:p>
          <a:p>
            <a:r>
              <a:rPr lang="en-US" b="1" dirty="0" err="1"/>
              <a:t>Troškovi</a:t>
            </a:r>
            <a:r>
              <a:rPr lang="en-US" b="1" dirty="0">
                <a:solidFill>
                  <a:srgbClr val="FF0000"/>
                </a:solidFill>
              </a:rPr>
              <a:t>: 1.000 </a:t>
            </a:r>
            <a:r>
              <a:rPr lang="en-US" b="1" dirty="0" err="1">
                <a:solidFill>
                  <a:srgbClr val="FF0000"/>
                </a:solidFill>
              </a:rPr>
              <a:t>dinara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naknade</a:t>
            </a:r>
            <a:r>
              <a:rPr lang="en-US" b="1" dirty="0">
                <a:solidFill>
                  <a:srgbClr val="FF0000"/>
                </a:solidFill>
              </a:rPr>
              <a:t> za APR + </a:t>
            </a:r>
            <a:r>
              <a:rPr lang="en-US" b="1" dirty="0" err="1">
                <a:solidFill>
                  <a:srgbClr val="FF0000"/>
                </a:solidFill>
              </a:rPr>
              <a:t>provizija</a:t>
            </a:r>
            <a:r>
              <a:rPr lang="en-US" b="1" dirty="0">
                <a:solidFill>
                  <a:srgbClr val="FF0000"/>
                </a:solidFill>
              </a:rPr>
              <a:t> za </a:t>
            </a:r>
            <a:r>
              <a:rPr lang="en-US" b="1" dirty="0" err="1">
                <a:solidFill>
                  <a:srgbClr val="FF0000"/>
                </a:solidFill>
              </a:rPr>
              <a:t>uplatu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takse</a:t>
            </a:r>
            <a:r>
              <a:rPr lang="en-US" b="1" dirty="0">
                <a:solidFill>
                  <a:srgbClr val="FF0000"/>
                </a:solidFill>
              </a:rPr>
              <a:t> (u </a:t>
            </a:r>
            <a:r>
              <a:rPr lang="en-US" b="1" dirty="0" err="1">
                <a:solidFill>
                  <a:srgbClr val="FF0000"/>
                </a:solidFill>
              </a:rPr>
              <a:t>zavisnosti</a:t>
            </a:r>
            <a:r>
              <a:rPr lang="en-US" b="1" dirty="0">
                <a:solidFill>
                  <a:srgbClr val="FF0000"/>
                </a:solidFill>
              </a:rPr>
              <a:t> od toga </a:t>
            </a:r>
            <a:r>
              <a:rPr lang="en-US" b="1" dirty="0" err="1">
                <a:solidFill>
                  <a:srgbClr val="FF0000"/>
                </a:solidFill>
              </a:rPr>
              <a:t>gde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uplaćujete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endParaRPr lang="en-US" b="1" dirty="0"/>
          </a:p>
          <a:p>
            <a:pPr marL="0" indent="0" algn="just">
              <a:buNone/>
            </a:pPr>
            <a:endParaRPr lang="sr-Latn-CS" altLang="en-US" sz="22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41063140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1" y="1490254"/>
            <a:ext cx="9360622" cy="4270784"/>
          </a:xfrm>
        </p:spPr>
      </p:pic>
    </p:spTree>
    <p:extLst>
      <p:ext uri="{BB962C8B-B14F-4D97-AF65-F5344CB8AC3E}">
        <p14:creationId xmlns:p14="http://schemas.microsoft.com/office/powerpoint/2010/main" val="219771728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1476992"/>
            <a:ext cx="11000507" cy="4800600"/>
          </a:xfrm>
        </p:spPr>
        <p:txBody>
          <a:bodyPr>
            <a:noAutofit/>
          </a:bodyPr>
          <a:lstStyle/>
          <a:p>
            <a:r>
              <a:rPr lang="en-US" sz="2500" b="1" dirty="0" err="1">
                <a:solidFill>
                  <a:srgbClr val="FF0000"/>
                </a:solidFill>
              </a:rPr>
              <a:t>Korak</a:t>
            </a:r>
            <a:r>
              <a:rPr lang="en-US" sz="2500" b="1" dirty="0">
                <a:solidFill>
                  <a:srgbClr val="FF0000"/>
                </a:solidFill>
              </a:rPr>
              <a:t> 3: </a:t>
            </a:r>
            <a:r>
              <a:rPr lang="en-US" sz="2500" b="1" dirty="0" err="1">
                <a:solidFill>
                  <a:srgbClr val="FF0000"/>
                </a:solidFill>
              </a:rPr>
              <a:t>potrebna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dokumentacija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b="1" dirty="0" err="1"/>
              <a:t>Dokumentacija</a:t>
            </a:r>
            <a:r>
              <a:rPr lang="en-US" b="1" dirty="0"/>
              <a:t> </a:t>
            </a:r>
            <a:r>
              <a:rPr lang="en-US" b="1" dirty="0" err="1"/>
              <a:t>koja</a:t>
            </a:r>
            <a:r>
              <a:rPr lang="en-US" b="1" dirty="0"/>
              <a:t> se </a:t>
            </a:r>
            <a:r>
              <a:rPr lang="en-US" b="1" dirty="0" err="1"/>
              <a:t>obavezno</a:t>
            </a:r>
            <a:r>
              <a:rPr lang="en-US" b="1" dirty="0"/>
              <a:t> </a:t>
            </a:r>
            <a:r>
              <a:rPr lang="en-US" b="1" dirty="0" err="1"/>
              <a:t>prilaže</a:t>
            </a:r>
            <a:r>
              <a:rPr lang="en-US" b="1" dirty="0"/>
              <a:t> za </a:t>
            </a:r>
            <a:r>
              <a:rPr lang="en-US" b="1" dirty="0" err="1"/>
              <a:t>registraciju</a:t>
            </a:r>
            <a:r>
              <a:rPr lang="en-US" b="1" dirty="0"/>
              <a:t> </a:t>
            </a:r>
            <a:r>
              <a:rPr lang="en-US" b="1" dirty="0" err="1"/>
              <a:t>preduzetnika</a:t>
            </a:r>
            <a:r>
              <a:rPr lang="en-US" b="1" dirty="0"/>
              <a:t> je:</a:t>
            </a:r>
          </a:p>
          <a:p>
            <a:pPr>
              <a:buFont typeface="+mj-lt"/>
              <a:buAutoNum type="arabicPeriod"/>
            </a:pPr>
            <a:r>
              <a:rPr lang="en-US" b="1" dirty="0" err="1" smtClean="0"/>
              <a:t>dokaz</a:t>
            </a:r>
            <a:r>
              <a:rPr lang="en-US" b="1" dirty="0" smtClean="0"/>
              <a:t> o </a:t>
            </a:r>
            <a:r>
              <a:rPr lang="en-US" b="1" dirty="0" err="1" smtClean="0"/>
              <a:t>identitetu</a:t>
            </a:r>
            <a:r>
              <a:rPr lang="en-US" b="1" dirty="0" smtClean="0"/>
              <a:t> </a:t>
            </a:r>
            <a:r>
              <a:rPr lang="en-US" b="1" dirty="0" err="1" smtClean="0"/>
              <a:t>preduzetnika</a:t>
            </a:r>
            <a:r>
              <a:rPr lang="en-US" b="1" dirty="0" smtClean="0"/>
              <a:t> – </a:t>
            </a:r>
            <a:r>
              <a:rPr lang="en-US" b="1" dirty="0" err="1" smtClean="0"/>
              <a:t>fotokopija</a:t>
            </a:r>
            <a:r>
              <a:rPr lang="en-US" b="1" dirty="0" smtClean="0"/>
              <a:t> (</a:t>
            </a:r>
            <a:r>
              <a:rPr lang="en-US" b="1" dirty="0" err="1" smtClean="0"/>
              <a:t>odnosno</a:t>
            </a:r>
            <a:r>
              <a:rPr lang="en-US" b="1" dirty="0" smtClean="0"/>
              <a:t> </a:t>
            </a:r>
            <a:r>
              <a:rPr lang="en-US" b="1" dirty="0" err="1" smtClean="0"/>
              <a:t>očitavanje</a:t>
            </a:r>
            <a:r>
              <a:rPr lang="en-US" b="1" dirty="0" smtClean="0"/>
              <a:t>) </a:t>
            </a:r>
            <a:r>
              <a:rPr lang="en-US" b="1" dirty="0" err="1" smtClean="0"/>
              <a:t>lične</a:t>
            </a:r>
            <a:r>
              <a:rPr lang="en-US" b="1" dirty="0" smtClean="0"/>
              <a:t> </a:t>
            </a:r>
            <a:r>
              <a:rPr lang="en-US" b="1" dirty="0" err="1" smtClean="0"/>
              <a:t>karte</a:t>
            </a:r>
            <a:r>
              <a:rPr lang="en-US" b="1" dirty="0" smtClean="0"/>
              <a:t>;</a:t>
            </a:r>
          </a:p>
          <a:p>
            <a:pPr>
              <a:buFont typeface="+mj-lt"/>
              <a:buAutoNum type="arabicPeriod"/>
            </a:pPr>
            <a:r>
              <a:rPr lang="en-US" b="1" dirty="0" err="1" smtClean="0"/>
              <a:t>dokaz</a:t>
            </a:r>
            <a:r>
              <a:rPr lang="en-US" b="1" dirty="0" smtClean="0"/>
              <a:t> o </a:t>
            </a:r>
            <a:r>
              <a:rPr lang="en-US" b="1" dirty="0" err="1" smtClean="0"/>
              <a:t>uplati</a:t>
            </a:r>
            <a:r>
              <a:rPr lang="en-US" b="1" dirty="0" smtClean="0"/>
              <a:t> 1.500 </a:t>
            </a:r>
            <a:r>
              <a:rPr lang="en-US" b="1" dirty="0" err="1" smtClean="0"/>
              <a:t>dinara</a:t>
            </a:r>
            <a:r>
              <a:rPr lang="en-US" b="1" dirty="0" smtClean="0"/>
              <a:t> </a:t>
            </a:r>
            <a:r>
              <a:rPr lang="en-US" b="1" dirty="0" err="1" smtClean="0"/>
              <a:t>naknade</a:t>
            </a:r>
            <a:r>
              <a:rPr lang="en-US" b="1" dirty="0" smtClean="0"/>
              <a:t> za </a:t>
            </a:r>
            <a:r>
              <a:rPr lang="en-US" b="1" dirty="0" err="1" smtClean="0"/>
              <a:t>osnivanje</a:t>
            </a:r>
            <a:endParaRPr lang="en-US" b="1" dirty="0" smtClean="0"/>
          </a:p>
          <a:p>
            <a:pPr>
              <a:buFont typeface="+mj-lt"/>
              <a:buAutoNum type="arabicPeriod"/>
            </a:pPr>
            <a:r>
              <a:rPr lang="en-US" b="1" dirty="0" err="1" smtClean="0"/>
              <a:t>Registraciona</a:t>
            </a:r>
            <a:r>
              <a:rPr lang="en-US" b="1" dirty="0" smtClean="0"/>
              <a:t> </a:t>
            </a:r>
            <a:r>
              <a:rPr lang="en-US" b="1" dirty="0" err="1" smtClean="0"/>
              <a:t>prijava</a:t>
            </a:r>
            <a:r>
              <a:rPr lang="en-US" b="1" dirty="0" smtClean="0"/>
              <a:t> </a:t>
            </a:r>
            <a:r>
              <a:rPr lang="en-US" b="1" dirty="0" err="1" smtClean="0"/>
              <a:t>osnivanja</a:t>
            </a:r>
            <a:r>
              <a:rPr lang="en-US" b="1" dirty="0" smtClean="0"/>
              <a:t> </a:t>
            </a:r>
            <a:r>
              <a:rPr lang="en-US" b="1" dirty="0" err="1" smtClean="0"/>
              <a:t>preduzetnika</a:t>
            </a:r>
            <a:r>
              <a:rPr lang="en-US" b="1" dirty="0" smtClean="0"/>
              <a:t> (</a:t>
            </a:r>
            <a:r>
              <a:rPr lang="en-US" b="1" dirty="0" err="1" smtClean="0"/>
              <a:t>vidi</a:t>
            </a:r>
            <a:r>
              <a:rPr lang="en-US" b="1" dirty="0" smtClean="0"/>
              <a:t> 4. </a:t>
            </a:r>
            <a:r>
              <a:rPr lang="en-US" b="1" dirty="0" err="1" smtClean="0"/>
              <a:t>korak</a:t>
            </a:r>
            <a:r>
              <a:rPr lang="en-US" b="1" dirty="0" smtClean="0"/>
              <a:t>)</a:t>
            </a:r>
          </a:p>
          <a:p>
            <a:r>
              <a:rPr lang="en-US" b="1" dirty="0" err="1"/>
              <a:t>Ukoliko</a:t>
            </a:r>
            <a:r>
              <a:rPr lang="en-US" b="1" dirty="0"/>
              <a:t> </a:t>
            </a:r>
            <a:r>
              <a:rPr lang="en-US" b="1" dirty="0" err="1"/>
              <a:t>ste</a:t>
            </a:r>
            <a:r>
              <a:rPr lang="en-US" b="1" dirty="0"/>
              <a:t> </a:t>
            </a:r>
            <a:r>
              <a:rPr lang="en-US" b="1" dirty="0" err="1"/>
              <a:t>rezervisali</a:t>
            </a:r>
            <a:r>
              <a:rPr lang="en-US" b="1" dirty="0"/>
              <a:t> </a:t>
            </a:r>
            <a:r>
              <a:rPr lang="en-US" b="1" dirty="0" err="1"/>
              <a:t>naziv</a:t>
            </a:r>
            <a:r>
              <a:rPr lang="en-US" b="1" dirty="0"/>
              <a:t>, </a:t>
            </a:r>
            <a:r>
              <a:rPr lang="en-US" b="1" dirty="0" err="1"/>
              <a:t>prilaže</a:t>
            </a:r>
            <a:r>
              <a:rPr lang="en-US" b="1" dirty="0"/>
              <a:t> se i:</a:t>
            </a:r>
          </a:p>
          <a:p>
            <a:r>
              <a:rPr lang="en-US" b="1" dirty="0" err="1"/>
              <a:t>Potvrda</a:t>
            </a:r>
            <a:r>
              <a:rPr lang="en-US" b="1" dirty="0"/>
              <a:t> o </a:t>
            </a:r>
            <a:r>
              <a:rPr lang="en-US" b="1" dirty="0" err="1"/>
              <a:t>rezervaciji</a:t>
            </a:r>
            <a:r>
              <a:rPr lang="en-US" b="1" dirty="0"/>
              <a:t> </a:t>
            </a:r>
            <a:r>
              <a:rPr lang="en-US" b="1" dirty="0" err="1"/>
              <a:t>naziva</a:t>
            </a:r>
            <a:endParaRPr lang="en-US" b="1" dirty="0"/>
          </a:p>
          <a:p>
            <a:r>
              <a:rPr lang="en-US" b="1" dirty="0" err="1"/>
              <a:t>Vreme</a:t>
            </a:r>
            <a:r>
              <a:rPr lang="en-US" b="1" dirty="0"/>
              <a:t>: </a:t>
            </a:r>
            <a:r>
              <a:rPr lang="en-US" b="1" dirty="0">
                <a:solidFill>
                  <a:srgbClr val="FF0000"/>
                </a:solidFill>
              </a:rPr>
              <a:t>1 </a:t>
            </a:r>
            <a:r>
              <a:rPr lang="en-US" b="1" dirty="0" err="1">
                <a:solidFill>
                  <a:srgbClr val="FF0000"/>
                </a:solidFill>
              </a:rPr>
              <a:t>radni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dan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err="1"/>
              <a:t>Troškovi</a:t>
            </a:r>
            <a:r>
              <a:rPr lang="en-US" b="1" dirty="0"/>
              <a:t>: </a:t>
            </a:r>
            <a:r>
              <a:rPr lang="en-US" b="1" dirty="0">
                <a:solidFill>
                  <a:srgbClr val="FF0000"/>
                </a:solidFill>
              </a:rPr>
              <a:t>1.500 </a:t>
            </a:r>
            <a:r>
              <a:rPr lang="en-US" b="1" dirty="0" err="1">
                <a:solidFill>
                  <a:srgbClr val="FF0000"/>
                </a:solidFill>
              </a:rPr>
              <a:t>dinara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naknade</a:t>
            </a:r>
            <a:r>
              <a:rPr lang="en-US" b="1" dirty="0">
                <a:solidFill>
                  <a:srgbClr val="FF0000"/>
                </a:solidFill>
              </a:rPr>
              <a:t> za APR + </a:t>
            </a:r>
            <a:r>
              <a:rPr lang="en-US" b="1" dirty="0" err="1">
                <a:solidFill>
                  <a:srgbClr val="FF0000"/>
                </a:solidFill>
              </a:rPr>
              <a:t>provizija</a:t>
            </a:r>
            <a:r>
              <a:rPr lang="en-US" b="1" dirty="0">
                <a:solidFill>
                  <a:srgbClr val="FF0000"/>
                </a:solidFill>
              </a:rPr>
              <a:t> za </a:t>
            </a:r>
            <a:r>
              <a:rPr lang="en-US" b="1" dirty="0" err="1">
                <a:solidFill>
                  <a:srgbClr val="FF0000"/>
                </a:solidFill>
              </a:rPr>
              <a:t>uplatu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takse</a:t>
            </a:r>
            <a:r>
              <a:rPr lang="en-US" b="1" dirty="0">
                <a:solidFill>
                  <a:srgbClr val="FF0000"/>
                </a:solidFill>
              </a:rPr>
              <a:t> (u </a:t>
            </a:r>
            <a:r>
              <a:rPr lang="en-US" b="1" dirty="0" err="1">
                <a:solidFill>
                  <a:srgbClr val="FF0000"/>
                </a:solidFill>
              </a:rPr>
              <a:t>zavisnosti</a:t>
            </a:r>
            <a:r>
              <a:rPr lang="en-US" b="1" dirty="0">
                <a:solidFill>
                  <a:srgbClr val="FF0000"/>
                </a:solidFill>
              </a:rPr>
              <a:t> od toga </a:t>
            </a:r>
            <a:r>
              <a:rPr lang="en-US" b="1" dirty="0" err="1">
                <a:solidFill>
                  <a:srgbClr val="FF0000"/>
                </a:solidFill>
              </a:rPr>
              <a:t>gde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uplaćujete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b="1" dirty="0" smtClean="0"/>
          </a:p>
          <a:p>
            <a:pPr marL="457200" indent="-457200" algn="just">
              <a:buFont typeface="+mj-lt"/>
              <a:buAutoNum type="arabicPeriod"/>
            </a:pPr>
            <a:endParaRPr lang="sr-Latn-CS" altLang="en-US" sz="22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30250011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028" y="1662546"/>
            <a:ext cx="8936813" cy="407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76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1476992"/>
            <a:ext cx="11000507" cy="4800600"/>
          </a:xfrm>
        </p:spPr>
        <p:txBody>
          <a:bodyPr>
            <a:noAutofit/>
          </a:bodyPr>
          <a:lstStyle/>
          <a:p>
            <a:pPr algn="just"/>
            <a:r>
              <a:rPr lang="en-US" sz="2500" b="1" dirty="0" err="1">
                <a:solidFill>
                  <a:srgbClr val="FF0000"/>
                </a:solidFill>
              </a:rPr>
              <a:t>Korak</a:t>
            </a:r>
            <a:r>
              <a:rPr lang="en-US" sz="2500" b="1" dirty="0">
                <a:solidFill>
                  <a:srgbClr val="FF0000"/>
                </a:solidFill>
              </a:rPr>
              <a:t> 4: </a:t>
            </a:r>
            <a:r>
              <a:rPr lang="en-US" sz="2500" b="1" dirty="0" err="1">
                <a:solidFill>
                  <a:srgbClr val="FF0000"/>
                </a:solidFill>
              </a:rPr>
              <a:t>popunjavanje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registracione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prijave</a:t>
            </a:r>
            <a:endParaRPr lang="en-US" sz="2500" b="1" dirty="0">
              <a:solidFill>
                <a:srgbClr val="FF0000"/>
              </a:solidFill>
            </a:endParaRPr>
          </a:p>
          <a:p>
            <a:pPr algn="just"/>
            <a:r>
              <a:rPr lang="en-US" b="1" dirty="0" err="1"/>
              <a:t>Registracionu</a:t>
            </a:r>
            <a:r>
              <a:rPr lang="en-US" b="1" dirty="0"/>
              <a:t> </a:t>
            </a:r>
            <a:r>
              <a:rPr lang="en-US" b="1" dirty="0" err="1"/>
              <a:t>prijavu</a:t>
            </a:r>
            <a:r>
              <a:rPr lang="en-US" b="1" dirty="0"/>
              <a:t> </a:t>
            </a:r>
            <a:r>
              <a:rPr lang="en-US" b="1" dirty="0" err="1"/>
              <a:t>možete</a:t>
            </a:r>
            <a:r>
              <a:rPr lang="en-US" b="1" dirty="0"/>
              <a:t> </a:t>
            </a:r>
            <a:r>
              <a:rPr lang="en-US" b="1" dirty="0" err="1"/>
              <a:t>preuzeti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sajta</a:t>
            </a:r>
            <a:r>
              <a:rPr lang="en-US" b="1" dirty="0"/>
              <a:t> </a:t>
            </a:r>
            <a:r>
              <a:rPr lang="en-US" b="1" dirty="0" smtClean="0"/>
              <a:t>APR </a:t>
            </a:r>
            <a:r>
              <a:rPr lang="en-US" b="1" dirty="0"/>
              <a:t>i </a:t>
            </a:r>
            <a:r>
              <a:rPr lang="en-US" b="1" dirty="0" err="1"/>
              <a:t>popuniti</a:t>
            </a:r>
            <a:r>
              <a:rPr lang="en-US" b="1" dirty="0"/>
              <a:t> je u </a:t>
            </a:r>
            <a:r>
              <a:rPr lang="en-US" b="1" dirty="0" err="1"/>
              <a:t>elektronskom</a:t>
            </a:r>
            <a:r>
              <a:rPr lang="en-US" b="1" dirty="0"/>
              <a:t> </a:t>
            </a:r>
            <a:r>
              <a:rPr lang="en-US" b="1" dirty="0" err="1"/>
              <a:t>formatu</a:t>
            </a:r>
            <a:r>
              <a:rPr lang="en-US" b="1" dirty="0"/>
              <a:t>. </a:t>
            </a:r>
            <a:r>
              <a:rPr lang="en-US" b="1" dirty="0" err="1"/>
              <a:t>Tako</a:t>
            </a:r>
            <a:r>
              <a:rPr lang="en-US" b="1" dirty="0"/>
              <a:t> </a:t>
            </a:r>
            <a:r>
              <a:rPr lang="en-US" b="1" dirty="0" err="1"/>
              <a:t>popunjenu</a:t>
            </a:r>
            <a:r>
              <a:rPr lang="en-US" b="1" dirty="0"/>
              <a:t> </a:t>
            </a:r>
            <a:r>
              <a:rPr lang="en-US" b="1" dirty="0" err="1"/>
              <a:t>Registracionu</a:t>
            </a:r>
            <a:r>
              <a:rPr lang="en-US" b="1" dirty="0"/>
              <a:t> </a:t>
            </a:r>
            <a:r>
              <a:rPr lang="en-US" b="1" dirty="0" err="1"/>
              <a:t>prijavu</a:t>
            </a:r>
            <a:r>
              <a:rPr lang="en-US" b="1" dirty="0"/>
              <a:t> </a:t>
            </a:r>
            <a:r>
              <a:rPr lang="en-US" b="1" dirty="0" err="1"/>
              <a:t>možete</a:t>
            </a:r>
            <a:r>
              <a:rPr lang="en-US" b="1" dirty="0"/>
              <a:t> </a:t>
            </a:r>
            <a:r>
              <a:rPr lang="en-US" b="1" dirty="0" err="1"/>
              <a:t>odštampati</a:t>
            </a:r>
            <a:r>
              <a:rPr lang="en-US" b="1" dirty="0"/>
              <a:t> i </a:t>
            </a:r>
            <a:r>
              <a:rPr lang="en-US" b="1" dirty="0" err="1"/>
              <a:t>priložiti</a:t>
            </a:r>
            <a:r>
              <a:rPr lang="en-US" b="1" dirty="0"/>
              <a:t> </a:t>
            </a:r>
            <a:r>
              <a:rPr lang="en-US" b="1" dirty="0" err="1"/>
              <a:t>uz</a:t>
            </a:r>
            <a:r>
              <a:rPr lang="en-US" b="1" dirty="0"/>
              <a:t> </a:t>
            </a:r>
            <a:r>
              <a:rPr lang="en-US" b="1" dirty="0" err="1"/>
              <a:t>potrebnu</a:t>
            </a:r>
            <a:r>
              <a:rPr lang="en-US" b="1" dirty="0"/>
              <a:t> </a:t>
            </a:r>
            <a:r>
              <a:rPr lang="en-US" b="1" dirty="0" err="1"/>
              <a:t>dokumentaciju</a:t>
            </a:r>
            <a:r>
              <a:rPr lang="en-US" b="1" dirty="0"/>
              <a:t>. </a:t>
            </a:r>
            <a:endParaRPr lang="sr-Cyrl-RS" b="1" dirty="0" smtClean="0"/>
          </a:p>
          <a:p>
            <a:pPr algn="just"/>
            <a:r>
              <a:rPr lang="en-US" b="1" dirty="0" smtClean="0"/>
              <a:t>Ne </a:t>
            </a:r>
            <a:r>
              <a:rPr lang="en-US" b="1" dirty="0" err="1"/>
              <a:t>zaboravite</a:t>
            </a:r>
            <a:r>
              <a:rPr lang="en-US" b="1" dirty="0"/>
              <a:t> da </a:t>
            </a:r>
            <a:r>
              <a:rPr lang="en-US" b="1" dirty="0" err="1"/>
              <a:t>Registracionu</a:t>
            </a:r>
            <a:r>
              <a:rPr lang="en-US" b="1" dirty="0"/>
              <a:t> </a:t>
            </a:r>
            <a:r>
              <a:rPr lang="en-US" b="1" dirty="0" err="1"/>
              <a:t>prijavu</a:t>
            </a:r>
            <a:r>
              <a:rPr lang="en-US" b="1" dirty="0"/>
              <a:t> </a:t>
            </a:r>
            <a:r>
              <a:rPr lang="en-US" b="1" dirty="0" err="1"/>
              <a:t>potpišete</a:t>
            </a:r>
            <a:r>
              <a:rPr lang="en-US" b="1" dirty="0"/>
              <a:t>!</a:t>
            </a:r>
          </a:p>
          <a:p>
            <a:pPr algn="just"/>
            <a:r>
              <a:rPr lang="en-US" b="1" dirty="0" err="1"/>
              <a:t>Registraciona</a:t>
            </a:r>
            <a:r>
              <a:rPr lang="en-US" b="1" dirty="0"/>
              <a:t> </a:t>
            </a:r>
            <a:r>
              <a:rPr lang="en-US" b="1" dirty="0" err="1"/>
              <a:t>prijava</a:t>
            </a:r>
            <a:r>
              <a:rPr lang="en-US" b="1" dirty="0"/>
              <a:t> </a:t>
            </a:r>
            <a:r>
              <a:rPr lang="en-US" b="1" dirty="0" err="1"/>
              <a:t>koju</a:t>
            </a:r>
            <a:r>
              <a:rPr lang="en-US" b="1" dirty="0"/>
              <a:t> </a:t>
            </a:r>
            <a:r>
              <a:rPr lang="en-US" b="1" dirty="0" err="1"/>
              <a:t>popunjavate</a:t>
            </a:r>
            <a:r>
              <a:rPr lang="en-US" b="1" dirty="0"/>
              <a:t> je </a:t>
            </a:r>
            <a:r>
              <a:rPr lang="en-US" b="1" dirty="0" err="1"/>
              <a:t>takozvana</a:t>
            </a:r>
            <a:r>
              <a:rPr lang="en-US" b="1" dirty="0"/>
              <a:t> „</a:t>
            </a:r>
            <a:r>
              <a:rPr lang="en-US" b="1" dirty="0" err="1"/>
              <a:t>jedinstvena</a:t>
            </a:r>
            <a:r>
              <a:rPr lang="en-US" b="1" dirty="0"/>
              <a:t>“ </a:t>
            </a:r>
            <a:r>
              <a:rPr lang="en-US" b="1" dirty="0" err="1"/>
              <a:t>registraciona</a:t>
            </a:r>
            <a:r>
              <a:rPr lang="en-US" b="1" dirty="0"/>
              <a:t> </a:t>
            </a:r>
            <a:r>
              <a:rPr lang="en-US" b="1" dirty="0" err="1"/>
              <a:t>prijava</a:t>
            </a:r>
            <a:r>
              <a:rPr lang="en-US" b="1" dirty="0"/>
              <a:t>, </a:t>
            </a:r>
            <a:r>
              <a:rPr lang="en-US" b="1" dirty="0" err="1"/>
              <a:t>što</a:t>
            </a:r>
            <a:r>
              <a:rPr lang="en-US" b="1" dirty="0"/>
              <a:t> </a:t>
            </a:r>
            <a:r>
              <a:rPr lang="en-US" b="1" dirty="0" err="1"/>
              <a:t>znači</a:t>
            </a:r>
            <a:r>
              <a:rPr lang="en-US" b="1" dirty="0"/>
              <a:t> da se APR-u </a:t>
            </a:r>
            <a:r>
              <a:rPr lang="en-US" b="1" dirty="0" err="1"/>
              <a:t>svi</a:t>
            </a:r>
            <a:r>
              <a:rPr lang="en-US" b="1" dirty="0"/>
              <a:t> </a:t>
            </a:r>
            <a:r>
              <a:rPr lang="en-US" b="1" dirty="0" err="1"/>
              <a:t>obraćaju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jedinstven</a:t>
            </a:r>
            <a:r>
              <a:rPr lang="en-US" b="1" dirty="0"/>
              <a:t> (</a:t>
            </a:r>
            <a:r>
              <a:rPr lang="en-US" b="1" dirty="0" err="1"/>
              <a:t>unificiran</a:t>
            </a:r>
            <a:r>
              <a:rPr lang="en-US" b="1" dirty="0"/>
              <a:t>) </a:t>
            </a:r>
            <a:r>
              <a:rPr lang="en-US" b="1" dirty="0" err="1"/>
              <a:t>način</a:t>
            </a:r>
            <a:r>
              <a:rPr lang="en-US" b="1" dirty="0"/>
              <a:t> </a:t>
            </a:r>
            <a:r>
              <a:rPr lang="en-US" b="1" dirty="0" err="1"/>
              <a:t>kroz</a:t>
            </a:r>
            <a:r>
              <a:rPr lang="en-US" b="1" dirty="0"/>
              <a:t> </a:t>
            </a:r>
            <a:r>
              <a:rPr lang="en-US" b="1" dirty="0" err="1"/>
              <a:t>ovu</a:t>
            </a:r>
            <a:r>
              <a:rPr lang="en-US" b="1" dirty="0"/>
              <a:t> </a:t>
            </a:r>
            <a:r>
              <a:rPr lang="en-US" b="1" dirty="0" err="1"/>
              <a:t>prijavu</a:t>
            </a:r>
            <a:r>
              <a:rPr lang="en-US" b="1" dirty="0"/>
              <a:t>. </a:t>
            </a:r>
            <a:endParaRPr lang="sr-Latn-RS" b="1" dirty="0" smtClean="0"/>
          </a:p>
          <a:p>
            <a:pPr algn="just"/>
            <a:r>
              <a:rPr lang="en-US" b="1" dirty="0" err="1" smtClean="0"/>
              <a:t>Kako</a:t>
            </a:r>
            <a:r>
              <a:rPr lang="en-US" b="1" dirty="0" smtClean="0"/>
              <a:t> </a:t>
            </a:r>
            <a:r>
              <a:rPr lang="en-US" b="1" dirty="0" err="1"/>
              <a:t>biste</a:t>
            </a:r>
            <a:r>
              <a:rPr lang="en-US" b="1" dirty="0"/>
              <a:t> je </a:t>
            </a:r>
            <a:r>
              <a:rPr lang="en-US" b="1" dirty="0" err="1"/>
              <a:t>ispravno</a:t>
            </a:r>
            <a:r>
              <a:rPr lang="en-US" b="1" dirty="0"/>
              <a:t> </a:t>
            </a:r>
            <a:r>
              <a:rPr lang="en-US" b="1" dirty="0" err="1"/>
              <a:t>popunili</a:t>
            </a:r>
            <a:r>
              <a:rPr lang="en-US" b="1" dirty="0"/>
              <a:t>, </a:t>
            </a:r>
            <a:r>
              <a:rPr lang="en-US" b="1" dirty="0" err="1"/>
              <a:t>najvažnije</a:t>
            </a:r>
            <a:r>
              <a:rPr lang="en-US" b="1" dirty="0"/>
              <a:t> je da </a:t>
            </a:r>
            <a:r>
              <a:rPr lang="en-US" b="1" dirty="0" err="1"/>
              <a:t>čitate</a:t>
            </a:r>
            <a:r>
              <a:rPr lang="en-US" b="1" dirty="0"/>
              <a:t> i </a:t>
            </a:r>
            <a:r>
              <a:rPr lang="en-US" b="1" dirty="0" err="1"/>
              <a:t>pratite</a:t>
            </a:r>
            <a:r>
              <a:rPr lang="en-US" b="1" dirty="0"/>
              <a:t> </a:t>
            </a:r>
            <a:r>
              <a:rPr lang="en-US" b="1" dirty="0" err="1"/>
              <a:t>uputstva</a:t>
            </a:r>
            <a:r>
              <a:rPr lang="en-US" b="1" dirty="0"/>
              <a:t> </a:t>
            </a:r>
            <a:r>
              <a:rPr lang="en-US" b="1" dirty="0" err="1"/>
              <a:t>koja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napisana</a:t>
            </a:r>
            <a:r>
              <a:rPr lang="en-US" b="1" dirty="0"/>
              <a:t> u </a:t>
            </a:r>
            <a:r>
              <a:rPr lang="en-US" b="1" dirty="0" err="1"/>
              <a:t>samom</a:t>
            </a:r>
            <a:r>
              <a:rPr lang="en-US" b="1" dirty="0"/>
              <a:t> </a:t>
            </a:r>
            <a:r>
              <a:rPr lang="en-US" b="1" dirty="0" err="1"/>
              <a:t>obrascu</a:t>
            </a:r>
            <a:r>
              <a:rPr lang="en-US" b="1" dirty="0"/>
              <a:t> </a:t>
            </a:r>
            <a:r>
              <a:rPr lang="en-US" b="1" dirty="0" err="1"/>
              <a:t>Registracione</a:t>
            </a:r>
            <a:r>
              <a:rPr lang="en-US" b="1" dirty="0"/>
              <a:t> </a:t>
            </a:r>
            <a:r>
              <a:rPr lang="en-US" b="1" dirty="0" err="1"/>
              <a:t>prijave</a:t>
            </a:r>
            <a:r>
              <a:rPr lang="en-US" b="1" dirty="0"/>
              <a:t>. </a:t>
            </a:r>
          </a:p>
          <a:p>
            <a:pPr marL="0" indent="0" algn="just">
              <a:buNone/>
            </a:pPr>
            <a:endParaRPr lang="sr-Latn-CS" altLang="en-US" sz="22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20271184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793501"/>
            <a:ext cx="11000507" cy="4800600"/>
          </a:xfrm>
        </p:spPr>
        <p:txBody>
          <a:bodyPr>
            <a:noAutofit/>
          </a:bodyPr>
          <a:lstStyle/>
          <a:p>
            <a:r>
              <a:rPr lang="en-US" sz="2500" b="1" dirty="0" err="1">
                <a:solidFill>
                  <a:srgbClr val="FF0000"/>
                </a:solidFill>
              </a:rPr>
              <a:t>Korak</a:t>
            </a:r>
            <a:r>
              <a:rPr lang="en-US" sz="2500" b="1" dirty="0">
                <a:solidFill>
                  <a:srgbClr val="FF0000"/>
                </a:solidFill>
              </a:rPr>
              <a:t> 5-A: </a:t>
            </a:r>
            <a:r>
              <a:rPr lang="en-US" sz="2500" b="1" dirty="0" err="1">
                <a:solidFill>
                  <a:srgbClr val="FF0000"/>
                </a:solidFill>
              </a:rPr>
              <a:t>žalba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na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odluku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registatora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sz="2500" b="1" dirty="0"/>
              <a:t>U </a:t>
            </a:r>
            <a:r>
              <a:rPr lang="en-US" sz="2500" b="1" dirty="0" err="1"/>
              <a:t>slučaju</a:t>
            </a:r>
            <a:r>
              <a:rPr lang="en-US" sz="2500" b="1" dirty="0"/>
              <a:t> da </a:t>
            </a:r>
            <a:r>
              <a:rPr lang="en-US" sz="2500" b="1" dirty="0" err="1"/>
              <a:t>niste</a:t>
            </a:r>
            <a:r>
              <a:rPr lang="en-US" sz="2500" b="1" dirty="0"/>
              <a:t> </a:t>
            </a:r>
            <a:r>
              <a:rPr lang="en-US" sz="2500" b="1" dirty="0" err="1"/>
              <a:t>zadovoljni</a:t>
            </a:r>
            <a:r>
              <a:rPr lang="en-US" sz="2500" b="1" dirty="0"/>
              <a:t> </a:t>
            </a:r>
            <a:r>
              <a:rPr lang="en-US" sz="2500" b="1" dirty="0" err="1"/>
              <a:t>odlukom</a:t>
            </a:r>
            <a:r>
              <a:rPr lang="en-US" sz="2500" b="1" dirty="0"/>
              <a:t> </a:t>
            </a:r>
            <a:r>
              <a:rPr lang="en-US" sz="2500" b="1" dirty="0" err="1"/>
              <a:t>Registratora</a:t>
            </a:r>
            <a:r>
              <a:rPr lang="en-US" sz="2500" b="1" dirty="0"/>
              <a:t>, </a:t>
            </a:r>
            <a:r>
              <a:rPr lang="en-US" sz="2500" b="1" dirty="0" err="1"/>
              <a:t>možete</a:t>
            </a:r>
            <a:r>
              <a:rPr lang="en-US" sz="2500" b="1" dirty="0"/>
              <a:t> </a:t>
            </a:r>
            <a:r>
              <a:rPr lang="en-US" sz="2500" b="1" dirty="0" err="1"/>
              <a:t>podneti</a:t>
            </a:r>
            <a:r>
              <a:rPr lang="en-US" sz="2500" b="1" dirty="0"/>
              <a:t> </a:t>
            </a:r>
            <a:r>
              <a:rPr lang="en-US" sz="2500" b="1" dirty="0" err="1"/>
              <a:t>žalbu</a:t>
            </a:r>
            <a:r>
              <a:rPr lang="en-US" sz="2500" b="1" dirty="0"/>
              <a:t> </a:t>
            </a:r>
            <a:r>
              <a:rPr lang="en-US" sz="2500" b="1" dirty="0" err="1"/>
              <a:t>koja</a:t>
            </a:r>
            <a:r>
              <a:rPr lang="en-US" sz="2500" b="1" dirty="0"/>
              <a:t> </a:t>
            </a:r>
            <a:r>
              <a:rPr lang="en-US" sz="2500" b="1" dirty="0" err="1"/>
              <a:t>obavezno</a:t>
            </a:r>
            <a:r>
              <a:rPr lang="en-US" sz="2500" b="1" dirty="0"/>
              <a:t> </a:t>
            </a:r>
            <a:r>
              <a:rPr lang="en-US" sz="2500" b="1" dirty="0" err="1"/>
              <a:t>sadrži</a:t>
            </a:r>
            <a:r>
              <a:rPr lang="en-US" sz="2500" b="1" dirty="0"/>
              <a:t>: </a:t>
            </a:r>
            <a:r>
              <a:rPr lang="en-US" sz="2500" b="1" dirty="0" err="1"/>
              <a:t>broj</a:t>
            </a:r>
            <a:r>
              <a:rPr lang="en-US" sz="2500" b="1" dirty="0"/>
              <a:t> i datum </a:t>
            </a:r>
            <a:r>
              <a:rPr lang="en-US" sz="2500" b="1" dirty="0" err="1"/>
              <a:t>odluke</a:t>
            </a:r>
            <a:r>
              <a:rPr lang="en-US" sz="2500" b="1" dirty="0"/>
              <a:t> </a:t>
            </a:r>
            <a:r>
              <a:rPr lang="en-US" sz="2500" b="1" dirty="0" err="1"/>
              <a:t>koja</a:t>
            </a:r>
            <a:r>
              <a:rPr lang="en-US" sz="2500" b="1" dirty="0"/>
              <a:t> se </a:t>
            </a:r>
            <a:r>
              <a:rPr lang="en-US" sz="2500" b="1" dirty="0" err="1"/>
              <a:t>žalbom</a:t>
            </a:r>
            <a:r>
              <a:rPr lang="en-US" sz="2500" b="1" dirty="0"/>
              <a:t> </a:t>
            </a:r>
            <a:r>
              <a:rPr lang="en-US" sz="2500" b="1" dirty="0" err="1"/>
              <a:t>pobija</a:t>
            </a:r>
            <a:r>
              <a:rPr lang="en-US" sz="2500" b="1" dirty="0"/>
              <a:t>, </a:t>
            </a:r>
            <a:r>
              <a:rPr lang="en-US" sz="2500" b="1" dirty="0" err="1"/>
              <a:t>razlozi</a:t>
            </a:r>
            <a:r>
              <a:rPr lang="en-US" sz="2500" b="1" dirty="0"/>
              <a:t> </a:t>
            </a:r>
            <a:r>
              <a:rPr lang="en-US" sz="2500" b="1" dirty="0" err="1"/>
              <a:t>pobijanja</a:t>
            </a:r>
            <a:r>
              <a:rPr lang="en-US" sz="2500" b="1" dirty="0"/>
              <a:t>, </a:t>
            </a:r>
            <a:r>
              <a:rPr lang="en-US" sz="2500" b="1" dirty="0" err="1"/>
              <a:t>identifikacioni</a:t>
            </a:r>
            <a:r>
              <a:rPr lang="en-US" sz="2500" b="1" dirty="0"/>
              <a:t> </a:t>
            </a:r>
            <a:r>
              <a:rPr lang="en-US" sz="2500" b="1" dirty="0" err="1"/>
              <a:t>podaci</a:t>
            </a:r>
            <a:r>
              <a:rPr lang="en-US" sz="2500" b="1" dirty="0"/>
              <a:t> o </a:t>
            </a:r>
            <a:r>
              <a:rPr lang="en-US" sz="2500" b="1" dirty="0" err="1"/>
              <a:t>podnosiocu</a:t>
            </a:r>
            <a:r>
              <a:rPr lang="en-US" sz="2500" b="1" dirty="0"/>
              <a:t> </a:t>
            </a:r>
            <a:r>
              <a:rPr lang="en-US" sz="2500" b="1" dirty="0" err="1"/>
              <a:t>žalbe</a:t>
            </a:r>
            <a:r>
              <a:rPr lang="en-US" sz="2500" b="1" dirty="0"/>
              <a:t> i </a:t>
            </a:r>
            <a:r>
              <a:rPr lang="en-US" sz="2500" b="1" dirty="0" err="1"/>
              <a:t>potpis</a:t>
            </a:r>
            <a:r>
              <a:rPr lang="en-US" sz="2500" b="1" dirty="0"/>
              <a:t> </a:t>
            </a:r>
            <a:r>
              <a:rPr lang="en-US" sz="2500" b="1" dirty="0" err="1"/>
              <a:t>podnosioca</a:t>
            </a:r>
            <a:r>
              <a:rPr lang="en-US" sz="2500" b="1" dirty="0"/>
              <a:t> </a:t>
            </a:r>
            <a:r>
              <a:rPr lang="en-US" sz="2500" b="1" dirty="0" err="1"/>
              <a:t>žalbe</a:t>
            </a:r>
            <a:r>
              <a:rPr lang="en-US" sz="2500" b="1" dirty="0" smtClean="0"/>
              <a:t>.</a:t>
            </a:r>
            <a:endParaRPr lang="sr-Latn-RS" sz="2500" b="1" dirty="0" smtClean="0"/>
          </a:p>
          <a:p>
            <a:r>
              <a:rPr lang="en-US" sz="2500" b="1" dirty="0" err="1">
                <a:solidFill>
                  <a:srgbClr val="FF0000"/>
                </a:solidFill>
              </a:rPr>
              <a:t>Korak</a:t>
            </a:r>
            <a:r>
              <a:rPr lang="en-US" sz="2500" b="1" dirty="0">
                <a:solidFill>
                  <a:srgbClr val="FF0000"/>
                </a:solidFill>
              </a:rPr>
              <a:t> 6: </a:t>
            </a:r>
            <a:r>
              <a:rPr lang="en-US" sz="2500" b="1" dirty="0" err="1">
                <a:solidFill>
                  <a:srgbClr val="FF0000"/>
                </a:solidFill>
              </a:rPr>
              <a:t>dobijanje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rešenja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sz="2500" b="1" dirty="0" err="1"/>
              <a:t>Kada</a:t>
            </a:r>
            <a:r>
              <a:rPr lang="en-US" sz="2500" b="1" dirty="0"/>
              <a:t> APR </a:t>
            </a:r>
            <a:r>
              <a:rPr lang="en-US" sz="2500" b="1" dirty="0" err="1"/>
              <a:t>pozitivno</a:t>
            </a:r>
            <a:r>
              <a:rPr lang="en-US" sz="2500" b="1" dirty="0"/>
              <a:t> </a:t>
            </a:r>
            <a:r>
              <a:rPr lang="en-US" sz="2500" b="1" dirty="0" err="1"/>
              <a:t>odluči</a:t>
            </a:r>
            <a:r>
              <a:rPr lang="en-US" sz="2500" b="1" dirty="0"/>
              <a:t> </a:t>
            </a:r>
            <a:r>
              <a:rPr lang="en-US" sz="2500" b="1" dirty="0" err="1"/>
              <a:t>po</a:t>
            </a:r>
            <a:r>
              <a:rPr lang="en-US" sz="2500" b="1" dirty="0"/>
              <a:t> </a:t>
            </a:r>
            <a:r>
              <a:rPr lang="en-US" sz="2500" b="1" dirty="0" err="1"/>
              <a:t>Vašoj</a:t>
            </a:r>
            <a:r>
              <a:rPr lang="en-US" sz="2500" b="1" dirty="0"/>
              <a:t> </a:t>
            </a:r>
            <a:r>
              <a:rPr lang="en-US" sz="2500" b="1" dirty="0" err="1"/>
              <a:t>prijavi</a:t>
            </a:r>
            <a:r>
              <a:rPr lang="en-US" sz="2500" b="1" dirty="0"/>
              <a:t>, </a:t>
            </a:r>
            <a:r>
              <a:rPr lang="en-US" sz="2500" b="1" dirty="0" err="1"/>
              <a:t>doneće</a:t>
            </a:r>
            <a:r>
              <a:rPr lang="en-US" sz="2500" b="1" dirty="0"/>
              <a:t> </a:t>
            </a:r>
            <a:r>
              <a:rPr lang="en-US" sz="2500" b="1" dirty="0" err="1"/>
              <a:t>Rešenje</a:t>
            </a:r>
            <a:r>
              <a:rPr lang="en-US" sz="2500" b="1" dirty="0"/>
              <a:t> </a:t>
            </a:r>
            <a:r>
              <a:rPr lang="en-US" sz="2500" b="1" dirty="0" err="1"/>
              <a:t>kojim</a:t>
            </a:r>
            <a:r>
              <a:rPr lang="en-US" sz="2500" b="1" dirty="0"/>
              <a:t> se </a:t>
            </a:r>
            <a:r>
              <a:rPr lang="en-US" sz="2500" b="1" dirty="0" err="1"/>
              <a:t>prijava</a:t>
            </a:r>
            <a:r>
              <a:rPr lang="en-US" sz="2500" b="1" dirty="0"/>
              <a:t> </a:t>
            </a:r>
            <a:r>
              <a:rPr lang="en-US" sz="2500" b="1" dirty="0" err="1"/>
              <a:t>usvaja</a:t>
            </a:r>
            <a:r>
              <a:rPr lang="en-US" sz="2500" b="1" dirty="0"/>
              <a:t>, i </a:t>
            </a:r>
            <a:r>
              <a:rPr lang="en-US" sz="2500" b="1" dirty="0" err="1"/>
              <a:t>dostaviće</a:t>
            </a:r>
            <a:r>
              <a:rPr lang="en-US" sz="2500" b="1" dirty="0"/>
              <a:t> </a:t>
            </a:r>
            <a:r>
              <a:rPr lang="en-US" sz="2500" b="1" dirty="0" err="1"/>
              <a:t>Vam</a:t>
            </a:r>
            <a:r>
              <a:rPr lang="en-US" sz="2500" b="1" dirty="0"/>
              <a:t> to </a:t>
            </a:r>
            <a:r>
              <a:rPr lang="en-US" sz="2500" b="1" dirty="0" err="1"/>
              <a:t>Rešenje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način</a:t>
            </a:r>
            <a:r>
              <a:rPr lang="en-US" sz="2500" b="1" dirty="0"/>
              <a:t> </a:t>
            </a:r>
            <a:r>
              <a:rPr lang="en-US" sz="2500" b="1" dirty="0" err="1"/>
              <a:t>koji</a:t>
            </a:r>
            <a:r>
              <a:rPr lang="en-US" sz="2500" b="1" dirty="0"/>
              <a:t> </a:t>
            </a:r>
            <a:r>
              <a:rPr lang="en-US" sz="2500" b="1" dirty="0" err="1"/>
              <a:t>ste</a:t>
            </a:r>
            <a:r>
              <a:rPr lang="en-US" sz="2500" b="1" dirty="0"/>
              <a:t> </a:t>
            </a:r>
            <a:r>
              <a:rPr lang="en-US" sz="2500" b="1" dirty="0" err="1"/>
              <a:t>naveli</a:t>
            </a:r>
            <a:r>
              <a:rPr lang="en-US" sz="2500" b="1" dirty="0"/>
              <a:t> u </a:t>
            </a:r>
            <a:r>
              <a:rPr lang="en-US" sz="2500" b="1" dirty="0" err="1"/>
              <a:t>Registracionoj</a:t>
            </a:r>
            <a:r>
              <a:rPr lang="en-US" sz="2500" b="1" dirty="0"/>
              <a:t> </a:t>
            </a:r>
            <a:r>
              <a:rPr lang="en-US" sz="2500" b="1" dirty="0" err="1"/>
              <a:t>prijavi</a:t>
            </a:r>
            <a:r>
              <a:rPr lang="en-US" sz="2500" b="1" dirty="0"/>
              <a:t>. </a:t>
            </a:r>
          </a:p>
          <a:p>
            <a:r>
              <a:rPr lang="en-US" sz="2500" b="1" dirty="0" smtClean="0"/>
              <a:t> </a:t>
            </a:r>
            <a:r>
              <a:rPr lang="en-US" sz="2500" b="1" dirty="0" err="1"/>
              <a:t>Vreme</a:t>
            </a:r>
            <a:r>
              <a:rPr lang="en-US" sz="2500" b="1" dirty="0"/>
              <a:t>: </a:t>
            </a:r>
            <a:r>
              <a:rPr lang="en-US" sz="2500" b="1" dirty="0">
                <a:solidFill>
                  <a:srgbClr val="FF0000"/>
                </a:solidFill>
              </a:rPr>
              <a:t>5 </a:t>
            </a:r>
            <a:r>
              <a:rPr lang="en-US" sz="2500" b="1" dirty="0" err="1">
                <a:solidFill>
                  <a:srgbClr val="FF0000"/>
                </a:solidFill>
              </a:rPr>
              <a:t>radnih</a:t>
            </a:r>
            <a:r>
              <a:rPr lang="en-US" sz="2500" b="1" dirty="0">
                <a:solidFill>
                  <a:srgbClr val="FF0000"/>
                </a:solidFill>
              </a:rPr>
              <a:t> dana od dana </a:t>
            </a:r>
            <a:r>
              <a:rPr lang="en-US" sz="2500" b="1" dirty="0" err="1">
                <a:solidFill>
                  <a:srgbClr val="FF0000"/>
                </a:solidFill>
              </a:rPr>
              <a:t>podnošenja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uredne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prijave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sz="2500" b="1" dirty="0" err="1"/>
              <a:t>Troškovi</a:t>
            </a:r>
            <a:r>
              <a:rPr lang="en-US" sz="2500" b="1" dirty="0"/>
              <a:t>: </a:t>
            </a:r>
            <a:r>
              <a:rPr lang="en-US" sz="2500" b="1" dirty="0">
                <a:solidFill>
                  <a:srgbClr val="FF0000"/>
                </a:solidFill>
              </a:rPr>
              <a:t>0 </a:t>
            </a:r>
            <a:r>
              <a:rPr lang="en-US" sz="2500" b="1" dirty="0" err="1">
                <a:solidFill>
                  <a:srgbClr val="FF0000"/>
                </a:solidFill>
              </a:rPr>
              <a:t>dinara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279569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073" y="867394"/>
            <a:ext cx="11647054" cy="4800600"/>
          </a:xfrm>
        </p:spPr>
        <p:txBody>
          <a:bodyPr>
            <a:no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Korak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6-A: </a:t>
            </a:r>
            <a:r>
              <a:rPr lang="en-US" sz="2400" b="1" dirty="0" err="1">
                <a:solidFill>
                  <a:srgbClr val="FF0000"/>
                </a:solidFill>
              </a:rPr>
              <a:t>dobijanje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izvoda</a:t>
            </a:r>
            <a:r>
              <a:rPr lang="en-US" sz="2400" b="1" dirty="0">
                <a:solidFill>
                  <a:srgbClr val="FF0000"/>
                </a:solidFill>
              </a:rPr>
              <a:t> iz </a:t>
            </a:r>
            <a:r>
              <a:rPr lang="en-US" sz="2400" b="1" dirty="0" err="1">
                <a:solidFill>
                  <a:srgbClr val="FF0000"/>
                </a:solidFill>
              </a:rPr>
              <a:t>registra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privrednih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subjekata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/>
              <a:t>U </a:t>
            </a:r>
            <a:r>
              <a:rPr lang="en-US" sz="2400" b="1" dirty="0" err="1"/>
              <a:t>toku</a:t>
            </a:r>
            <a:r>
              <a:rPr lang="en-US" sz="2400" b="1" dirty="0"/>
              <a:t> </a:t>
            </a:r>
            <a:r>
              <a:rPr lang="en-US" sz="2400" b="1" dirty="0" err="1"/>
              <a:t>poslovanja</a:t>
            </a:r>
            <a:r>
              <a:rPr lang="en-US" sz="2400" b="1" dirty="0"/>
              <a:t>, </a:t>
            </a:r>
            <a:r>
              <a:rPr lang="en-US" sz="2400" b="1" dirty="0" err="1"/>
              <a:t>može</a:t>
            </a:r>
            <a:r>
              <a:rPr lang="en-US" sz="2400" b="1" dirty="0"/>
              <a:t> </a:t>
            </a:r>
            <a:r>
              <a:rPr lang="en-US" sz="2400" b="1" dirty="0" err="1"/>
              <a:t>Vam</a:t>
            </a:r>
            <a:r>
              <a:rPr lang="en-US" sz="2400" b="1" dirty="0"/>
              <a:t> se </a:t>
            </a:r>
            <a:r>
              <a:rPr lang="en-US" sz="2400" b="1" dirty="0" err="1"/>
              <a:t>desiti</a:t>
            </a:r>
            <a:r>
              <a:rPr lang="en-US" sz="2400" b="1" dirty="0"/>
              <a:t> da </a:t>
            </a:r>
            <a:r>
              <a:rPr lang="en-US" sz="2400" b="1" dirty="0" err="1"/>
              <a:t>Vam</a:t>
            </a:r>
            <a:r>
              <a:rPr lang="en-US" sz="2400" b="1" dirty="0"/>
              <a:t> je </a:t>
            </a:r>
            <a:r>
              <a:rPr lang="en-US" sz="2400" b="1" dirty="0" err="1"/>
              <a:t>potreban</a:t>
            </a:r>
            <a:r>
              <a:rPr lang="en-US" sz="2400" b="1" dirty="0"/>
              <a:t> </a:t>
            </a:r>
            <a:r>
              <a:rPr lang="en-US" sz="2400" b="1" dirty="0" err="1"/>
              <a:t>izvod</a:t>
            </a:r>
            <a:r>
              <a:rPr lang="en-US" sz="2400" b="1" dirty="0"/>
              <a:t> iz APR o </a:t>
            </a:r>
            <a:r>
              <a:rPr lang="en-US" sz="2400" b="1" dirty="0" err="1"/>
              <a:t>registraciji</a:t>
            </a:r>
            <a:r>
              <a:rPr lang="en-US" sz="2400" b="1" dirty="0"/>
              <a:t> </a:t>
            </a:r>
            <a:r>
              <a:rPr lang="en-US" sz="2400" b="1" dirty="0" err="1"/>
              <a:t>preduzetnika</a:t>
            </a:r>
            <a:r>
              <a:rPr lang="en-US" sz="2400" b="1" dirty="0"/>
              <a:t>. </a:t>
            </a:r>
            <a:r>
              <a:rPr lang="en-US" sz="2400" b="1" dirty="0" err="1"/>
              <a:t>Neki</a:t>
            </a:r>
            <a:r>
              <a:rPr lang="en-US" sz="2400" b="1" dirty="0"/>
              <a:t> put je to </a:t>
            </a:r>
            <a:r>
              <a:rPr lang="en-US" sz="2400" b="1" dirty="0" err="1"/>
              <a:t>potrebno</a:t>
            </a:r>
            <a:r>
              <a:rPr lang="en-US" sz="2400" b="1" dirty="0"/>
              <a:t> da </a:t>
            </a:r>
            <a:r>
              <a:rPr lang="en-US" sz="2400" b="1" dirty="0" err="1"/>
              <a:t>biste</a:t>
            </a:r>
            <a:r>
              <a:rPr lang="en-US" sz="2400" b="1" dirty="0"/>
              <a:t> </a:t>
            </a:r>
            <a:r>
              <a:rPr lang="en-US" sz="2400" b="1" dirty="0" err="1"/>
              <a:t>dokazali</a:t>
            </a:r>
            <a:r>
              <a:rPr lang="en-US" sz="2400" b="1" dirty="0"/>
              <a:t> da u </a:t>
            </a:r>
            <a:r>
              <a:rPr lang="en-US" sz="2400" b="1" dirty="0" err="1"/>
              <a:t>momentu</a:t>
            </a:r>
            <a:r>
              <a:rPr lang="en-US" sz="2400" b="1" dirty="0"/>
              <a:t> </a:t>
            </a:r>
            <a:r>
              <a:rPr lang="en-US" sz="2400" b="1" dirty="0" err="1"/>
              <a:t>izdavanja</a:t>
            </a:r>
            <a:r>
              <a:rPr lang="en-US" sz="2400" b="1" dirty="0"/>
              <a:t> </a:t>
            </a:r>
            <a:r>
              <a:rPr lang="en-US" sz="2400" b="1" dirty="0" err="1"/>
              <a:t>izvoda</a:t>
            </a:r>
            <a:r>
              <a:rPr lang="en-US" sz="2400" b="1" dirty="0"/>
              <a:t> </a:t>
            </a:r>
            <a:r>
              <a:rPr lang="en-US" sz="2400" b="1" dirty="0" err="1"/>
              <a:t>poslujete</a:t>
            </a:r>
            <a:r>
              <a:rPr lang="en-US" sz="2400" b="1" dirty="0"/>
              <a:t> </a:t>
            </a:r>
            <a:r>
              <a:rPr lang="en-US" sz="2400" b="1" dirty="0" err="1"/>
              <a:t>kao</a:t>
            </a:r>
            <a:r>
              <a:rPr lang="en-US" sz="2400" b="1" dirty="0"/>
              <a:t> </a:t>
            </a:r>
            <a:r>
              <a:rPr lang="en-US" sz="2400" b="1" dirty="0" err="1"/>
              <a:t>preduzetnik</a:t>
            </a:r>
            <a:r>
              <a:rPr lang="en-US" sz="2400" b="1" dirty="0"/>
              <a:t>.</a:t>
            </a:r>
          </a:p>
          <a:p>
            <a:r>
              <a:rPr lang="en-US" sz="2400" b="1" dirty="0"/>
              <a:t>Za </a:t>
            </a:r>
            <a:r>
              <a:rPr lang="en-US" sz="2400" b="1" dirty="0" err="1"/>
              <a:t>dobijanje</a:t>
            </a:r>
            <a:r>
              <a:rPr lang="en-US" sz="2400" b="1" dirty="0"/>
              <a:t> </a:t>
            </a:r>
            <a:r>
              <a:rPr lang="en-US" sz="2400" b="1" dirty="0" err="1"/>
              <a:t>izvoda</a:t>
            </a:r>
            <a:r>
              <a:rPr lang="en-US" sz="2400" b="1" dirty="0"/>
              <a:t> iz </a:t>
            </a:r>
            <a:r>
              <a:rPr lang="en-US" sz="2400" b="1" dirty="0" err="1"/>
              <a:t>Registra</a:t>
            </a:r>
            <a:r>
              <a:rPr lang="en-US" sz="2400" b="1" dirty="0"/>
              <a:t> </a:t>
            </a:r>
            <a:r>
              <a:rPr lang="en-US" sz="2400" b="1" dirty="0" err="1"/>
              <a:t>privrednih</a:t>
            </a:r>
            <a:r>
              <a:rPr lang="en-US" sz="2400" b="1" dirty="0"/>
              <a:t> </a:t>
            </a:r>
            <a:r>
              <a:rPr lang="en-US" sz="2400" b="1" dirty="0" err="1"/>
              <a:t>subjekata</a:t>
            </a:r>
            <a:r>
              <a:rPr lang="en-US" sz="2400" b="1" dirty="0"/>
              <a:t> </a:t>
            </a:r>
            <a:r>
              <a:rPr lang="en-US" sz="2400" b="1" dirty="0" err="1"/>
              <a:t>potrebno</a:t>
            </a:r>
            <a:r>
              <a:rPr lang="en-US" sz="2400" b="1" dirty="0"/>
              <a:t> je </a:t>
            </a:r>
            <a:r>
              <a:rPr lang="en-US" sz="2400" b="1" dirty="0" err="1"/>
              <a:t>podneti</a:t>
            </a:r>
            <a:r>
              <a:rPr lang="en-US" sz="2400" b="1" dirty="0"/>
              <a:t> </a:t>
            </a:r>
            <a:r>
              <a:rPr lang="en-US" sz="2400" b="1" dirty="0" err="1"/>
              <a:t>sledeće</a:t>
            </a:r>
            <a:r>
              <a:rPr lang="en-US" sz="2400" b="1" dirty="0"/>
              <a:t>:</a:t>
            </a:r>
          </a:p>
          <a:p>
            <a:r>
              <a:rPr lang="en-US" sz="2400" b="1" dirty="0" err="1" smtClean="0"/>
              <a:t>zahtev</a:t>
            </a:r>
            <a:r>
              <a:rPr lang="en-US" sz="2400" b="1" dirty="0" smtClean="0"/>
              <a:t> za </a:t>
            </a:r>
            <a:r>
              <a:rPr lang="en-US" sz="2400" b="1" dirty="0" err="1" smtClean="0"/>
              <a:t>izdavanje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izvoda</a:t>
            </a:r>
            <a:r>
              <a:rPr lang="en-US" sz="2400" b="1" dirty="0" smtClean="0"/>
              <a:t> </a:t>
            </a:r>
            <a:endParaRPr lang="sr-Latn-RS" sz="2400" b="1" dirty="0" smtClean="0"/>
          </a:p>
          <a:p>
            <a:r>
              <a:rPr lang="en-US" sz="2400" b="1" dirty="0" err="1" smtClean="0"/>
              <a:t>dokaz</a:t>
            </a:r>
            <a:r>
              <a:rPr lang="en-US" sz="2400" b="1" dirty="0" smtClean="0"/>
              <a:t> </a:t>
            </a:r>
            <a:r>
              <a:rPr lang="en-US" sz="2400" b="1" dirty="0"/>
              <a:t>o </a:t>
            </a:r>
            <a:r>
              <a:rPr lang="en-US" sz="2400" b="1" dirty="0" err="1"/>
              <a:t>uplati</a:t>
            </a:r>
            <a:r>
              <a:rPr lang="en-US" sz="2400" b="1" dirty="0"/>
              <a:t> </a:t>
            </a:r>
            <a:r>
              <a:rPr lang="en-US" sz="2400" b="1" dirty="0" err="1"/>
              <a:t>naknade</a:t>
            </a:r>
            <a:r>
              <a:rPr lang="en-US" sz="2400" b="1" dirty="0"/>
              <a:t> za </a:t>
            </a:r>
            <a:r>
              <a:rPr lang="en-US" sz="2400" b="1" dirty="0" err="1"/>
              <a:t>izdavanje</a:t>
            </a:r>
            <a:r>
              <a:rPr lang="en-US" sz="2400" b="1" dirty="0"/>
              <a:t> </a:t>
            </a:r>
            <a:r>
              <a:rPr lang="en-US" sz="2400" b="1" dirty="0" err="1"/>
              <a:t>izvoda</a:t>
            </a:r>
            <a:r>
              <a:rPr lang="en-US" sz="2400" b="1" dirty="0"/>
              <a:t> o </a:t>
            </a:r>
            <a:r>
              <a:rPr lang="en-US" sz="2400" b="1" dirty="0" err="1"/>
              <a:t>registrovanom</a:t>
            </a:r>
            <a:r>
              <a:rPr lang="en-US" sz="2400" b="1" dirty="0"/>
              <a:t> </a:t>
            </a:r>
            <a:r>
              <a:rPr lang="en-US" sz="2400" b="1" dirty="0" err="1"/>
              <a:t>preduzetniku</a:t>
            </a:r>
            <a:r>
              <a:rPr lang="en-US" sz="2400" b="1" dirty="0"/>
              <a:t> </a:t>
            </a:r>
            <a:r>
              <a:rPr lang="en-US" sz="2400" b="1" dirty="0" err="1"/>
              <a:t>koja</a:t>
            </a:r>
            <a:r>
              <a:rPr lang="en-US" sz="2400" b="1" dirty="0"/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iznosi</a:t>
            </a:r>
            <a:r>
              <a:rPr lang="en-US" sz="2400" b="1" dirty="0">
                <a:solidFill>
                  <a:schemeClr val="tx1"/>
                </a:solidFill>
              </a:rPr>
              <a:t> 900 </a:t>
            </a:r>
            <a:r>
              <a:rPr lang="en-US" sz="2400" b="1" dirty="0" err="1">
                <a:solidFill>
                  <a:schemeClr val="tx1"/>
                </a:solidFill>
              </a:rPr>
              <a:t>dinara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 err="1"/>
              <a:t>Zahtev</a:t>
            </a:r>
            <a:r>
              <a:rPr lang="en-US" sz="2400" b="1" dirty="0"/>
              <a:t> za </a:t>
            </a:r>
            <a:r>
              <a:rPr lang="en-US" sz="2400" b="1" dirty="0" err="1"/>
              <a:t>izvod</a:t>
            </a:r>
            <a:r>
              <a:rPr lang="en-US" sz="2400" b="1" dirty="0"/>
              <a:t> </a:t>
            </a:r>
            <a:r>
              <a:rPr lang="en-US" sz="2400" b="1" dirty="0" err="1"/>
              <a:t>može</a:t>
            </a:r>
            <a:r>
              <a:rPr lang="en-US" sz="2400" b="1" dirty="0"/>
              <a:t> da </a:t>
            </a:r>
            <a:r>
              <a:rPr lang="en-US" sz="2400" b="1" dirty="0" err="1"/>
              <a:t>podnese</a:t>
            </a:r>
            <a:r>
              <a:rPr lang="en-US" sz="2400" b="1" dirty="0"/>
              <a:t> </a:t>
            </a:r>
            <a:r>
              <a:rPr lang="en-US" sz="2400" b="1" dirty="0" err="1"/>
              <a:t>bilo</a:t>
            </a:r>
            <a:r>
              <a:rPr lang="en-US" sz="2400" b="1" dirty="0"/>
              <a:t> </a:t>
            </a:r>
            <a:r>
              <a:rPr lang="en-US" sz="2400" b="1" dirty="0" err="1"/>
              <a:t>koje</a:t>
            </a:r>
            <a:r>
              <a:rPr lang="en-US" sz="2400" b="1" dirty="0"/>
              <a:t> </a:t>
            </a:r>
            <a:r>
              <a:rPr lang="en-US" sz="2400" b="1" dirty="0" err="1"/>
              <a:t>fizičko</a:t>
            </a:r>
            <a:r>
              <a:rPr lang="en-US" sz="2400" b="1" dirty="0"/>
              <a:t> lice, a </a:t>
            </a:r>
            <a:r>
              <a:rPr lang="en-US" sz="2400" b="1" dirty="0" err="1"/>
              <a:t>izvod</a:t>
            </a:r>
            <a:r>
              <a:rPr lang="en-US" sz="2400" b="1" dirty="0"/>
              <a:t> se </a:t>
            </a:r>
            <a:r>
              <a:rPr lang="en-US" sz="2400" b="1" dirty="0" err="1"/>
              <a:t>odmah</a:t>
            </a:r>
            <a:r>
              <a:rPr lang="en-US" sz="2400" b="1" dirty="0"/>
              <a:t> </a:t>
            </a:r>
            <a:r>
              <a:rPr lang="en-US" sz="2400" b="1" dirty="0" err="1"/>
              <a:t>dobija</a:t>
            </a:r>
            <a:r>
              <a:rPr lang="en-US" sz="2400" b="1" dirty="0"/>
              <a:t> u </a:t>
            </a:r>
            <a:r>
              <a:rPr lang="en-US" sz="2400" b="1" dirty="0" err="1"/>
              <a:t>Agenciji</a:t>
            </a:r>
            <a:r>
              <a:rPr lang="en-US" sz="2400" b="1" dirty="0"/>
              <a:t>,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licu</a:t>
            </a:r>
            <a:r>
              <a:rPr lang="en-US" sz="2400" b="1" dirty="0"/>
              <a:t> </a:t>
            </a:r>
            <a:r>
              <a:rPr lang="en-US" sz="2400" b="1" dirty="0" err="1"/>
              <a:t>mesta</a:t>
            </a:r>
            <a:r>
              <a:rPr lang="en-US" sz="2400" b="1" dirty="0"/>
              <a:t>, bez </a:t>
            </a:r>
            <a:r>
              <a:rPr lang="en-US" sz="2400" b="1" dirty="0" err="1"/>
              <a:t>čekanja</a:t>
            </a:r>
            <a:r>
              <a:rPr lang="en-US" sz="2400" b="1" dirty="0"/>
              <a:t>.</a:t>
            </a:r>
          </a:p>
          <a:p>
            <a:r>
              <a:rPr lang="en-US" sz="2400" b="1" dirty="0" err="1"/>
              <a:t>Vreme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FF0000"/>
                </a:solidFill>
              </a:rPr>
              <a:t>3 </a:t>
            </a:r>
            <a:r>
              <a:rPr lang="en-US" sz="2400" b="1" dirty="0" err="1">
                <a:solidFill>
                  <a:srgbClr val="FF0000"/>
                </a:solidFill>
              </a:rPr>
              <a:t>minuta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 err="1"/>
              <a:t>Troškovi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FF0000"/>
                </a:solidFill>
              </a:rPr>
              <a:t>900 </a:t>
            </a:r>
            <a:r>
              <a:rPr lang="en-US" sz="2400" b="1" dirty="0" err="1">
                <a:solidFill>
                  <a:srgbClr val="FF0000"/>
                </a:solidFill>
              </a:rPr>
              <a:t>dinara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naknade</a:t>
            </a:r>
            <a:r>
              <a:rPr lang="en-US" sz="2400" b="1" dirty="0">
                <a:solidFill>
                  <a:srgbClr val="FF0000"/>
                </a:solidFill>
              </a:rPr>
              <a:t> za APR + </a:t>
            </a:r>
            <a:r>
              <a:rPr lang="en-US" sz="2400" b="1" dirty="0" err="1">
                <a:solidFill>
                  <a:srgbClr val="FF0000"/>
                </a:solidFill>
              </a:rPr>
              <a:t>provizija</a:t>
            </a:r>
            <a:r>
              <a:rPr lang="en-US" sz="2400" b="1" dirty="0">
                <a:solidFill>
                  <a:srgbClr val="FF0000"/>
                </a:solidFill>
              </a:rPr>
              <a:t> za </a:t>
            </a:r>
            <a:r>
              <a:rPr lang="en-US" sz="2400" b="1" dirty="0" err="1">
                <a:solidFill>
                  <a:srgbClr val="FF0000"/>
                </a:solidFill>
              </a:rPr>
              <a:t>uplatu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takse</a:t>
            </a:r>
            <a:r>
              <a:rPr lang="en-US" sz="2400" b="1" dirty="0">
                <a:solidFill>
                  <a:srgbClr val="FF0000"/>
                </a:solidFill>
              </a:rPr>
              <a:t> (u </a:t>
            </a:r>
            <a:r>
              <a:rPr lang="en-US" sz="2400" b="1" dirty="0" err="1">
                <a:solidFill>
                  <a:srgbClr val="FF0000"/>
                </a:solidFill>
              </a:rPr>
              <a:t>zavisnosti</a:t>
            </a:r>
            <a:r>
              <a:rPr lang="en-US" sz="2400" b="1" dirty="0">
                <a:solidFill>
                  <a:srgbClr val="FF0000"/>
                </a:solidFill>
              </a:rPr>
              <a:t> od toga </a:t>
            </a:r>
            <a:r>
              <a:rPr lang="en-US" sz="2400" b="1" dirty="0" err="1">
                <a:solidFill>
                  <a:srgbClr val="FF0000"/>
                </a:solidFill>
              </a:rPr>
              <a:t>gde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uplaćujete</a:t>
            </a:r>
            <a:r>
              <a:rPr lang="en-US" sz="2400" b="1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 algn="just">
              <a:buNone/>
            </a:pPr>
            <a:endParaRPr lang="sr-Latn-CS" altLang="en-US" sz="24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193597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1476992"/>
            <a:ext cx="11000507" cy="4800600"/>
          </a:xfrm>
        </p:spPr>
        <p:txBody>
          <a:bodyPr>
            <a:noAutofit/>
          </a:bodyPr>
          <a:lstStyle/>
          <a:p>
            <a:r>
              <a:rPr lang="en-US" sz="2500" b="1" dirty="0" err="1">
                <a:solidFill>
                  <a:srgbClr val="FF0000"/>
                </a:solidFill>
              </a:rPr>
              <a:t>Korak</a:t>
            </a:r>
            <a:r>
              <a:rPr lang="en-US" sz="2500" b="1" dirty="0">
                <a:solidFill>
                  <a:srgbClr val="FF0000"/>
                </a:solidFill>
              </a:rPr>
              <a:t> 7: </a:t>
            </a:r>
            <a:r>
              <a:rPr lang="en-US" sz="2500" b="1" dirty="0" err="1">
                <a:solidFill>
                  <a:srgbClr val="FF0000"/>
                </a:solidFill>
              </a:rPr>
              <a:t>izrada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pečata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sz="2200" b="1" dirty="0" err="1"/>
              <a:t>Iako</a:t>
            </a:r>
            <a:r>
              <a:rPr lang="en-US" sz="2200" b="1" dirty="0"/>
              <a:t> </a:t>
            </a:r>
            <a:r>
              <a:rPr lang="en-US" sz="2200" b="1" dirty="0" err="1"/>
              <a:t>član</a:t>
            </a:r>
            <a:r>
              <a:rPr lang="en-US" sz="2200" b="1" dirty="0"/>
              <a:t> 25. </a:t>
            </a:r>
            <a:r>
              <a:rPr lang="en-US" sz="2200" b="1" dirty="0" err="1"/>
              <a:t>stav</a:t>
            </a:r>
            <a:r>
              <a:rPr lang="en-US" sz="2200" b="1" dirty="0"/>
              <a:t> 3. </a:t>
            </a:r>
            <a:r>
              <a:rPr lang="en-US" sz="2200" b="1" dirty="0" err="1"/>
              <a:t>Zakona</a:t>
            </a:r>
            <a:r>
              <a:rPr lang="en-US" sz="2200" b="1" dirty="0"/>
              <a:t> o </a:t>
            </a:r>
            <a:r>
              <a:rPr lang="en-US" sz="2200" b="1" dirty="0" err="1"/>
              <a:t>privrednim</a:t>
            </a:r>
            <a:r>
              <a:rPr lang="en-US" sz="2200" b="1" dirty="0"/>
              <a:t> </a:t>
            </a:r>
            <a:r>
              <a:rPr lang="en-US" sz="2200" b="1" dirty="0" err="1"/>
              <a:t>društvima</a:t>
            </a:r>
            <a:r>
              <a:rPr lang="en-US" sz="2200" b="1" dirty="0"/>
              <a:t> </a:t>
            </a:r>
            <a:r>
              <a:rPr lang="en-US" sz="2200" b="1" dirty="0" err="1"/>
              <a:t>eksplicitno</a:t>
            </a:r>
            <a:r>
              <a:rPr lang="en-US" sz="2200" b="1" dirty="0"/>
              <a:t> </a:t>
            </a:r>
            <a:r>
              <a:rPr lang="en-US" sz="2200" b="1" dirty="0" err="1"/>
              <a:t>propisuje</a:t>
            </a:r>
            <a:r>
              <a:rPr lang="en-US" sz="2200" b="1" dirty="0"/>
              <a:t> da </a:t>
            </a:r>
            <a:r>
              <a:rPr lang="en-US" sz="2200" b="1" dirty="0" err="1"/>
              <a:t>Vam</a:t>
            </a:r>
            <a:r>
              <a:rPr lang="en-US" sz="2200" b="1" dirty="0"/>
              <a:t> </a:t>
            </a:r>
            <a:r>
              <a:rPr lang="en-US" sz="2200" b="1" dirty="0" err="1"/>
              <a:t>pečat</a:t>
            </a:r>
            <a:r>
              <a:rPr lang="en-US" sz="2200" b="1" dirty="0"/>
              <a:t> </a:t>
            </a:r>
            <a:r>
              <a:rPr lang="en-US" sz="2200" b="1" dirty="0" err="1"/>
              <a:t>nije</a:t>
            </a:r>
            <a:r>
              <a:rPr lang="en-US" sz="2200" b="1" dirty="0"/>
              <a:t> </a:t>
            </a:r>
            <a:r>
              <a:rPr lang="en-US" sz="2200" b="1" dirty="0" err="1"/>
              <a:t>potreban</a:t>
            </a:r>
            <a:r>
              <a:rPr lang="en-US" sz="2200" b="1" dirty="0"/>
              <a:t>, </a:t>
            </a:r>
            <a:r>
              <a:rPr lang="en-US" sz="2200" b="1" dirty="0" err="1"/>
              <a:t>osim</a:t>
            </a:r>
            <a:r>
              <a:rPr lang="en-US" sz="2200" b="1" dirty="0"/>
              <a:t> u </a:t>
            </a:r>
            <a:r>
              <a:rPr lang="en-US" sz="2200" b="1" dirty="0" err="1"/>
              <a:t>slučajevima</a:t>
            </a:r>
            <a:r>
              <a:rPr lang="en-US" sz="2200" b="1" dirty="0"/>
              <a:t> </a:t>
            </a:r>
            <a:r>
              <a:rPr lang="en-US" sz="2200" b="1" dirty="0" err="1"/>
              <a:t>kada</a:t>
            </a:r>
            <a:r>
              <a:rPr lang="en-US" sz="2200" b="1" dirty="0"/>
              <a:t> je to </a:t>
            </a:r>
            <a:r>
              <a:rPr lang="en-US" sz="2200" b="1" dirty="0" err="1"/>
              <a:t>propisano</a:t>
            </a:r>
            <a:r>
              <a:rPr lang="en-US" sz="2200" b="1" dirty="0"/>
              <a:t> </a:t>
            </a:r>
            <a:r>
              <a:rPr lang="en-US" sz="2200" b="1" dirty="0" err="1"/>
              <a:t>drugim</a:t>
            </a:r>
            <a:r>
              <a:rPr lang="en-US" sz="2200" b="1" dirty="0"/>
              <a:t> </a:t>
            </a:r>
            <a:r>
              <a:rPr lang="en-US" sz="2200" b="1" dirty="0" err="1"/>
              <a:t>Zakonom</a:t>
            </a:r>
            <a:r>
              <a:rPr lang="en-US" sz="2200" b="1" dirty="0"/>
              <a:t>, </a:t>
            </a:r>
            <a:r>
              <a:rPr lang="en-US" sz="2200" b="1" dirty="0" err="1"/>
              <a:t>svi</a:t>
            </a:r>
            <a:r>
              <a:rPr lang="en-US" sz="2200" b="1" dirty="0"/>
              <a:t> </a:t>
            </a:r>
            <a:r>
              <a:rPr lang="en-US" sz="2200" b="1" dirty="0" err="1"/>
              <a:t>će</a:t>
            </a:r>
            <a:r>
              <a:rPr lang="en-US" sz="2200" b="1" dirty="0"/>
              <a:t> </a:t>
            </a:r>
            <a:r>
              <a:rPr lang="en-US" sz="2200" b="1" dirty="0" err="1"/>
              <a:t>Vam</a:t>
            </a:r>
            <a:r>
              <a:rPr lang="en-US" sz="2200" b="1" dirty="0"/>
              <a:t> </a:t>
            </a:r>
            <a:r>
              <a:rPr lang="en-US" sz="2200" b="1" dirty="0" err="1"/>
              <a:t>ga</a:t>
            </a:r>
            <a:r>
              <a:rPr lang="en-US" sz="2200" b="1" dirty="0"/>
              <a:t> </a:t>
            </a:r>
            <a:r>
              <a:rPr lang="en-US" sz="2200" b="1" dirty="0" err="1"/>
              <a:t>neosnovano</a:t>
            </a:r>
            <a:r>
              <a:rPr lang="en-US" sz="2200" b="1" dirty="0"/>
              <a:t> </a:t>
            </a:r>
            <a:r>
              <a:rPr lang="en-US" sz="2200" b="1" dirty="0" err="1"/>
              <a:t>zahtevati</a:t>
            </a:r>
            <a:r>
              <a:rPr lang="en-US" sz="2200" b="1" dirty="0"/>
              <a:t>, </a:t>
            </a:r>
            <a:r>
              <a:rPr lang="en-US" sz="2200" b="1" dirty="0" err="1"/>
              <a:t>osim</a:t>
            </a:r>
            <a:r>
              <a:rPr lang="en-US" sz="2200" b="1" dirty="0"/>
              <a:t> APR-a i </a:t>
            </a:r>
            <a:r>
              <a:rPr lang="en-US" sz="2200" b="1" dirty="0" err="1"/>
              <a:t>Poreske</a:t>
            </a:r>
            <a:r>
              <a:rPr lang="en-US" sz="2200" b="1" dirty="0"/>
              <a:t> </a:t>
            </a:r>
            <a:r>
              <a:rPr lang="en-US" sz="2200" b="1" dirty="0" err="1"/>
              <a:t>uprave</a:t>
            </a:r>
            <a:r>
              <a:rPr lang="en-US" sz="2200" b="1" dirty="0"/>
              <a:t> </a:t>
            </a:r>
            <a:r>
              <a:rPr lang="en-US" sz="2200" b="1" dirty="0" err="1"/>
              <a:t>koji</a:t>
            </a:r>
            <a:r>
              <a:rPr lang="en-US" sz="2200" b="1" dirty="0"/>
              <a:t> se </a:t>
            </a:r>
            <a:r>
              <a:rPr lang="en-US" sz="2200" b="1" dirty="0" err="1"/>
              <a:t>drže</a:t>
            </a:r>
            <a:r>
              <a:rPr lang="en-US" sz="2200" b="1" dirty="0"/>
              <a:t> </a:t>
            </a:r>
            <a:r>
              <a:rPr lang="en-US" sz="2200" b="1" dirty="0" err="1"/>
              <a:t>slova</a:t>
            </a:r>
            <a:r>
              <a:rPr lang="en-US" sz="2200" b="1" dirty="0"/>
              <a:t> </a:t>
            </a:r>
            <a:r>
              <a:rPr lang="en-US" sz="2200" b="1" dirty="0" err="1" smtClean="0"/>
              <a:t>zakona</a:t>
            </a:r>
            <a:r>
              <a:rPr lang="sr-Latn-RS" sz="2200" b="1" dirty="0" smtClean="0"/>
              <a:t>.</a:t>
            </a:r>
          </a:p>
          <a:p>
            <a:r>
              <a:rPr lang="en-US" sz="2200" b="1" dirty="0" err="1"/>
              <a:t>Vreme</a:t>
            </a:r>
            <a:r>
              <a:rPr lang="en-US" sz="2200" b="1" dirty="0"/>
              <a:t>:</a:t>
            </a:r>
            <a:r>
              <a:rPr lang="en-US" sz="2200" b="1" dirty="0">
                <a:solidFill>
                  <a:srgbClr val="FF0000"/>
                </a:solidFill>
              </a:rPr>
              <a:t> do 1 sat</a:t>
            </a:r>
          </a:p>
          <a:p>
            <a:r>
              <a:rPr lang="en-US" sz="2200" b="1" dirty="0" err="1"/>
              <a:t>Troškovi</a:t>
            </a:r>
            <a:r>
              <a:rPr lang="en-US" sz="2200" b="1" dirty="0"/>
              <a:t>: </a:t>
            </a:r>
            <a:r>
              <a:rPr lang="en-US" sz="2200" b="1" dirty="0">
                <a:solidFill>
                  <a:srgbClr val="FF0000"/>
                </a:solidFill>
              </a:rPr>
              <a:t>od 1.000 do 3.000 </a:t>
            </a:r>
            <a:r>
              <a:rPr lang="en-US" sz="2200" b="1" dirty="0" err="1">
                <a:solidFill>
                  <a:srgbClr val="FF0000"/>
                </a:solidFill>
              </a:rPr>
              <a:t>dinara</a:t>
            </a:r>
            <a:r>
              <a:rPr lang="en-US" sz="2200" b="1" dirty="0">
                <a:solidFill>
                  <a:srgbClr val="FF0000"/>
                </a:solidFill>
              </a:rPr>
              <a:t> u </a:t>
            </a:r>
            <a:r>
              <a:rPr lang="en-US" sz="2200" b="1" dirty="0" err="1">
                <a:solidFill>
                  <a:srgbClr val="FF0000"/>
                </a:solidFill>
              </a:rPr>
              <a:t>zavisnosti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kakav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mehanizam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pečata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želite</a:t>
            </a:r>
            <a:endParaRPr lang="en-US" sz="2200" b="1" dirty="0">
              <a:solidFill>
                <a:srgbClr val="FF0000"/>
              </a:solidFill>
            </a:endParaRPr>
          </a:p>
          <a:p>
            <a:r>
              <a:rPr lang="en-US" sz="2500" b="1" dirty="0" err="1">
                <a:solidFill>
                  <a:srgbClr val="FF0000"/>
                </a:solidFill>
              </a:rPr>
              <a:t>Korak</a:t>
            </a:r>
            <a:r>
              <a:rPr lang="en-US" sz="2500" b="1" dirty="0">
                <a:solidFill>
                  <a:srgbClr val="FF0000"/>
                </a:solidFill>
              </a:rPr>
              <a:t> 8: OP </a:t>
            </a:r>
            <a:r>
              <a:rPr lang="en-US" sz="2500" b="1" dirty="0" err="1">
                <a:solidFill>
                  <a:srgbClr val="FF0000"/>
                </a:solidFill>
              </a:rPr>
              <a:t>obrazac</a:t>
            </a:r>
            <a:r>
              <a:rPr lang="en-US" sz="2500" b="1" dirty="0">
                <a:solidFill>
                  <a:srgbClr val="FF0000"/>
                </a:solidFill>
              </a:rPr>
              <a:t> i </a:t>
            </a:r>
            <a:r>
              <a:rPr lang="en-US" sz="2500" b="1" dirty="0" err="1">
                <a:solidFill>
                  <a:srgbClr val="FF0000"/>
                </a:solidFill>
              </a:rPr>
              <a:t>otvaranje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bankovnog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računa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sz="2200" b="1" dirty="0" err="1"/>
              <a:t>Kako</a:t>
            </a:r>
            <a:r>
              <a:rPr lang="en-US" sz="2200" b="1" dirty="0"/>
              <a:t> </a:t>
            </a:r>
            <a:r>
              <a:rPr lang="en-US" sz="2200" b="1" dirty="0" err="1"/>
              <a:t>biste</a:t>
            </a:r>
            <a:r>
              <a:rPr lang="en-US" sz="2200" b="1" dirty="0"/>
              <a:t> </a:t>
            </a:r>
            <a:r>
              <a:rPr lang="en-US" sz="2200" b="1" dirty="0" err="1"/>
              <a:t>mogli</a:t>
            </a:r>
            <a:r>
              <a:rPr lang="en-US" sz="2200" b="1" dirty="0"/>
              <a:t> da </a:t>
            </a:r>
            <a:r>
              <a:rPr lang="en-US" sz="2200" b="1" dirty="0" err="1"/>
              <a:t>poslujete</a:t>
            </a:r>
            <a:r>
              <a:rPr lang="en-US" sz="2200" b="1" dirty="0"/>
              <a:t> </a:t>
            </a:r>
            <a:r>
              <a:rPr lang="en-US" sz="2200" b="1" dirty="0" err="1"/>
              <a:t>kao</a:t>
            </a:r>
            <a:r>
              <a:rPr lang="en-US" sz="2200" b="1" dirty="0"/>
              <a:t> </a:t>
            </a:r>
            <a:r>
              <a:rPr lang="en-US" sz="2200" b="1" dirty="0" err="1"/>
              <a:t>preduzetnik</a:t>
            </a:r>
            <a:r>
              <a:rPr lang="en-US" sz="2200" b="1" dirty="0"/>
              <a:t>, </a:t>
            </a:r>
            <a:r>
              <a:rPr lang="en-US" sz="2200" b="1" dirty="0" err="1"/>
              <a:t>potrebno</a:t>
            </a:r>
            <a:r>
              <a:rPr lang="en-US" sz="2200" b="1" dirty="0"/>
              <a:t> je da </a:t>
            </a:r>
            <a:r>
              <a:rPr lang="en-US" sz="2200" b="1" dirty="0" err="1"/>
              <a:t>imate</a:t>
            </a:r>
            <a:r>
              <a:rPr lang="en-US" sz="2200" b="1" dirty="0"/>
              <a:t> </a:t>
            </a:r>
            <a:r>
              <a:rPr lang="en-US" sz="2200" b="1" dirty="0" err="1"/>
              <a:t>otvoren</a:t>
            </a:r>
            <a:r>
              <a:rPr lang="en-US" sz="2200" b="1" dirty="0"/>
              <a:t> </a:t>
            </a:r>
            <a:r>
              <a:rPr lang="en-US" sz="2200" b="1" dirty="0" err="1"/>
              <a:t>račun</a:t>
            </a:r>
            <a:r>
              <a:rPr lang="en-US" sz="2200" b="1" dirty="0"/>
              <a:t> </a:t>
            </a:r>
            <a:r>
              <a:rPr lang="en-US" sz="2200" b="1" dirty="0" err="1"/>
              <a:t>kod</a:t>
            </a:r>
            <a:r>
              <a:rPr lang="en-US" sz="2200" b="1" dirty="0"/>
              <a:t> </a:t>
            </a:r>
            <a:r>
              <a:rPr lang="en-US" sz="2200" b="1" dirty="0" err="1"/>
              <a:t>poslovne</a:t>
            </a:r>
            <a:r>
              <a:rPr lang="en-US" sz="2200" b="1" dirty="0"/>
              <a:t> </a:t>
            </a:r>
            <a:r>
              <a:rPr lang="en-US" sz="2200" b="1" dirty="0" err="1"/>
              <a:t>banke</a:t>
            </a:r>
            <a:r>
              <a:rPr lang="en-US" sz="2200" b="1" dirty="0"/>
              <a:t>. </a:t>
            </a:r>
            <a:r>
              <a:rPr lang="en-US" sz="2200" b="1" dirty="0" err="1"/>
              <a:t>Ovo</a:t>
            </a:r>
            <a:r>
              <a:rPr lang="en-US" sz="2200" b="1" dirty="0"/>
              <a:t> se </a:t>
            </a:r>
            <a:r>
              <a:rPr lang="en-US" sz="2200" b="1" dirty="0" err="1"/>
              <a:t>postiže</a:t>
            </a:r>
            <a:r>
              <a:rPr lang="en-US" sz="2200" b="1" dirty="0"/>
              <a:t> </a:t>
            </a:r>
            <a:r>
              <a:rPr lang="en-US" sz="2200" b="1" dirty="0" err="1"/>
              <a:t>zaključenjem</a:t>
            </a:r>
            <a:r>
              <a:rPr lang="en-US" sz="2200" b="1" dirty="0"/>
              <a:t> </a:t>
            </a:r>
            <a:r>
              <a:rPr lang="en-US" sz="2200" b="1" dirty="0" err="1"/>
              <a:t>Ugovora</a:t>
            </a:r>
            <a:r>
              <a:rPr lang="en-US" sz="2200" b="1" dirty="0"/>
              <a:t> o </a:t>
            </a:r>
            <a:r>
              <a:rPr lang="en-US" sz="2200" b="1" dirty="0" err="1"/>
              <a:t>vođenju</a:t>
            </a:r>
            <a:r>
              <a:rPr lang="en-US" sz="2200" b="1" dirty="0"/>
              <a:t> </a:t>
            </a:r>
            <a:r>
              <a:rPr lang="en-US" sz="2200" b="1" dirty="0" err="1"/>
              <a:t>poslovnog</a:t>
            </a:r>
            <a:r>
              <a:rPr lang="en-US" sz="2200" b="1" dirty="0"/>
              <a:t> </a:t>
            </a:r>
            <a:r>
              <a:rPr lang="en-US" sz="2200" b="1" dirty="0" err="1"/>
              <a:t>računa</a:t>
            </a:r>
            <a:r>
              <a:rPr lang="en-US" sz="2200" b="1" dirty="0"/>
              <a:t> </a:t>
            </a:r>
            <a:r>
              <a:rPr lang="en-US" sz="2200" b="1" dirty="0" err="1"/>
              <a:t>sa</a:t>
            </a:r>
            <a:r>
              <a:rPr lang="en-US" sz="2200" b="1" dirty="0"/>
              <a:t> </a:t>
            </a:r>
            <a:r>
              <a:rPr lang="en-US" sz="2200" b="1" dirty="0" err="1"/>
              <a:t>bankom</a:t>
            </a:r>
            <a:r>
              <a:rPr lang="en-US" sz="2200" b="1" dirty="0"/>
              <a:t> </a:t>
            </a:r>
            <a:r>
              <a:rPr lang="en-US" sz="2200" b="1" dirty="0" err="1"/>
              <a:t>po</a:t>
            </a:r>
            <a:r>
              <a:rPr lang="en-US" sz="2200" b="1" dirty="0"/>
              <a:t> </a:t>
            </a:r>
            <a:r>
              <a:rPr lang="en-US" sz="2200" b="1" dirty="0" err="1"/>
              <a:t>vašem</a:t>
            </a:r>
            <a:r>
              <a:rPr lang="en-US" sz="2200" b="1" dirty="0"/>
              <a:t> </a:t>
            </a:r>
            <a:r>
              <a:rPr lang="en-US" sz="2200" b="1" dirty="0" err="1"/>
              <a:t>izboru</a:t>
            </a:r>
            <a:r>
              <a:rPr lang="en-US" sz="2200" b="1" dirty="0"/>
              <a:t>. </a:t>
            </a:r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/>
          </a:p>
          <a:p>
            <a:pPr marL="0" indent="0" algn="just">
              <a:buNone/>
            </a:pPr>
            <a:endParaRPr lang="sr-Latn-CS" altLang="en-US" sz="22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05226366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4845" y="0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OSNIVANJE RADNJE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508" y="941283"/>
            <a:ext cx="11526977" cy="4800600"/>
          </a:xfrm>
        </p:spPr>
        <p:txBody>
          <a:bodyPr>
            <a:noAutofit/>
          </a:bodyPr>
          <a:lstStyle/>
          <a:p>
            <a:r>
              <a:rPr lang="sr-Latn-RS" sz="2100" b="1" dirty="0" smtClean="0"/>
              <a:t>R</a:t>
            </a:r>
            <a:r>
              <a:rPr lang="en-US" sz="2100" b="1" dirty="0" err="1" smtClean="0"/>
              <a:t>azličite</a:t>
            </a:r>
            <a:r>
              <a:rPr lang="en-US" sz="2100" b="1" dirty="0" smtClean="0"/>
              <a:t> </a:t>
            </a:r>
            <a:r>
              <a:rPr lang="en-US" sz="2100" b="1" dirty="0" err="1"/>
              <a:t>banke</a:t>
            </a:r>
            <a:r>
              <a:rPr lang="en-US" sz="2100" b="1" dirty="0"/>
              <a:t> </a:t>
            </a:r>
            <a:r>
              <a:rPr lang="en-US" sz="2100" b="1" dirty="0" err="1" smtClean="0"/>
              <a:t>će</a:t>
            </a:r>
            <a:r>
              <a:rPr lang="en-US" sz="2100" b="1" dirty="0" smtClean="0"/>
              <a:t> </a:t>
            </a:r>
            <a:r>
              <a:rPr lang="en-US" sz="2100" b="1" dirty="0" err="1"/>
              <a:t>tražiti</a:t>
            </a:r>
            <a:r>
              <a:rPr lang="en-US" sz="2100" b="1" dirty="0"/>
              <a:t> </a:t>
            </a:r>
            <a:r>
              <a:rPr lang="en-US" sz="2100" b="1" dirty="0" err="1"/>
              <a:t>različitu</a:t>
            </a:r>
            <a:r>
              <a:rPr lang="en-US" sz="2100" b="1" dirty="0"/>
              <a:t> </a:t>
            </a:r>
            <a:r>
              <a:rPr lang="en-US" sz="2100" b="1" dirty="0" err="1"/>
              <a:t>dokumentaciju</a:t>
            </a:r>
            <a:r>
              <a:rPr lang="en-US" sz="2100" b="1" dirty="0"/>
              <a:t> za </a:t>
            </a:r>
            <a:r>
              <a:rPr lang="en-US" sz="2100" b="1" dirty="0" err="1"/>
              <a:t>otvaranje</a:t>
            </a:r>
            <a:r>
              <a:rPr lang="en-US" sz="2100" b="1" dirty="0"/>
              <a:t> </a:t>
            </a:r>
            <a:r>
              <a:rPr lang="en-US" sz="2100" b="1" dirty="0" err="1"/>
              <a:t>računa</a:t>
            </a:r>
            <a:r>
              <a:rPr lang="en-US" sz="2100" b="1" dirty="0"/>
              <a:t>, </a:t>
            </a:r>
            <a:r>
              <a:rPr lang="en-US" sz="2100" b="1" dirty="0" err="1"/>
              <a:t>ali</a:t>
            </a:r>
            <a:r>
              <a:rPr lang="en-US" sz="2100" b="1" dirty="0"/>
              <a:t> ono </a:t>
            </a:r>
            <a:r>
              <a:rPr lang="en-US" sz="2100" b="1" dirty="0" err="1"/>
              <a:t>što</a:t>
            </a:r>
            <a:r>
              <a:rPr lang="en-US" sz="2100" b="1" dirty="0"/>
              <a:t> </a:t>
            </a:r>
            <a:r>
              <a:rPr lang="sr-Latn-RS" sz="2100" b="1" dirty="0" smtClean="0"/>
              <a:t>je od</a:t>
            </a:r>
            <a:r>
              <a:rPr lang="en-US" sz="2100" b="1" dirty="0" smtClean="0"/>
              <a:t> </a:t>
            </a:r>
            <a:r>
              <a:rPr lang="en-US" sz="2100" b="1" dirty="0" err="1"/>
              <a:t>dokumentacije</a:t>
            </a:r>
            <a:r>
              <a:rPr lang="en-US" sz="2100" b="1" dirty="0"/>
              <a:t> </a:t>
            </a:r>
            <a:r>
              <a:rPr lang="en-US" sz="2100" b="1" dirty="0" err="1"/>
              <a:t>svakako</a:t>
            </a:r>
            <a:r>
              <a:rPr lang="en-US" sz="2100" b="1" dirty="0"/>
              <a:t> </a:t>
            </a:r>
            <a:r>
              <a:rPr lang="en-US" sz="2100" b="1" dirty="0" err="1"/>
              <a:t>biti</a:t>
            </a:r>
            <a:r>
              <a:rPr lang="en-US" sz="2100" b="1" dirty="0"/>
              <a:t> </a:t>
            </a:r>
            <a:r>
              <a:rPr lang="en-US" sz="2100" b="1" dirty="0" err="1"/>
              <a:t>potrebno</a:t>
            </a:r>
            <a:r>
              <a:rPr lang="en-US" sz="2100" b="1" dirty="0"/>
              <a:t> je:</a:t>
            </a:r>
          </a:p>
          <a:p>
            <a:pPr>
              <a:buFont typeface="+mj-lt"/>
              <a:buAutoNum type="arabicPeriod"/>
            </a:pPr>
            <a:r>
              <a:rPr lang="en-US" sz="2100" b="1" dirty="0" err="1"/>
              <a:t>Rešenje</a:t>
            </a:r>
            <a:r>
              <a:rPr lang="en-US" sz="2100" b="1" dirty="0"/>
              <a:t> o </a:t>
            </a:r>
            <a:r>
              <a:rPr lang="en-US" sz="2100" b="1" dirty="0" err="1"/>
              <a:t>osnivanju</a:t>
            </a:r>
            <a:r>
              <a:rPr lang="en-US" sz="2100" b="1" dirty="0"/>
              <a:t> </a:t>
            </a:r>
            <a:r>
              <a:rPr lang="en-US" sz="2100" b="1" dirty="0" err="1"/>
              <a:t>ili</a:t>
            </a:r>
            <a:r>
              <a:rPr lang="en-US" sz="2100" b="1" dirty="0"/>
              <a:t> </a:t>
            </a:r>
            <a:r>
              <a:rPr lang="en-US" sz="2100" b="1" dirty="0" err="1"/>
              <a:t>Izvod</a:t>
            </a:r>
            <a:r>
              <a:rPr lang="en-US" sz="2100" b="1" dirty="0"/>
              <a:t> iz APR</a:t>
            </a:r>
          </a:p>
          <a:p>
            <a:pPr>
              <a:buFont typeface="+mj-lt"/>
              <a:buAutoNum type="arabicPeriod"/>
            </a:pPr>
            <a:r>
              <a:rPr lang="en-US" sz="2100" b="1" dirty="0" err="1"/>
              <a:t>dokaz</a:t>
            </a:r>
            <a:r>
              <a:rPr lang="en-US" sz="2100" b="1" dirty="0"/>
              <a:t> o </a:t>
            </a:r>
            <a:r>
              <a:rPr lang="en-US" sz="2100" b="1" dirty="0" err="1"/>
              <a:t>identitetu</a:t>
            </a:r>
            <a:endParaRPr lang="en-US" sz="2100" b="1" dirty="0"/>
          </a:p>
          <a:p>
            <a:pPr>
              <a:buFont typeface="+mj-lt"/>
              <a:buAutoNum type="arabicPeriod"/>
            </a:pPr>
            <a:r>
              <a:rPr lang="en-US" sz="2100" b="1" dirty="0" err="1"/>
              <a:t>pečat</a:t>
            </a:r>
            <a:r>
              <a:rPr lang="en-US" sz="2100" b="1" dirty="0"/>
              <a:t> </a:t>
            </a:r>
            <a:r>
              <a:rPr lang="en-US" sz="2100" b="1" dirty="0" err="1"/>
              <a:t>preduzetnika</a:t>
            </a:r>
            <a:endParaRPr lang="en-US" sz="2100" b="1" dirty="0"/>
          </a:p>
          <a:p>
            <a:pPr>
              <a:buFont typeface="+mj-lt"/>
              <a:buAutoNum type="arabicPeriod"/>
            </a:pPr>
            <a:r>
              <a:rPr lang="en-US" sz="2100" b="1" dirty="0" err="1"/>
              <a:t>overen</a:t>
            </a:r>
            <a:r>
              <a:rPr lang="en-US" sz="2100" b="1" dirty="0"/>
              <a:t> OP </a:t>
            </a:r>
            <a:r>
              <a:rPr lang="en-US" sz="2100" b="1" dirty="0" err="1"/>
              <a:t>obrazac</a:t>
            </a:r>
            <a:endParaRPr lang="en-US" sz="2100" b="1" dirty="0"/>
          </a:p>
          <a:p>
            <a:r>
              <a:rPr lang="en-US" sz="2100" b="1" dirty="0" err="1"/>
              <a:t>Vreme</a:t>
            </a:r>
            <a:r>
              <a:rPr lang="en-US" sz="2100" b="1" dirty="0"/>
              <a:t>: </a:t>
            </a:r>
            <a:r>
              <a:rPr lang="en-US" sz="2100" b="1" dirty="0">
                <a:solidFill>
                  <a:srgbClr val="FF0000"/>
                </a:solidFill>
              </a:rPr>
              <a:t>1 do 5 </a:t>
            </a:r>
            <a:r>
              <a:rPr lang="en-US" sz="2100" b="1" dirty="0" err="1">
                <a:solidFill>
                  <a:srgbClr val="FF0000"/>
                </a:solidFill>
              </a:rPr>
              <a:t>radnih</a:t>
            </a:r>
            <a:r>
              <a:rPr lang="en-US" sz="2100" b="1" dirty="0">
                <a:solidFill>
                  <a:srgbClr val="FF0000"/>
                </a:solidFill>
              </a:rPr>
              <a:t> dana</a:t>
            </a:r>
          </a:p>
          <a:p>
            <a:r>
              <a:rPr lang="en-US" sz="2100" b="1" dirty="0" err="1"/>
              <a:t>Troškovi</a:t>
            </a:r>
            <a:r>
              <a:rPr lang="en-US" sz="2100" b="1" dirty="0"/>
              <a:t>: </a:t>
            </a:r>
            <a:r>
              <a:rPr lang="en-US" sz="2100" b="1" dirty="0">
                <a:solidFill>
                  <a:srgbClr val="FF0000"/>
                </a:solidFill>
              </a:rPr>
              <a:t>0 </a:t>
            </a:r>
            <a:r>
              <a:rPr lang="en-US" sz="2100" b="1" dirty="0" err="1">
                <a:solidFill>
                  <a:srgbClr val="FF0000"/>
                </a:solidFill>
              </a:rPr>
              <a:t>dinara</a:t>
            </a:r>
            <a:r>
              <a:rPr lang="en-US" sz="2100" b="1" dirty="0">
                <a:solidFill>
                  <a:srgbClr val="FF0000"/>
                </a:solidFill>
              </a:rPr>
              <a:t> za </a:t>
            </a:r>
            <a:r>
              <a:rPr lang="en-US" sz="2100" b="1" dirty="0" err="1">
                <a:solidFill>
                  <a:srgbClr val="FF0000"/>
                </a:solidFill>
              </a:rPr>
              <a:t>otvaranje</a:t>
            </a:r>
            <a:r>
              <a:rPr lang="en-US" sz="2100" b="1" dirty="0">
                <a:solidFill>
                  <a:srgbClr val="FF0000"/>
                </a:solidFill>
              </a:rPr>
              <a:t>, </a:t>
            </a:r>
            <a:r>
              <a:rPr lang="en-US" sz="2100" b="1" dirty="0" err="1">
                <a:solidFill>
                  <a:srgbClr val="FF0000"/>
                </a:solidFill>
              </a:rPr>
              <a:t>prema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b="1" dirty="0" err="1">
                <a:solidFill>
                  <a:srgbClr val="FF0000"/>
                </a:solidFill>
              </a:rPr>
              <a:t>ugovoru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b="1" dirty="0" err="1">
                <a:solidFill>
                  <a:srgbClr val="FF0000"/>
                </a:solidFill>
              </a:rPr>
              <a:t>sa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b="1" dirty="0" err="1">
                <a:solidFill>
                  <a:srgbClr val="FF0000"/>
                </a:solidFill>
              </a:rPr>
              <a:t>bankom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b="1" dirty="0" err="1">
                <a:solidFill>
                  <a:srgbClr val="FF0000"/>
                </a:solidFill>
              </a:rPr>
              <a:t>mesečna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b="1" dirty="0" err="1">
                <a:solidFill>
                  <a:srgbClr val="FF0000"/>
                </a:solidFill>
              </a:rPr>
              <a:t>provizija</a:t>
            </a:r>
            <a:r>
              <a:rPr lang="en-US" sz="2100" b="1" dirty="0">
                <a:solidFill>
                  <a:srgbClr val="FF0000"/>
                </a:solidFill>
              </a:rPr>
              <a:t> i </a:t>
            </a:r>
            <a:r>
              <a:rPr lang="en-US" sz="2100" b="1" dirty="0" err="1">
                <a:solidFill>
                  <a:srgbClr val="FF0000"/>
                </a:solidFill>
              </a:rPr>
              <a:t>drugi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b="1" dirty="0" err="1">
                <a:solidFill>
                  <a:srgbClr val="FF0000"/>
                </a:solidFill>
              </a:rPr>
              <a:t>troškovi</a:t>
            </a:r>
            <a:endParaRPr lang="en-US" sz="2100" b="1" dirty="0">
              <a:solidFill>
                <a:srgbClr val="FF0000"/>
              </a:solidFill>
            </a:endParaRPr>
          </a:p>
          <a:p>
            <a:r>
              <a:rPr lang="en-US" sz="2500" b="1" u="sng" dirty="0" err="1">
                <a:solidFill>
                  <a:srgbClr val="FF0000"/>
                </a:solidFill>
              </a:rPr>
              <a:t>Korak</a:t>
            </a:r>
            <a:r>
              <a:rPr lang="en-US" sz="2500" b="1" u="sng" dirty="0">
                <a:solidFill>
                  <a:srgbClr val="FF0000"/>
                </a:solidFill>
              </a:rPr>
              <a:t> 9: </a:t>
            </a:r>
            <a:r>
              <a:rPr lang="en-US" sz="2500" b="1" u="sng" dirty="0" err="1">
                <a:solidFill>
                  <a:srgbClr val="FF0000"/>
                </a:solidFill>
              </a:rPr>
              <a:t>Poreska</a:t>
            </a:r>
            <a:endParaRPr lang="en-US" sz="2500" b="1" u="sng" dirty="0">
              <a:solidFill>
                <a:srgbClr val="FF0000"/>
              </a:solidFill>
            </a:endParaRPr>
          </a:p>
          <a:p>
            <a:r>
              <a:rPr lang="en-US" sz="2100" b="1" dirty="0"/>
              <a:t>Kao </a:t>
            </a:r>
            <a:r>
              <a:rPr lang="en-US" sz="2100" b="1" dirty="0" err="1"/>
              <a:t>što</a:t>
            </a:r>
            <a:r>
              <a:rPr lang="en-US" sz="2100" b="1" dirty="0"/>
              <a:t> </a:t>
            </a:r>
            <a:r>
              <a:rPr lang="en-US" sz="2100" b="1" dirty="0" err="1"/>
              <a:t>ste</a:t>
            </a:r>
            <a:r>
              <a:rPr lang="en-US" sz="2100" b="1" dirty="0"/>
              <a:t> i </a:t>
            </a:r>
            <a:r>
              <a:rPr lang="en-US" sz="2100" b="1" dirty="0" err="1"/>
              <a:t>samim</a:t>
            </a:r>
            <a:r>
              <a:rPr lang="en-US" sz="2100" b="1" dirty="0"/>
              <a:t> </a:t>
            </a:r>
            <a:r>
              <a:rPr lang="en-US" sz="2100" b="1" dirty="0" err="1"/>
              <a:t>popunjavanjem</a:t>
            </a:r>
            <a:r>
              <a:rPr lang="en-US" sz="2100" b="1" dirty="0"/>
              <a:t> </a:t>
            </a:r>
            <a:r>
              <a:rPr lang="en-US" sz="2100" b="1" dirty="0" err="1"/>
              <a:t>obrasca</a:t>
            </a:r>
            <a:r>
              <a:rPr lang="en-US" sz="2100" b="1" dirty="0"/>
              <a:t> </a:t>
            </a:r>
            <a:r>
              <a:rPr lang="en-US" sz="2100" b="1" dirty="0" err="1"/>
              <a:t>mogli</a:t>
            </a:r>
            <a:r>
              <a:rPr lang="en-US" sz="2100" b="1" dirty="0"/>
              <a:t> da </a:t>
            </a:r>
            <a:r>
              <a:rPr lang="en-US" sz="2100" b="1" dirty="0" err="1"/>
              <a:t>vidite</a:t>
            </a:r>
            <a:r>
              <a:rPr lang="en-US" sz="2100" b="1" dirty="0"/>
              <a:t>, </a:t>
            </a:r>
            <a:r>
              <a:rPr lang="en-US" sz="2100" b="1" dirty="0" err="1"/>
              <a:t>postoje</a:t>
            </a:r>
            <a:r>
              <a:rPr lang="en-US" sz="2100" b="1" dirty="0"/>
              <a:t> </a:t>
            </a:r>
            <a:r>
              <a:rPr lang="en-US" sz="2100" b="1" dirty="0" err="1"/>
              <a:t>dva</a:t>
            </a:r>
            <a:r>
              <a:rPr lang="en-US" sz="2100" b="1" dirty="0"/>
              <a:t> </a:t>
            </a:r>
            <a:r>
              <a:rPr lang="en-US" sz="2100" b="1" dirty="0" err="1"/>
              <a:t>načina</a:t>
            </a:r>
            <a:r>
              <a:rPr lang="en-US" sz="2100" b="1" dirty="0"/>
              <a:t> da </a:t>
            </a:r>
            <a:r>
              <a:rPr lang="en-US" sz="2100" b="1" dirty="0" err="1"/>
              <a:t>budete</a:t>
            </a:r>
            <a:r>
              <a:rPr lang="en-US" sz="2100" b="1" dirty="0"/>
              <a:t> </a:t>
            </a:r>
            <a:r>
              <a:rPr lang="en-US" sz="2100" b="1" dirty="0" err="1"/>
              <a:t>oporezovani</a:t>
            </a:r>
            <a:r>
              <a:rPr lang="en-US" sz="2100" b="1" dirty="0"/>
              <a:t> </a:t>
            </a:r>
            <a:r>
              <a:rPr lang="en-US" sz="2100" b="1" dirty="0" err="1"/>
              <a:t>kao</a:t>
            </a:r>
            <a:r>
              <a:rPr lang="en-US" sz="2100" b="1" dirty="0"/>
              <a:t> </a:t>
            </a:r>
            <a:r>
              <a:rPr lang="en-US" sz="2100" b="1" dirty="0" err="1"/>
              <a:t>preduzetnik</a:t>
            </a:r>
            <a:r>
              <a:rPr lang="en-US" sz="2100" b="1" dirty="0"/>
              <a:t>. </a:t>
            </a:r>
            <a:r>
              <a:rPr lang="en-US" sz="2100" b="1" dirty="0" err="1"/>
              <a:t>Jedan</a:t>
            </a:r>
            <a:r>
              <a:rPr lang="en-US" sz="2100" b="1" dirty="0"/>
              <a:t> je da </a:t>
            </a:r>
            <a:r>
              <a:rPr lang="en-US" sz="2100" b="1" dirty="0" err="1"/>
              <a:t>vodite</a:t>
            </a:r>
            <a:r>
              <a:rPr lang="en-US" sz="2100" b="1" dirty="0"/>
              <a:t> </a:t>
            </a:r>
            <a:r>
              <a:rPr lang="en-US" sz="2100" b="1" dirty="0" err="1"/>
              <a:t>knjige</a:t>
            </a:r>
            <a:r>
              <a:rPr lang="en-US" sz="2100" b="1" dirty="0"/>
              <a:t>, a </a:t>
            </a:r>
            <a:r>
              <a:rPr lang="en-US" sz="2100" b="1" dirty="0" err="1"/>
              <a:t>drugi</a:t>
            </a:r>
            <a:r>
              <a:rPr lang="en-US" sz="2100" b="1" dirty="0"/>
              <a:t> je, </a:t>
            </a:r>
            <a:r>
              <a:rPr lang="en-US" sz="2100" b="1" dirty="0" err="1"/>
              <a:t>ako</a:t>
            </a:r>
            <a:r>
              <a:rPr lang="en-US" sz="2100" b="1" dirty="0"/>
              <a:t> za to </a:t>
            </a:r>
            <a:r>
              <a:rPr lang="en-US" sz="2100" b="1" dirty="0" err="1"/>
              <a:t>ispunjavate</a:t>
            </a:r>
            <a:r>
              <a:rPr lang="en-US" sz="2100" b="1" dirty="0"/>
              <a:t> </a:t>
            </a:r>
            <a:r>
              <a:rPr lang="en-US" sz="2100" b="1" dirty="0" err="1"/>
              <a:t>uslove</a:t>
            </a:r>
            <a:r>
              <a:rPr lang="en-US" sz="2100" b="1" dirty="0"/>
              <a:t>, da </a:t>
            </a:r>
            <a:r>
              <a:rPr lang="en-US" sz="2100" b="1" dirty="0" err="1"/>
              <a:t>budete</a:t>
            </a:r>
            <a:r>
              <a:rPr lang="en-US" sz="2100" b="1" dirty="0"/>
              <a:t> </a:t>
            </a:r>
            <a:r>
              <a:rPr lang="en-US" sz="2100" b="1" dirty="0" err="1"/>
              <a:t>paušalno</a:t>
            </a:r>
            <a:r>
              <a:rPr lang="en-US" sz="2100" b="1" dirty="0"/>
              <a:t> </a:t>
            </a:r>
            <a:r>
              <a:rPr lang="en-US" sz="2100" b="1" dirty="0" err="1"/>
              <a:t>oporezovani</a:t>
            </a:r>
            <a:r>
              <a:rPr lang="en-US" sz="2100" b="1" dirty="0"/>
              <a:t>. </a:t>
            </a:r>
            <a:r>
              <a:rPr lang="en-US" sz="2100" b="1" dirty="0" err="1"/>
              <a:t>Ako</a:t>
            </a:r>
            <a:r>
              <a:rPr lang="en-US" sz="2100" b="1" dirty="0"/>
              <a:t> </a:t>
            </a:r>
            <a:r>
              <a:rPr lang="en-US" sz="2100" b="1" dirty="0" err="1"/>
              <a:t>vodite</a:t>
            </a:r>
            <a:r>
              <a:rPr lang="en-US" sz="2100" b="1" dirty="0"/>
              <a:t> </a:t>
            </a:r>
            <a:r>
              <a:rPr lang="en-US" sz="2100" b="1" dirty="0" err="1"/>
              <a:t>knjige</a:t>
            </a:r>
            <a:r>
              <a:rPr lang="en-US" sz="2100" b="1" dirty="0"/>
              <a:t>, to ne mora </a:t>
            </a:r>
            <a:r>
              <a:rPr lang="en-US" sz="2100" b="1" dirty="0" err="1"/>
              <a:t>nužno</a:t>
            </a:r>
            <a:r>
              <a:rPr lang="en-US" sz="2100" b="1" dirty="0"/>
              <a:t> da </a:t>
            </a:r>
            <a:r>
              <a:rPr lang="en-US" sz="2100" b="1" dirty="0" err="1"/>
              <a:t>znači</a:t>
            </a:r>
            <a:r>
              <a:rPr lang="en-US" sz="2100" b="1" dirty="0"/>
              <a:t> da </a:t>
            </a:r>
            <a:r>
              <a:rPr lang="en-US" sz="2100" b="1" dirty="0" err="1"/>
              <a:t>ste</a:t>
            </a:r>
            <a:r>
              <a:rPr lang="en-US" sz="2100" b="1" dirty="0"/>
              <a:t> u PDV </a:t>
            </a:r>
            <a:r>
              <a:rPr lang="en-US" sz="2100" b="1" dirty="0" err="1"/>
              <a:t>sistemu</a:t>
            </a:r>
            <a:r>
              <a:rPr lang="en-US" sz="2100" b="1" dirty="0"/>
              <a:t>. 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 algn="just">
              <a:buNone/>
            </a:pPr>
            <a:endParaRPr lang="sr-Latn-CS" altLang="en-US" sz="21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2100" b="1" dirty="0"/>
          </a:p>
        </p:txBody>
      </p:sp>
    </p:spTree>
    <p:extLst>
      <p:ext uri="{BB962C8B-B14F-4D97-AF65-F5344CB8AC3E}">
        <p14:creationId xmlns:p14="http://schemas.microsoft.com/office/powerpoint/2010/main" val="282630752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154" y="88401"/>
            <a:ext cx="8911687" cy="1280890"/>
          </a:xfrm>
        </p:spPr>
        <p:txBody>
          <a:bodyPr/>
          <a:lstStyle/>
          <a:p>
            <a:pPr algn="ctr"/>
            <a:r>
              <a:rPr lang="sr-Latn-CS" altLang="en-US" b="1" dirty="0" smtClean="0"/>
              <a:t>PREDUZEĆA/PRIVREDNA DRUŠTVA</a:t>
            </a:r>
            <a:endParaRPr lang="sr-Latn-CS" altLang="en-US" b="1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743" y="1476992"/>
            <a:ext cx="11000507" cy="4800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l-SI" altLang="en-US" sz="2500" b="1" dirty="0" err="1"/>
              <a:t>Ortačko</a:t>
            </a:r>
            <a:r>
              <a:rPr lang="sl-SI" altLang="en-US" sz="2500" b="1" dirty="0"/>
              <a:t> društvo</a:t>
            </a:r>
          </a:p>
          <a:p>
            <a:pPr>
              <a:lnSpc>
                <a:spcPct val="90000"/>
              </a:lnSpc>
            </a:pPr>
            <a:r>
              <a:rPr lang="sl-SI" altLang="en-US" sz="2500" b="1" dirty="0"/>
              <a:t>Komanditno društvo </a:t>
            </a:r>
          </a:p>
          <a:p>
            <a:pPr>
              <a:lnSpc>
                <a:spcPct val="90000"/>
              </a:lnSpc>
            </a:pPr>
            <a:r>
              <a:rPr lang="sl-SI" altLang="en-US" sz="2500" b="1" dirty="0"/>
              <a:t>Društvo </a:t>
            </a:r>
            <a:r>
              <a:rPr lang="sl-SI" altLang="en-US" sz="2500" b="1" dirty="0" err="1"/>
              <a:t>sa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ograničenom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odgovornošću</a:t>
            </a:r>
            <a:endParaRPr lang="sl-SI" altLang="en-US" sz="2500" b="1" dirty="0"/>
          </a:p>
          <a:p>
            <a:pPr>
              <a:lnSpc>
                <a:spcPct val="90000"/>
              </a:lnSpc>
            </a:pPr>
            <a:r>
              <a:rPr lang="sl-SI" altLang="en-US" sz="2500" b="1" dirty="0"/>
              <a:t>Akcionarsko društvo</a:t>
            </a:r>
          </a:p>
          <a:p>
            <a:pPr marL="0" indent="0" algn="just">
              <a:buNone/>
            </a:pPr>
            <a:endParaRPr lang="sr-Latn-CS" altLang="en-US" sz="2200" b="1" dirty="0" smtClean="0">
              <a:solidFill>
                <a:srgbClr val="FF0000"/>
              </a:solidFill>
            </a:endParaRPr>
          </a:p>
          <a:p>
            <a:pPr marL="711200" indent="-711200" algn="just"/>
            <a:endParaRPr lang="sr-Latn-CS" alt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73661494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err="1" smtClean="0"/>
              <a:t>Ortačko</a:t>
            </a:r>
            <a:r>
              <a:rPr lang="sl-SI" altLang="en-US" b="1" dirty="0" smtClean="0"/>
              <a:t> društvo</a:t>
            </a:r>
            <a:endParaRPr lang="en-US" altLang="en-US" b="1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2594" y="1634836"/>
            <a:ext cx="8915400" cy="377762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sl-SI" altLang="en-US" sz="2400" b="1" dirty="0"/>
              <a:t>Vrsta </a:t>
            </a:r>
            <a:r>
              <a:rPr lang="sl-SI" altLang="en-US" sz="2400" b="1" dirty="0" err="1"/>
              <a:t>privrednog</a:t>
            </a:r>
            <a:r>
              <a:rPr lang="sl-SI" altLang="en-US" sz="2400" b="1" dirty="0"/>
              <a:t> društva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i="1" dirty="0" err="1"/>
              <a:t>Osnivaju</a:t>
            </a:r>
            <a:r>
              <a:rPr lang="sl-SI" altLang="en-US" sz="2400" b="1" dirty="0"/>
              <a:t> ga </a:t>
            </a:r>
            <a:r>
              <a:rPr lang="sl-SI" altLang="en-US" sz="2400" b="1" i="1" dirty="0"/>
              <a:t>dva ili nekoliko</a:t>
            </a:r>
            <a:r>
              <a:rPr lang="sl-SI" altLang="en-US" sz="2400" b="1" dirty="0"/>
              <a:t> (mali broj) </a:t>
            </a:r>
            <a:r>
              <a:rPr lang="sl-SI" altLang="en-US" sz="2400" b="1" i="1" dirty="0"/>
              <a:t>lica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dirty="0"/>
              <a:t>Članovi </a:t>
            </a:r>
            <a:r>
              <a:rPr lang="sl-SI" altLang="en-US" sz="2400" b="1" dirty="0" err="1"/>
              <a:t>odgovaraju</a:t>
            </a:r>
            <a:r>
              <a:rPr lang="sl-SI" altLang="en-US" sz="2400" b="1" dirty="0"/>
              <a:t> </a:t>
            </a:r>
            <a:r>
              <a:rPr lang="sl-SI" altLang="en-US" sz="2400" b="1" i="1" dirty="0" err="1"/>
              <a:t>neograničeno</a:t>
            </a:r>
            <a:r>
              <a:rPr lang="sl-SI" altLang="en-US" sz="2400" b="1" i="1" dirty="0"/>
              <a:t> solidarno</a:t>
            </a:r>
            <a:r>
              <a:rPr lang="sl-SI" altLang="en-US" sz="2400" b="1" dirty="0"/>
              <a:t> za </a:t>
            </a:r>
            <a:r>
              <a:rPr lang="sl-SI" altLang="en-US" sz="2400" b="1" dirty="0" err="1"/>
              <a:t>obaveze</a:t>
            </a:r>
            <a:r>
              <a:rPr lang="sl-SI" altLang="en-US" sz="2400" b="1" dirty="0"/>
              <a:t> društva (</a:t>
            </a:r>
            <a:r>
              <a:rPr lang="sl-SI" altLang="en-US" sz="2400" b="1" dirty="0" err="1"/>
              <a:t>celokupnom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imovinom</a:t>
            </a:r>
            <a:r>
              <a:rPr lang="sl-SI" altLang="en-US" sz="2400" b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dirty="0" err="1"/>
              <a:t>Ortačko</a:t>
            </a:r>
            <a:r>
              <a:rPr lang="sl-SI" altLang="en-US" sz="2400" b="1" dirty="0"/>
              <a:t> društvo je </a:t>
            </a:r>
            <a:r>
              <a:rPr lang="sl-SI" altLang="en-US" sz="2400" b="1" i="1" dirty="0"/>
              <a:t>društvo lica</a:t>
            </a:r>
            <a:r>
              <a:rPr lang="sl-SI" altLang="en-US" sz="2400" b="1" dirty="0"/>
              <a:t> – zavisi od ličnih (personalnih) </a:t>
            </a:r>
            <a:r>
              <a:rPr lang="sl-SI" altLang="en-US" sz="2400" b="1" dirty="0" err="1"/>
              <a:t>svojstava</a:t>
            </a:r>
            <a:r>
              <a:rPr lang="sl-SI" altLang="en-US" sz="2400" b="1" dirty="0"/>
              <a:t> članova 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dirty="0"/>
              <a:t>Za </a:t>
            </a:r>
            <a:r>
              <a:rPr lang="sl-SI" altLang="en-US" sz="2400" b="1" i="1" dirty="0"/>
              <a:t>prenos </a:t>
            </a:r>
            <a:r>
              <a:rPr lang="sl-SI" altLang="en-US" sz="2400" b="1" i="1" dirty="0" err="1"/>
              <a:t>udela</a:t>
            </a:r>
            <a:r>
              <a:rPr lang="sl-SI" altLang="en-US" sz="2400" b="1" dirty="0"/>
              <a:t> na </a:t>
            </a:r>
            <a:r>
              <a:rPr lang="sl-SI" altLang="en-US" sz="2400" b="1" dirty="0" err="1"/>
              <a:t>treća</a:t>
            </a:r>
            <a:r>
              <a:rPr lang="sl-SI" altLang="en-US" sz="2400" b="1" dirty="0"/>
              <a:t> lica potrebna je </a:t>
            </a:r>
            <a:r>
              <a:rPr lang="sl-SI" altLang="en-US" sz="2400" b="1" i="1" dirty="0" err="1"/>
              <a:t>saglasnost</a:t>
            </a:r>
            <a:r>
              <a:rPr lang="sl-SI" altLang="en-US" sz="2400" b="1" i="1" dirty="0"/>
              <a:t> </a:t>
            </a:r>
            <a:r>
              <a:rPr lang="sl-SI" altLang="en-US" sz="2400" b="1" i="1" dirty="0" err="1"/>
              <a:t>svih</a:t>
            </a:r>
            <a:r>
              <a:rPr lang="sl-SI" altLang="en-US" sz="2400" b="1" i="1" dirty="0"/>
              <a:t> članova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i="1" dirty="0"/>
              <a:t>Imovina</a:t>
            </a:r>
            <a:r>
              <a:rPr lang="sl-SI" altLang="en-US" sz="2400" b="1" dirty="0"/>
              <a:t> društva </a:t>
            </a:r>
            <a:r>
              <a:rPr lang="sl-SI" altLang="en-US" sz="2400" b="1" i="1" dirty="0" err="1"/>
              <a:t>odvojena</a:t>
            </a:r>
            <a:r>
              <a:rPr lang="sl-SI" altLang="en-US" sz="2400" b="1" i="1" dirty="0"/>
              <a:t> je od lične imovine članova</a:t>
            </a:r>
            <a:r>
              <a:rPr lang="sl-SI" altLang="en-US" sz="2400" b="1" dirty="0"/>
              <a:t> društva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0382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err="1" smtClean="0"/>
              <a:t>Ortačko</a:t>
            </a:r>
            <a:r>
              <a:rPr lang="sl-SI" altLang="en-US" b="1" dirty="0" smtClean="0"/>
              <a:t> društvo</a:t>
            </a:r>
            <a:endParaRPr lang="en-US" altLang="en-US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0230" y="1560945"/>
            <a:ext cx="8915400" cy="377762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sl-SI" altLang="en-US" sz="2200" b="1" i="1" dirty="0" err="1"/>
              <a:t>Osnivački</a:t>
            </a:r>
            <a:r>
              <a:rPr lang="sl-SI" altLang="en-US" sz="2200" b="1" i="1" dirty="0"/>
              <a:t> kapital</a:t>
            </a:r>
            <a:r>
              <a:rPr lang="sl-SI" altLang="en-US" sz="2200" b="1" dirty="0"/>
              <a:t> </a:t>
            </a:r>
            <a:r>
              <a:rPr lang="sl-SI" altLang="en-US" sz="2200" b="1" dirty="0" err="1"/>
              <a:t>sastoji</a:t>
            </a:r>
            <a:r>
              <a:rPr lang="sl-SI" altLang="en-US" sz="2200" b="1" dirty="0"/>
              <a:t> se od </a:t>
            </a:r>
            <a:r>
              <a:rPr lang="sl-SI" altLang="en-US" sz="2200" b="1" i="1" dirty="0" err="1"/>
              <a:t>uloga</a:t>
            </a:r>
            <a:r>
              <a:rPr lang="sl-SI" altLang="en-US" sz="2200" b="1" dirty="0"/>
              <a:t> članova</a:t>
            </a:r>
            <a:endParaRPr lang="en-GB" altLang="en-US" sz="2200" b="1" dirty="0"/>
          </a:p>
          <a:p>
            <a:pPr eaLnBrk="1" hangingPunct="1">
              <a:lnSpc>
                <a:spcPct val="80000"/>
              </a:lnSpc>
            </a:pPr>
            <a:r>
              <a:rPr lang="sl-SI" altLang="en-US" sz="2200" b="1" i="1" dirty="0" err="1"/>
              <a:t>Ulozi</a:t>
            </a:r>
            <a:r>
              <a:rPr lang="sl-SI" altLang="en-US" sz="2200" b="1" dirty="0"/>
              <a:t> su </a:t>
            </a:r>
            <a:r>
              <a:rPr lang="sl-SI" altLang="en-US" sz="2200" b="1" i="1" dirty="0"/>
              <a:t>približno iste vrednosti</a:t>
            </a:r>
            <a:r>
              <a:rPr lang="sl-SI" altLang="en-US" sz="2200" b="1" dirty="0"/>
              <a:t>, zbog solidarne odgovornosti i zbog </a:t>
            </a:r>
            <a:r>
              <a:rPr lang="sl-SI" altLang="en-US" sz="2200" b="1" dirty="0" err="1"/>
              <a:t>donošenja</a:t>
            </a:r>
            <a:r>
              <a:rPr lang="sl-SI" altLang="en-US" sz="2200" b="1" dirty="0"/>
              <a:t> </a:t>
            </a:r>
            <a:r>
              <a:rPr lang="sl-SI" altLang="en-US" sz="2200" b="1" dirty="0" err="1"/>
              <a:t>odluka</a:t>
            </a:r>
            <a:r>
              <a:rPr lang="sl-SI" altLang="en-US" sz="2200" b="1" dirty="0"/>
              <a:t> </a:t>
            </a:r>
            <a:r>
              <a:rPr lang="sl-SI" altLang="en-US" sz="2200" b="1" dirty="0" err="1"/>
              <a:t>konsenzusom</a:t>
            </a:r>
            <a:endParaRPr lang="sl-SI" altLang="en-US" sz="2200" b="1" dirty="0"/>
          </a:p>
          <a:p>
            <a:pPr eaLnBrk="1" hangingPunct="1">
              <a:lnSpc>
                <a:spcPct val="80000"/>
              </a:lnSpc>
            </a:pPr>
            <a:r>
              <a:rPr lang="sl-SI" altLang="en-US" sz="2200" b="1" dirty="0"/>
              <a:t>Imovina društva se može </a:t>
            </a:r>
            <a:r>
              <a:rPr lang="sl-SI" altLang="en-US" sz="2200" b="1" dirty="0" err="1"/>
              <a:t>povećati</a:t>
            </a:r>
            <a:r>
              <a:rPr lang="sl-SI" altLang="en-US" sz="2200" b="1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sl-SI" altLang="en-US" sz="2200" b="1" i="1" dirty="0" err="1"/>
              <a:t>Uključivanjem</a:t>
            </a:r>
            <a:r>
              <a:rPr lang="sl-SI" altLang="en-US" sz="2200" b="1" i="1" dirty="0"/>
              <a:t> dobiti u </a:t>
            </a:r>
            <a:r>
              <a:rPr lang="sl-SI" altLang="en-US" sz="2200" b="1" i="1" dirty="0" err="1"/>
              <a:t>glavnicu</a:t>
            </a:r>
            <a:endParaRPr lang="sl-SI" altLang="en-US" sz="2200" b="1" i="1" dirty="0"/>
          </a:p>
          <a:p>
            <a:pPr lvl="1" eaLnBrk="1" hangingPunct="1">
              <a:lnSpc>
                <a:spcPct val="80000"/>
              </a:lnSpc>
            </a:pPr>
            <a:r>
              <a:rPr lang="sl-SI" altLang="en-US" sz="2200" b="1" i="1" dirty="0"/>
              <a:t>Novim </a:t>
            </a:r>
            <a:r>
              <a:rPr lang="sl-SI" altLang="en-US" sz="2200" b="1" i="1" dirty="0" err="1"/>
              <a:t>ulozima</a:t>
            </a:r>
            <a:endParaRPr lang="sl-SI" altLang="en-US" sz="2200" b="1" i="1" dirty="0"/>
          </a:p>
          <a:p>
            <a:pPr lvl="1" eaLnBrk="1" hangingPunct="1">
              <a:lnSpc>
                <a:spcPct val="80000"/>
              </a:lnSpc>
            </a:pPr>
            <a:r>
              <a:rPr lang="sl-SI" altLang="en-US" sz="2200" b="1" i="1" dirty="0" err="1"/>
              <a:t>Stvaranjem</a:t>
            </a:r>
            <a:r>
              <a:rPr lang="sl-SI" altLang="en-US" sz="2200" b="1" i="1" dirty="0"/>
              <a:t> </a:t>
            </a:r>
            <a:r>
              <a:rPr lang="sl-SI" altLang="en-US" sz="2200" b="1" i="1" dirty="0" err="1"/>
              <a:t>rezervnog</a:t>
            </a:r>
            <a:r>
              <a:rPr lang="sl-SI" altLang="en-US" sz="2200" b="1" i="1" dirty="0"/>
              <a:t> fonda iz </a:t>
            </a:r>
            <a:r>
              <a:rPr lang="sl-SI" altLang="en-US" sz="2200" b="1" i="1" dirty="0" err="1"/>
              <a:t>neraspodeljene</a:t>
            </a:r>
            <a:r>
              <a:rPr lang="sl-SI" altLang="en-US" sz="2200" b="1" i="1" dirty="0"/>
              <a:t> dobiti</a:t>
            </a:r>
          </a:p>
          <a:p>
            <a:pPr lvl="1" eaLnBrk="1" hangingPunct="1">
              <a:lnSpc>
                <a:spcPct val="80000"/>
              </a:lnSpc>
            </a:pPr>
            <a:r>
              <a:rPr lang="sl-SI" altLang="en-US" sz="2200" b="1" i="1" dirty="0" err="1"/>
              <a:t>Afirmacijom</a:t>
            </a:r>
            <a:r>
              <a:rPr lang="sl-SI" altLang="en-US" sz="2200" b="1" i="1" dirty="0"/>
              <a:t> prava industrijske svojine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200" b="1" i="1" dirty="0" err="1"/>
              <a:t>Dobitak</a:t>
            </a:r>
            <a:r>
              <a:rPr lang="sl-SI" altLang="en-US" sz="2200" b="1" dirty="0"/>
              <a:t> (i </a:t>
            </a:r>
            <a:r>
              <a:rPr lang="sl-SI" altLang="en-US" sz="2200" b="1" dirty="0" err="1"/>
              <a:t>gubitak</a:t>
            </a:r>
            <a:r>
              <a:rPr lang="sl-SI" altLang="en-US" sz="2200" b="1" dirty="0"/>
              <a:t>) se </a:t>
            </a:r>
            <a:r>
              <a:rPr lang="sl-SI" altLang="en-US" sz="2200" b="1" i="1" dirty="0" err="1"/>
              <a:t>raspodeljuje</a:t>
            </a:r>
            <a:r>
              <a:rPr lang="sl-SI" altLang="en-US" sz="2200" b="1" i="1" dirty="0"/>
              <a:t> na </a:t>
            </a:r>
            <a:r>
              <a:rPr lang="sl-SI" altLang="en-US" sz="2200" b="1" i="1" dirty="0" err="1"/>
              <a:t>jednake</a:t>
            </a:r>
            <a:r>
              <a:rPr lang="sl-SI" altLang="en-US" sz="2200" b="1" dirty="0"/>
              <a:t> </a:t>
            </a:r>
            <a:r>
              <a:rPr lang="sl-SI" altLang="en-US" sz="2200" b="1" dirty="0" err="1"/>
              <a:t>delove</a:t>
            </a:r>
            <a:endParaRPr lang="sl-SI" altLang="en-US" sz="2200" b="1" dirty="0"/>
          </a:p>
          <a:p>
            <a:pPr eaLnBrk="1" hangingPunct="1">
              <a:lnSpc>
                <a:spcPct val="80000"/>
              </a:lnSpc>
            </a:pPr>
            <a:endParaRPr lang="en-US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03098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err="1" smtClean="0"/>
              <a:t>Ortačko</a:t>
            </a:r>
            <a:r>
              <a:rPr lang="sl-SI" altLang="en-US" b="1" dirty="0" smtClean="0"/>
              <a:t> društvo</a:t>
            </a:r>
            <a:endParaRPr lang="en-US" altLang="en-US" b="1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8848" y="1533237"/>
            <a:ext cx="8915400" cy="3777622"/>
          </a:xfrm>
        </p:spPr>
        <p:txBody>
          <a:bodyPr>
            <a:normAutofit/>
          </a:bodyPr>
          <a:lstStyle/>
          <a:p>
            <a:pPr eaLnBrk="1" hangingPunct="1"/>
            <a:r>
              <a:rPr lang="sl-SI" altLang="en-US" sz="2400" b="1" dirty="0" smtClean="0"/>
              <a:t>Društvom </a:t>
            </a:r>
            <a:r>
              <a:rPr lang="sl-SI" altLang="en-US" sz="2400" b="1" dirty="0" err="1" smtClean="0"/>
              <a:t>upravljaju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svi</a:t>
            </a:r>
            <a:r>
              <a:rPr lang="sl-SI" altLang="en-US" sz="2400" b="1" dirty="0" smtClean="0"/>
              <a:t> članovi</a:t>
            </a:r>
          </a:p>
          <a:p>
            <a:pPr eaLnBrk="1" hangingPunct="1"/>
            <a:r>
              <a:rPr lang="sl-SI" altLang="en-US" sz="2400" b="1" dirty="0" err="1" smtClean="0"/>
              <a:t>Poslove</a:t>
            </a:r>
            <a:r>
              <a:rPr lang="sl-SI" altLang="en-US" sz="2400" b="1" dirty="0" smtClean="0"/>
              <a:t> vode </a:t>
            </a:r>
            <a:r>
              <a:rPr lang="sl-SI" altLang="en-US" sz="2400" b="1" dirty="0" err="1" smtClean="0"/>
              <a:t>svi</a:t>
            </a:r>
            <a:r>
              <a:rPr lang="sl-SI" altLang="en-US" sz="2400" b="1" dirty="0" smtClean="0"/>
              <a:t> članovi-</a:t>
            </a:r>
            <a:r>
              <a:rPr lang="sl-SI" altLang="en-US" sz="2400" b="1" dirty="0" err="1" smtClean="0"/>
              <a:t>ortaci</a:t>
            </a:r>
            <a:endParaRPr lang="sl-SI" altLang="en-US" sz="2400" b="1" dirty="0" smtClean="0"/>
          </a:p>
          <a:p>
            <a:pPr eaLnBrk="1" hangingPunct="1"/>
            <a:r>
              <a:rPr lang="sl-SI" altLang="en-US" sz="2400" b="1" dirty="0" err="1" smtClean="0"/>
              <a:t>Vođenje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poslova</a:t>
            </a:r>
            <a:r>
              <a:rPr lang="sl-SI" altLang="en-US" sz="2400" b="1" dirty="0" smtClean="0"/>
              <a:t> se može poveriti: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sl-SI" altLang="en-US" sz="2400" b="1" i="1" dirty="0" err="1" smtClean="0"/>
              <a:t>Jednom</a:t>
            </a:r>
            <a:r>
              <a:rPr lang="sl-SI" altLang="en-US" sz="2400" b="1" i="1" dirty="0" smtClean="0"/>
              <a:t> </a:t>
            </a:r>
            <a:r>
              <a:rPr lang="sl-SI" altLang="en-US" sz="2400" b="1" i="1" dirty="0" err="1" smtClean="0"/>
              <a:t>ortaku</a:t>
            </a:r>
            <a:endParaRPr lang="sl-SI" altLang="en-US" sz="2400" b="1" i="1" dirty="0" smtClean="0"/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sl-SI" altLang="en-US" sz="2400" b="1" i="1" dirty="0" err="1" smtClean="0"/>
              <a:t>Nekolicini</a:t>
            </a:r>
            <a:r>
              <a:rPr lang="sl-SI" altLang="en-US" sz="2400" b="1" i="1" dirty="0" smtClean="0"/>
              <a:t> </a:t>
            </a:r>
            <a:r>
              <a:rPr lang="sl-SI" altLang="en-US" sz="2400" b="1" i="1" dirty="0" err="1" smtClean="0"/>
              <a:t>ortaka</a:t>
            </a:r>
            <a:endParaRPr lang="sl-SI" altLang="en-US" sz="2400" b="1" i="1" dirty="0" smtClean="0"/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sl-SI" altLang="en-US" sz="2400" b="1" i="1" dirty="0" err="1" smtClean="0"/>
              <a:t>Posebnom</a:t>
            </a:r>
            <a:r>
              <a:rPr lang="sl-SI" altLang="en-US" sz="2400" b="1" i="1" dirty="0" smtClean="0"/>
              <a:t> organu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sl-SI" altLang="en-US" sz="2400" b="1" i="1" dirty="0" err="1" smtClean="0"/>
              <a:t>Trećem</a:t>
            </a:r>
            <a:r>
              <a:rPr lang="sl-SI" altLang="en-US" sz="2400" b="1" i="1" dirty="0" smtClean="0"/>
              <a:t> licu</a:t>
            </a:r>
            <a:endParaRPr lang="en-US" altLang="en-US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55395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err="1" smtClean="0"/>
              <a:t>Ortačko</a:t>
            </a:r>
            <a:r>
              <a:rPr lang="sl-SI" altLang="en-US" b="1" dirty="0" smtClean="0"/>
              <a:t> društvo</a:t>
            </a:r>
            <a:endParaRPr lang="en-US" altLang="en-US" b="1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9685" y="1764145"/>
            <a:ext cx="8915400" cy="377762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sl-SI" altLang="en-US" sz="2400" b="1" i="1" dirty="0" err="1"/>
              <a:t>Osniva</a:t>
            </a:r>
            <a:r>
              <a:rPr lang="sl-SI" altLang="en-US" sz="2400" b="1" dirty="0"/>
              <a:t> se </a:t>
            </a:r>
            <a:r>
              <a:rPr lang="sl-SI" altLang="en-US" sz="2400" b="1" i="1" dirty="0" err="1"/>
              <a:t>jednostavno</a:t>
            </a:r>
            <a:endParaRPr lang="sl-SI" altLang="en-US" sz="2400" b="1" i="1" dirty="0"/>
          </a:p>
          <a:p>
            <a:pPr eaLnBrk="1" hangingPunct="1">
              <a:lnSpc>
                <a:spcPct val="90000"/>
              </a:lnSpc>
            </a:pPr>
            <a:r>
              <a:rPr lang="sl-SI" altLang="en-US" sz="2400" b="1" i="1" dirty="0" err="1"/>
              <a:t>Lakše</a:t>
            </a:r>
            <a:r>
              <a:rPr lang="sl-SI" altLang="en-US" sz="2400" b="1" i="1" dirty="0"/>
              <a:t> </a:t>
            </a:r>
            <a:r>
              <a:rPr lang="sl-SI" altLang="en-US" sz="2400" b="1" i="1" dirty="0" err="1"/>
              <a:t>dolazi</a:t>
            </a:r>
            <a:r>
              <a:rPr lang="sl-SI" altLang="en-US" sz="2400" b="1" i="1" dirty="0"/>
              <a:t> do kapitala</a:t>
            </a:r>
            <a:r>
              <a:rPr lang="sl-SI" altLang="en-US" sz="2400" b="1" dirty="0"/>
              <a:t> u odnosu na lično (</a:t>
            </a:r>
            <a:r>
              <a:rPr lang="sl-SI" altLang="en-US" sz="2400" b="1" dirty="0" err="1"/>
              <a:t>inokosno</a:t>
            </a:r>
            <a:r>
              <a:rPr lang="sl-SI" altLang="en-US" sz="2400" b="1" dirty="0"/>
              <a:t>) </a:t>
            </a:r>
            <a:r>
              <a:rPr lang="sl-SI" altLang="en-US" sz="2400" b="1" dirty="0" err="1"/>
              <a:t>preduzeće</a:t>
            </a:r>
            <a:endParaRPr lang="sl-SI" altLang="en-US" sz="2400" b="1" dirty="0"/>
          </a:p>
          <a:p>
            <a:pPr eaLnBrk="1" hangingPunct="1">
              <a:lnSpc>
                <a:spcPct val="90000"/>
              </a:lnSpc>
            </a:pPr>
            <a:r>
              <a:rPr lang="sl-SI" altLang="en-US" sz="2400" b="1" dirty="0"/>
              <a:t>Izvršena je </a:t>
            </a:r>
            <a:r>
              <a:rPr lang="sl-SI" altLang="en-US" sz="2400" b="1" i="1" dirty="0"/>
              <a:t>podela i </a:t>
            </a:r>
            <a:r>
              <a:rPr lang="sl-SI" altLang="en-US" sz="2400" b="1" i="1" dirty="0" err="1"/>
              <a:t>specijalizacija</a:t>
            </a:r>
            <a:r>
              <a:rPr lang="sl-SI" altLang="en-US" sz="2400" b="1" i="1" dirty="0"/>
              <a:t> rada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između</a:t>
            </a:r>
            <a:r>
              <a:rPr lang="sl-SI" altLang="en-US" sz="2400" b="1" dirty="0"/>
              <a:t> članova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i="1" dirty="0" err="1"/>
              <a:t>Niži</a:t>
            </a:r>
            <a:r>
              <a:rPr lang="sl-SI" altLang="en-US" sz="2400" b="1" i="1" dirty="0"/>
              <a:t> stepen društvene kontrole</a:t>
            </a:r>
            <a:r>
              <a:rPr lang="sl-SI" altLang="en-US" sz="2400" b="1" dirty="0"/>
              <a:t> (ne postoji </a:t>
            </a:r>
            <a:r>
              <a:rPr lang="sl-SI" altLang="en-US" sz="2400" b="1" dirty="0" err="1"/>
              <a:t>obaveza</a:t>
            </a:r>
            <a:r>
              <a:rPr lang="sl-SI" altLang="en-US" sz="2400" b="1" dirty="0"/>
              <a:t> revizije </a:t>
            </a:r>
            <a:r>
              <a:rPr lang="sl-SI" altLang="en-US" sz="2400" b="1" dirty="0" err="1"/>
              <a:t>finansijskih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izveštaja</a:t>
            </a:r>
            <a:r>
              <a:rPr lang="sl-SI" altLang="en-US" sz="2400" b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dirty="0"/>
              <a:t>Potrebno </a:t>
            </a:r>
            <a:r>
              <a:rPr lang="sl-SI" altLang="en-US" sz="2400" b="1" i="1" dirty="0" err="1"/>
              <a:t>poverenje</a:t>
            </a:r>
            <a:r>
              <a:rPr lang="sl-SI" altLang="en-US" sz="2400" b="1" i="1" dirty="0"/>
              <a:t> </a:t>
            </a:r>
            <a:r>
              <a:rPr lang="sl-SI" altLang="en-US" sz="2400" b="1" i="1" dirty="0" err="1"/>
              <a:t>između</a:t>
            </a:r>
            <a:r>
              <a:rPr lang="sl-SI" altLang="en-US" sz="2400" b="1" i="1" dirty="0"/>
              <a:t> članova</a:t>
            </a:r>
            <a:r>
              <a:rPr lang="sl-SI" altLang="en-US" sz="2400" b="1" dirty="0"/>
              <a:t>, zbog </a:t>
            </a:r>
            <a:r>
              <a:rPr lang="sl-SI" altLang="en-US" sz="2400" b="1" dirty="0" err="1"/>
              <a:t>neograničene</a:t>
            </a:r>
            <a:r>
              <a:rPr lang="sl-SI" altLang="en-US" sz="2400" b="1" dirty="0"/>
              <a:t> solidarne odgovornosti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i="1" dirty="0"/>
              <a:t>Nestabilnost</a:t>
            </a:r>
            <a:r>
              <a:rPr lang="sl-SI" altLang="en-US" sz="2400" b="1" dirty="0"/>
              <a:t>, zbog toga </a:t>
            </a:r>
            <a:r>
              <a:rPr lang="sl-SI" altLang="en-US" sz="2400" b="1" dirty="0" err="1"/>
              <a:t>što</a:t>
            </a:r>
            <a:r>
              <a:rPr lang="sl-SI" altLang="en-US" sz="2400" b="1" dirty="0"/>
              <a:t> zavisi od ličnih </a:t>
            </a:r>
            <a:r>
              <a:rPr lang="sl-SI" altLang="en-US" sz="2400" b="1" dirty="0" err="1"/>
              <a:t>svojstava</a:t>
            </a:r>
            <a:r>
              <a:rPr lang="sl-SI" altLang="en-US" sz="2400" b="1" dirty="0"/>
              <a:t> članova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sl-SI" altLang="en-US" sz="2400" b="1" dirty="0"/>
          </a:p>
          <a:p>
            <a:pPr eaLnBrk="1" hangingPunct="1">
              <a:lnSpc>
                <a:spcPct val="9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4714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smtClean="0"/>
              <a:t>Komanditno društvo</a:t>
            </a:r>
            <a:endParaRPr lang="en-US" altLang="en-US" b="1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7467" y="1514764"/>
            <a:ext cx="8915400" cy="377762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l-SI" altLang="en-US" sz="2500" b="1" dirty="0" err="1"/>
              <a:t>Privredno</a:t>
            </a:r>
            <a:r>
              <a:rPr lang="sl-SI" altLang="en-US" sz="2500" b="1" dirty="0"/>
              <a:t> društvo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 err="1"/>
              <a:t>Osnivaju</a:t>
            </a:r>
            <a:r>
              <a:rPr lang="sl-SI" altLang="en-US" sz="2500" b="1" dirty="0"/>
              <a:t> ga dva ili više lica (</a:t>
            </a:r>
            <a:r>
              <a:rPr lang="sl-SI" altLang="en-US" sz="2500" b="1" dirty="0" err="1"/>
              <a:t>fizičkih</a:t>
            </a:r>
            <a:r>
              <a:rPr lang="sl-SI" altLang="en-US" sz="2500" b="1" dirty="0"/>
              <a:t>, pravnih) radi </a:t>
            </a:r>
            <a:r>
              <a:rPr lang="sl-SI" altLang="en-US" sz="2500" b="1" dirty="0" err="1"/>
              <a:t>obavljanja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određene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privredne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delatnosti</a:t>
            </a:r>
            <a:r>
              <a:rPr lang="sl-SI" altLang="en-US" sz="2500" b="1" dirty="0"/>
              <a:t> pod </a:t>
            </a:r>
            <a:r>
              <a:rPr lang="sl-SI" altLang="en-US" sz="2500" b="1" dirty="0" err="1"/>
              <a:t>zajedničkim</a:t>
            </a:r>
            <a:r>
              <a:rPr lang="sl-SI" altLang="en-US" sz="2500" b="1" dirty="0"/>
              <a:t> imenom (</a:t>
            </a:r>
            <a:r>
              <a:rPr lang="sl-SI" altLang="en-US" sz="2500" b="1" dirty="0" err="1"/>
              <a:t>firmom</a:t>
            </a:r>
            <a:r>
              <a:rPr lang="sl-SI" altLang="en-US" sz="2500" b="1" dirty="0"/>
              <a:t>) </a:t>
            </a:r>
            <a:r>
              <a:rPr lang="sl-SI" altLang="en-US" sz="2500" b="1" dirty="0" err="1"/>
              <a:t>komplementara</a:t>
            </a:r>
            <a:endParaRPr lang="sl-SI" altLang="en-US" sz="2500" b="1" dirty="0"/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/>
              <a:t>Dva vrste članova </a:t>
            </a:r>
            <a:r>
              <a:rPr lang="sl-SI" altLang="en-US" sz="2500" b="1" dirty="0" err="1"/>
              <a:t>sa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nejednakim</a:t>
            </a:r>
            <a:r>
              <a:rPr lang="sl-SI" altLang="en-US" sz="2500" b="1" dirty="0"/>
              <a:t> pravima i </a:t>
            </a:r>
            <a:r>
              <a:rPr lang="sl-SI" altLang="en-US" sz="2500" b="1" dirty="0" err="1"/>
              <a:t>obavezama</a:t>
            </a:r>
            <a:r>
              <a:rPr lang="sl-SI" altLang="en-US" sz="2500" b="1" dirty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 err="1"/>
              <a:t>Komplementari</a:t>
            </a:r>
            <a:r>
              <a:rPr lang="sl-SI" altLang="en-US" sz="2500" b="1" dirty="0"/>
              <a:t> – </a:t>
            </a:r>
            <a:r>
              <a:rPr lang="sl-SI" altLang="en-US" sz="2500" b="1" dirty="0" err="1"/>
              <a:t>neograničeno</a:t>
            </a:r>
            <a:r>
              <a:rPr lang="sl-SI" altLang="en-US" sz="2500" b="1" dirty="0"/>
              <a:t> su odgovorni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 err="1"/>
              <a:t>Komanditori</a:t>
            </a:r>
            <a:r>
              <a:rPr lang="sl-SI" altLang="en-US" sz="2500" b="1" dirty="0"/>
              <a:t> – </a:t>
            </a:r>
            <a:r>
              <a:rPr lang="sl-SI" altLang="en-US" sz="2500" b="1" dirty="0" err="1"/>
              <a:t>ograničeno</a:t>
            </a:r>
            <a:r>
              <a:rPr lang="sl-SI" altLang="en-US" sz="2500" b="1" dirty="0"/>
              <a:t> su odgovorni</a:t>
            </a:r>
            <a:endParaRPr lang="en-US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196069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smtClean="0"/>
              <a:t>Komanditno društvo</a:t>
            </a:r>
            <a:endParaRPr lang="en-US" altLang="en-US" b="1" dirty="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sl-SI" altLang="en-US" sz="2400" b="1" dirty="0" smtClean="0"/>
              <a:t>Društvo lica – zavisi od ličnih </a:t>
            </a:r>
            <a:r>
              <a:rPr lang="sl-SI" altLang="en-US" sz="2400" b="1" dirty="0" err="1" smtClean="0"/>
              <a:t>svojstava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komplemenatra</a:t>
            </a:r>
            <a:r>
              <a:rPr lang="sl-SI" altLang="en-US" sz="2400" b="1" dirty="0" smtClean="0"/>
              <a:t> (</a:t>
            </a:r>
            <a:r>
              <a:rPr lang="sl-SI" altLang="en-US" sz="2400" b="1" dirty="0" err="1" smtClean="0"/>
              <a:t>osobine</a:t>
            </a:r>
            <a:r>
              <a:rPr lang="sl-SI" altLang="en-US" sz="2400" b="1" dirty="0" smtClean="0"/>
              <a:t>, poznanstvo, </a:t>
            </a:r>
            <a:r>
              <a:rPr lang="sl-SI" altLang="en-US" sz="2400" b="1" dirty="0" err="1" smtClean="0"/>
              <a:t>poverenje</a:t>
            </a:r>
            <a:r>
              <a:rPr lang="sl-SI" altLang="en-US" sz="2400" b="1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dirty="0" err="1" smtClean="0"/>
              <a:t>Komplementari</a:t>
            </a:r>
            <a:r>
              <a:rPr lang="sl-SI" altLang="en-US" sz="2400" b="1" dirty="0" smtClean="0"/>
              <a:t> vode poslovanje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400" b="1" dirty="0" err="1" smtClean="0"/>
              <a:t>Komanditori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odgovoraju</a:t>
            </a:r>
            <a:r>
              <a:rPr lang="sl-SI" altLang="en-US" sz="2400" b="1" dirty="0" smtClean="0"/>
              <a:t>  samo do </a:t>
            </a:r>
            <a:r>
              <a:rPr lang="sl-SI" altLang="en-US" sz="2400" b="1" dirty="0" err="1" smtClean="0"/>
              <a:t>visine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svog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uloga</a:t>
            </a:r>
            <a:r>
              <a:rPr lang="sl-SI" altLang="en-US" sz="2400" b="1" dirty="0" smtClean="0"/>
              <a:t> u društvu, ne </a:t>
            </a:r>
            <a:r>
              <a:rPr lang="sl-SI" altLang="en-US" sz="2400" b="1" dirty="0" err="1" smtClean="0"/>
              <a:t>učestvuju</a:t>
            </a:r>
            <a:r>
              <a:rPr lang="sl-SI" altLang="en-US" sz="2400" b="1" dirty="0" smtClean="0"/>
              <a:t> u </a:t>
            </a:r>
            <a:r>
              <a:rPr lang="sl-SI" altLang="en-US" sz="2400" b="1" dirty="0" err="1" smtClean="0"/>
              <a:t>vođenju</a:t>
            </a:r>
            <a:r>
              <a:rPr lang="sl-SI" altLang="en-US" sz="2400" b="1" dirty="0" smtClean="0"/>
              <a:t> poslovanja, njihove lične </a:t>
            </a:r>
            <a:r>
              <a:rPr lang="sl-SI" altLang="en-US" sz="2400" b="1" dirty="0" err="1" smtClean="0"/>
              <a:t>osobine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nisu</a:t>
            </a:r>
            <a:r>
              <a:rPr lang="sl-SI" altLang="en-US" sz="2400" b="1" dirty="0" smtClean="0"/>
              <a:t> bitne za društvo</a:t>
            </a:r>
            <a:endParaRPr lang="en-US" alt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93758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smtClean="0"/>
              <a:t>Komanditno društvo</a:t>
            </a:r>
            <a:endParaRPr lang="en-US" altLang="en-US" b="1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l-SI" altLang="en-US" sz="2500" b="1" dirty="0" err="1"/>
              <a:t>Početna</a:t>
            </a:r>
            <a:r>
              <a:rPr lang="sl-SI" altLang="en-US" sz="2500" b="1" dirty="0"/>
              <a:t> imovina društva (glavnica) </a:t>
            </a:r>
            <a:r>
              <a:rPr lang="sl-SI" altLang="en-US" sz="2500" b="1" dirty="0" err="1"/>
              <a:t>sastoji</a:t>
            </a:r>
            <a:r>
              <a:rPr lang="sl-SI" altLang="en-US" sz="2500" b="1" dirty="0"/>
              <a:t> se od </a:t>
            </a:r>
            <a:r>
              <a:rPr lang="sl-SI" altLang="en-US" sz="2500" b="1" dirty="0" err="1"/>
              <a:t>uloga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osnivača</a:t>
            </a:r>
            <a:r>
              <a:rPr lang="sl-SI" altLang="en-US" sz="2500" b="1" dirty="0"/>
              <a:t> – </a:t>
            </a:r>
            <a:r>
              <a:rPr lang="sl-SI" altLang="en-US" sz="2500" b="1" dirty="0" err="1"/>
              <a:t>komplementara</a:t>
            </a:r>
            <a:r>
              <a:rPr lang="sl-SI" altLang="en-US" sz="2500" b="1" dirty="0"/>
              <a:t> i </a:t>
            </a:r>
            <a:r>
              <a:rPr lang="sl-SI" altLang="en-US" sz="2500" b="1" dirty="0" err="1"/>
              <a:t>komanditora</a:t>
            </a:r>
            <a:endParaRPr lang="sl-SI" altLang="en-US" sz="2500" b="1" dirty="0"/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/>
              <a:t>Imovina društva je </a:t>
            </a:r>
            <a:r>
              <a:rPr lang="sl-SI" altLang="en-US" sz="2500" b="1" dirty="0" err="1"/>
              <a:t>odvojena</a:t>
            </a:r>
            <a:r>
              <a:rPr lang="sl-SI" altLang="en-US" sz="2500" b="1" dirty="0"/>
              <a:t> od lične imovine članova društva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/>
              <a:t>Imovina se može </a:t>
            </a:r>
            <a:r>
              <a:rPr lang="sl-SI" altLang="en-US" sz="2500" b="1" dirty="0" err="1"/>
              <a:t>povećavati</a:t>
            </a:r>
            <a:r>
              <a:rPr lang="sl-SI" altLang="en-US" sz="2500" b="1" dirty="0"/>
              <a:t> ili </a:t>
            </a:r>
            <a:r>
              <a:rPr lang="sl-SI" altLang="en-US" sz="2500" b="1" dirty="0" err="1"/>
              <a:t>smanjivati</a:t>
            </a:r>
            <a:r>
              <a:rPr lang="sl-SI" altLang="en-US" sz="2500" b="1" dirty="0"/>
              <a:t> u zavisnosti od rezultata poslovanja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/>
              <a:t>Članovi društva </a:t>
            </a:r>
            <a:r>
              <a:rPr lang="sl-SI" altLang="en-US" sz="2500" b="1" dirty="0" err="1"/>
              <a:t>učestvuju</a:t>
            </a:r>
            <a:r>
              <a:rPr lang="sl-SI" altLang="en-US" sz="2500" b="1" dirty="0"/>
              <a:t> u podeli dobiti ili </a:t>
            </a:r>
            <a:r>
              <a:rPr lang="sl-SI" altLang="en-US" sz="2500" b="1" dirty="0" err="1"/>
              <a:t>gubitka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srazmerno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učešću</a:t>
            </a:r>
            <a:r>
              <a:rPr lang="sl-SI" altLang="en-US" sz="2500" b="1" dirty="0"/>
              <a:t> u kapitalu društva</a:t>
            </a:r>
            <a:endParaRPr lang="en-US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308668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smtClean="0"/>
              <a:t>Komanditno društvo</a:t>
            </a:r>
            <a:endParaRPr lang="en-US" altLang="en-US" b="1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sl-SI" altLang="en-US" sz="2500" b="1" i="1" dirty="0" smtClean="0"/>
              <a:t>Za prenos</a:t>
            </a:r>
            <a:r>
              <a:rPr lang="sl-SI" altLang="en-US" sz="2500" b="1" dirty="0" smtClean="0"/>
              <a:t> (celine ili dela) </a:t>
            </a:r>
            <a:r>
              <a:rPr lang="sl-SI" altLang="en-US" sz="2500" b="1" i="1" dirty="0" err="1" smtClean="0"/>
              <a:t>udela</a:t>
            </a:r>
            <a:r>
              <a:rPr lang="sl-SI" altLang="en-US" sz="2500" b="1" i="1" dirty="0" smtClean="0"/>
              <a:t> </a:t>
            </a:r>
            <a:r>
              <a:rPr lang="sl-SI" altLang="en-US" sz="2500" b="1" i="1" dirty="0" err="1" smtClean="0"/>
              <a:t>komplementara</a:t>
            </a:r>
            <a:r>
              <a:rPr lang="sl-SI" altLang="en-US" sz="2500" b="1" dirty="0" smtClean="0"/>
              <a:t> u društvu na članove društva ili na </a:t>
            </a:r>
            <a:r>
              <a:rPr lang="sl-SI" altLang="en-US" sz="2500" b="1" dirty="0" err="1" smtClean="0"/>
              <a:t>treća</a:t>
            </a:r>
            <a:r>
              <a:rPr lang="sl-SI" altLang="en-US" sz="2500" b="1" dirty="0" smtClean="0"/>
              <a:t> lica potrebna je </a:t>
            </a:r>
            <a:r>
              <a:rPr lang="sl-SI" altLang="en-US" sz="2500" b="1" i="1" dirty="0" err="1" smtClean="0"/>
              <a:t>saglasnost</a:t>
            </a:r>
            <a:r>
              <a:rPr lang="sl-SI" altLang="en-US" sz="2500" b="1" i="1" dirty="0" smtClean="0"/>
              <a:t> </a:t>
            </a:r>
            <a:r>
              <a:rPr lang="sl-SI" altLang="en-US" sz="2500" b="1" i="1" dirty="0" err="1" smtClean="0"/>
              <a:t>svih</a:t>
            </a:r>
            <a:r>
              <a:rPr lang="sl-SI" altLang="en-US" sz="2500" b="1" i="1" dirty="0" smtClean="0"/>
              <a:t> članova</a:t>
            </a:r>
            <a:r>
              <a:rPr lang="sl-SI" altLang="en-US" sz="2500" b="1" dirty="0" smtClean="0"/>
              <a:t> (i </a:t>
            </a:r>
            <a:r>
              <a:rPr lang="sl-SI" altLang="en-US" sz="2500" b="1" dirty="0" err="1" smtClean="0"/>
              <a:t>komplementara</a:t>
            </a:r>
            <a:r>
              <a:rPr lang="sl-SI" altLang="en-US" sz="2500" b="1" dirty="0" smtClean="0"/>
              <a:t> i </a:t>
            </a:r>
            <a:r>
              <a:rPr lang="sl-SI" altLang="en-US" sz="2500" b="1" dirty="0" err="1" smtClean="0"/>
              <a:t>komanditora</a:t>
            </a:r>
            <a:r>
              <a:rPr lang="sl-SI" altLang="en-US" sz="2500" b="1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 err="1" smtClean="0"/>
              <a:t>Komanditori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mogu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slobodno</a:t>
            </a:r>
            <a:r>
              <a:rPr lang="sl-SI" altLang="en-US" sz="2500" b="1" dirty="0" smtClean="0"/>
              <a:t> da prenose svoj </a:t>
            </a:r>
            <a:r>
              <a:rPr lang="sl-SI" altLang="en-US" sz="2500" b="1" dirty="0" err="1" smtClean="0"/>
              <a:t>udeo</a:t>
            </a:r>
            <a:r>
              <a:rPr lang="sl-SI" altLang="en-US" sz="2500" b="1" dirty="0" smtClean="0"/>
              <a:t> u društvu na druga lica (članove društva ili </a:t>
            </a:r>
            <a:r>
              <a:rPr lang="sl-SI" altLang="en-US" sz="2500" b="1" dirty="0" err="1" smtClean="0"/>
              <a:t>treća</a:t>
            </a:r>
            <a:r>
              <a:rPr lang="sl-SI" altLang="en-US" sz="2500" b="1" dirty="0" smtClean="0"/>
              <a:t> lica)</a:t>
            </a:r>
            <a:endParaRPr lang="en-US" altLang="en-US" sz="2500" b="1" dirty="0" smtClean="0"/>
          </a:p>
        </p:txBody>
      </p:sp>
    </p:spTree>
    <p:extLst>
      <p:ext uri="{BB962C8B-B14F-4D97-AF65-F5344CB8AC3E}">
        <p14:creationId xmlns:p14="http://schemas.microsoft.com/office/powerpoint/2010/main" val="229403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Komanditno društvo: Poslovodna funkcija</a:t>
            </a:r>
            <a:endParaRPr lang="en-US" altLang="en-US" sz="3200" b="1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l-SI" altLang="en-US" sz="2500" b="1" dirty="0" err="1" smtClean="0"/>
              <a:t>Vođenje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poslova</a:t>
            </a:r>
            <a:r>
              <a:rPr lang="sl-SI" altLang="en-US" sz="2500" b="1" dirty="0" smtClean="0"/>
              <a:t> se može poveriti:</a:t>
            </a:r>
          </a:p>
          <a:p>
            <a:pPr eaLnBrk="1" hangingPunct="1"/>
            <a:r>
              <a:rPr lang="sl-SI" altLang="en-US" sz="2500" b="1" i="1" dirty="0" err="1" smtClean="0"/>
              <a:t>Jednom</a:t>
            </a:r>
            <a:r>
              <a:rPr lang="sl-SI" altLang="en-US" sz="2500" b="1" i="1" dirty="0" smtClean="0"/>
              <a:t> </a:t>
            </a:r>
            <a:r>
              <a:rPr lang="sl-SI" altLang="en-US" sz="2500" b="1" i="1" dirty="0" err="1" smtClean="0"/>
              <a:t>komplementaru</a:t>
            </a:r>
            <a:endParaRPr lang="sl-SI" altLang="en-US" sz="2500" b="1" i="1" dirty="0" smtClean="0"/>
          </a:p>
          <a:p>
            <a:pPr eaLnBrk="1" hangingPunct="1"/>
            <a:r>
              <a:rPr lang="sl-SI" altLang="en-US" sz="2500" b="1" i="1" dirty="0" err="1" smtClean="0"/>
              <a:t>Nekolicini</a:t>
            </a:r>
            <a:r>
              <a:rPr lang="sl-SI" altLang="en-US" sz="2500" b="1" i="1" dirty="0" smtClean="0"/>
              <a:t> </a:t>
            </a:r>
            <a:r>
              <a:rPr lang="sl-SI" altLang="en-US" sz="2500" b="1" i="1" dirty="0" err="1" smtClean="0"/>
              <a:t>komplementara</a:t>
            </a:r>
            <a:endParaRPr lang="sl-SI" altLang="en-US" sz="2500" b="1" i="1" dirty="0" smtClean="0"/>
          </a:p>
          <a:p>
            <a:pPr eaLnBrk="1" hangingPunct="1"/>
            <a:r>
              <a:rPr lang="sl-SI" altLang="en-US" sz="2500" b="1" i="1" dirty="0" err="1" smtClean="0"/>
              <a:t>Posebnom</a:t>
            </a:r>
            <a:r>
              <a:rPr lang="sl-SI" altLang="en-US" sz="2500" b="1" i="1" dirty="0" smtClean="0"/>
              <a:t> organu</a:t>
            </a:r>
          </a:p>
          <a:p>
            <a:pPr eaLnBrk="1" hangingPunct="1"/>
            <a:r>
              <a:rPr lang="sl-SI" altLang="en-US" sz="2500" b="1" i="1" dirty="0" err="1" smtClean="0"/>
              <a:t>Trećem</a:t>
            </a:r>
            <a:r>
              <a:rPr lang="sl-SI" altLang="en-US" sz="2500" b="1" i="1" dirty="0" smtClean="0"/>
              <a:t> licu - prokurista</a:t>
            </a:r>
            <a:endParaRPr lang="en-US" altLang="en-US" sz="25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48360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Komanditno društvo: </a:t>
            </a:r>
            <a:r>
              <a:rPr lang="sl-SI" altLang="en-US" sz="3200" b="1" dirty="0" err="1"/>
              <a:t>Promena</a:t>
            </a:r>
            <a:r>
              <a:rPr lang="sl-SI" altLang="en-US" sz="3200" b="1" dirty="0"/>
              <a:t> pravne forme</a:t>
            </a:r>
            <a:endParaRPr lang="en-US" altLang="en-US" sz="3200" b="1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l-SI" altLang="en-US" sz="2500" b="1" dirty="0" err="1" smtClean="0"/>
              <a:t>Istupanjem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svih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komplementara</a:t>
            </a:r>
            <a:r>
              <a:rPr lang="sl-SI" altLang="en-US" sz="2500" b="1" dirty="0" smtClean="0"/>
              <a:t> iz društva – društvo </a:t>
            </a:r>
            <a:r>
              <a:rPr lang="sl-SI" altLang="en-US" sz="2500" b="1" dirty="0" err="1" smtClean="0"/>
              <a:t>sa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ograničenom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odgovornošću</a:t>
            </a:r>
            <a:r>
              <a:rPr lang="sl-SI" altLang="en-US" sz="2500" b="1" dirty="0" smtClean="0"/>
              <a:t> ili akcionarsko društvo</a:t>
            </a:r>
          </a:p>
          <a:p>
            <a:pPr eaLnBrk="1" hangingPunct="1"/>
            <a:r>
              <a:rPr lang="sl-SI" altLang="en-US" sz="2500" b="1" dirty="0" err="1" smtClean="0"/>
              <a:t>Istupanjem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svih</a:t>
            </a:r>
            <a:r>
              <a:rPr lang="sl-SI" altLang="en-US" sz="2500" b="1" dirty="0" smtClean="0"/>
              <a:t> </a:t>
            </a:r>
            <a:r>
              <a:rPr lang="sl-SI" altLang="en-US" sz="2500" b="1" dirty="0" err="1" smtClean="0"/>
              <a:t>komanditora</a:t>
            </a:r>
            <a:r>
              <a:rPr lang="sl-SI" altLang="en-US" sz="2500" b="1" dirty="0" smtClean="0"/>
              <a:t> iz društva – </a:t>
            </a:r>
            <a:r>
              <a:rPr lang="sl-SI" altLang="en-US" sz="2500" b="1" dirty="0" err="1" smtClean="0"/>
              <a:t>ortačko</a:t>
            </a:r>
            <a:r>
              <a:rPr lang="sl-SI" altLang="en-US" sz="2500" b="1" dirty="0" smtClean="0"/>
              <a:t> društvo ili </a:t>
            </a:r>
            <a:r>
              <a:rPr lang="sl-SI" altLang="en-US" sz="2500" b="1" dirty="0" err="1" smtClean="0"/>
              <a:t>preduzetnik</a:t>
            </a:r>
            <a:endParaRPr lang="en-US" altLang="en-US" sz="2500" b="1" dirty="0" smtClean="0"/>
          </a:p>
        </p:txBody>
      </p:sp>
    </p:spTree>
    <p:extLst>
      <p:ext uri="{BB962C8B-B14F-4D97-AF65-F5344CB8AC3E}">
        <p14:creationId xmlns:p14="http://schemas.microsoft.com/office/powerpoint/2010/main" val="170402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Društvo </a:t>
            </a:r>
            <a:r>
              <a:rPr lang="sl-SI" altLang="en-US" sz="3200" b="1" dirty="0" err="1"/>
              <a:t>sa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ograničenom</a:t>
            </a:r>
            <a:r>
              <a:rPr lang="sl-SI" altLang="en-US" sz="3200" b="1" dirty="0"/>
              <a:t> </a:t>
            </a:r>
            <a:r>
              <a:rPr lang="sl-SI" altLang="en-US" sz="3200" b="1" dirty="0" err="1" smtClean="0"/>
              <a:t>odgovornošću</a:t>
            </a:r>
            <a:r>
              <a:rPr lang="sl-SI" altLang="en-US" sz="3200" b="1" dirty="0" smtClean="0"/>
              <a:t> - DOO</a:t>
            </a:r>
            <a:endParaRPr lang="en-US" altLang="en-US" sz="3200" b="1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l-SI" altLang="en-US" sz="2500" b="1" dirty="0"/>
              <a:t>Vrsta </a:t>
            </a:r>
            <a:r>
              <a:rPr lang="sl-SI" altLang="en-US" sz="2500" b="1" dirty="0" err="1"/>
              <a:t>privrednog</a:t>
            </a:r>
            <a:r>
              <a:rPr lang="sl-SI" altLang="en-US" sz="2500" b="1" dirty="0"/>
              <a:t> društva</a:t>
            </a:r>
          </a:p>
          <a:p>
            <a:pPr eaLnBrk="1" hangingPunct="1"/>
            <a:r>
              <a:rPr lang="sl-SI" altLang="en-US" sz="2500" b="1" dirty="0" err="1"/>
              <a:t>Osniva</a:t>
            </a:r>
            <a:r>
              <a:rPr lang="sl-SI" altLang="en-US" sz="2500" b="1" dirty="0"/>
              <a:t> ga </a:t>
            </a:r>
            <a:r>
              <a:rPr lang="sl-SI" altLang="en-US" sz="2500" b="1" dirty="0" err="1"/>
              <a:t>jedno</a:t>
            </a:r>
            <a:r>
              <a:rPr lang="sl-SI" altLang="en-US" sz="2500" b="1" dirty="0"/>
              <a:t> ili više lica (pravnih ili </a:t>
            </a:r>
            <a:r>
              <a:rPr lang="sl-SI" altLang="en-US" sz="2500" b="1" dirty="0" err="1"/>
              <a:t>fizičkih</a:t>
            </a:r>
            <a:r>
              <a:rPr lang="sl-SI" altLang="en-US" sz="2500" b="1" dirty="0"/>
              <a:t>) radi </a:t>
            </a:r>
            <a:r>
              <a:rPr lang="sl-SI" altLang="en-US" sz="2500" b="1" dirty="0" err="1"/>
              <a:t>obavljanja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određene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privredne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delatnosti</a:t>
            </a:r>
            <a:r>
              <a:rPr lang="sl-SI" altLang="en-US" sz="2500" b="1" dirty="0"/>
              <a:t> </a:t>
            </a:r>
          </a:p>
          <a:p>
            <a:pPr eaLnBrk="1" hangingPunct="1"/>
            <a:r>
              <a:rPr lang="sl-SI" altLang="en-US" sz="2500" b="1" dirty="0"/>
              <a:t>Za </a:t>
            </a:r>
            <a:r>
              <a:rPr lang="sl-SI" altLang="en-US" sz="2500" b="1" dirty="0" err="1"/>
              <a:t>obaveze</a:t>
            </a:r>
            <a:r>
              <a:rPr lang="sl-SI" altLang="en-US" sz="2500" b="1" dirty="0"/>
              <a:t> odgovora </a:t>
            </a:r>
            <a:r>
              <a:rPr lang="sl-SI" altLang="en-US" sz="2500" b="1" dirty="0" err="1"/>
              <a:t>celokupnom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imovinom</a:t>
            </a:r>
            <a:endParaRPr lang="sl-SI" altLang="en-US" sz="2500" b="1" dirty="0"/>
          </a:p>
          <a:p>
            <a:pPr eaLnBrk="1" hangingPunct="1"/>
            <a:r>
              <a:rPr lang="sl-SI" altLang="en-US" sz="2500" b="1" dirty="0" err="1"/>
              <a:t>Osniva</a:t>
            </a:r>
            <a:r>
              <a:rPr lang="sl-SI" altLang="en-US" sz="2500" b="1" dirty="0"/>
              <a:t> se </a:t>
            </a:r>
            <a:r>
              <a:rPr lang="sl-SI" altLang="en-US" sz="2500" b="1" dirty="0" err="1"/>
              <a:t>odlukom</a:t>
            </a:r>
            <a:r>
              <a:rPr lang="sl-SI" altLang="en-US" sz="2500" b="1" dirty="0"/>
              <a:t> ili ugovorom</a:t>
            </a:r>
          </a:p>
          <a:p>
            <a:pPr eaLnBrk="1" hangingPunct="1"/>
            <a:r>
              <a:rPr lang="sl-SI" altLang="en-US" sz="2500" b="1" dirty="0"/>
              <a:t>Društvo kapitala (personalna svojstva </a:t>
            </a:r>
            <a:r>
              <a:rPr lang="sl-SI" altLang="en-US" sz="2500" b="1" dirty="0" err="1"/>
              <a:t>imaju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manji</a:t>
            </a:r>
            <a:r>
              <a:rPr lang="sl-SI" altLang="en-US" sz="2500" b="1" dirty="0"/>
              <a:t> značaj od interesa kapitala)  </a:t>
            </a:r>
          </a:p>
        </p:txBody>
      </p:sp>
    </p:spTree>
    <p:extLst>
      <p:ext uri="{BB962C8B-B14F-4D97-AF65-F5344CB8AC3E}">
        <p14:creationId xmlns:p14="http://schemas.microsoft.com/office/powerpoint/2010/main" val="131483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Društvo </a:t>
            </a:r>
            <a:r>
              <a:rPr lang="sl-SI" altLang="en-US" sz="3200" b="1" dirty="0" err="1"/>
              <a:t>sa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ograničenom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odgovornošću</a:t>
            </a:r>
            <a:endParaRPr lang="en-US" altLang="en-US" sz="3200" b="1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6995" y="1745674"/>
            <a:ext cx="7313612" cy="3198813"/>
          </a:xfrm>
        </p:spPr>
        <p:txBody>
          <a:bodyPr/>
          <a:lstStyle/>
          <a:p>
            <a:pPr eaLnBrk="1" hangingPunct="1">
              <a:defRPr/>
            </a:pPr>
            <a:r>
              <a:rPr lang="sl-SI" sz="2500" b="1" dirty="0"/>
              <a:t>Imovina društva je odvojena od lične imovine članova</a:t>
            </a:r>
            <a:endParaRPr lang="en-GB" sz="2500" b="1" dirty="0"/>
          </a:p>
          <a:p>
            <a:pPr eaLnBrk="1" hangingPunct="1">
              <a:defRPr/>
            </a:pPr>
            <a:r>
              <a:rPr lang="sl-SI" sz="2500" b="1" dirty="0" smtClean="0"/>
              <a:t>Članovi </a:t>
            </a:r>
            <a:r>
              <a:rPr lang="sl-SI" sz="2500" b="1" dirty="0"/>
              <a:t>društva su </a:t>
            </a:r>
            <a:r>
              <a:rPr lang="sl-SI" sz="2500" b="1" dirty="0"/>
              <a:t>ograničeno odgovorni – do visine svog uloga</a:t>
            </a:r>
          </a:p>
        </p:txBody>
      </p:sp>
    </p:spTree>
    <p:extLst>
      <p:ext uri="{BB962C8B-B14F-4D97-AF65-F5344CB8AC3E}">
        <p14:creationId xmlns:p14="http://schemas.microsoft.com/office/powerpoint/2010/main" val="29948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Društvo </a:t>
            </a:r>
            <a:r>
              <a:rPr lang="sl-SI" altLang="en-US" sz="3200" b="1" dirty="0" err="1"/>
              <a:t>sa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ograničenom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odgovornošću</a:t>
            </a:r>
            <a:endParaRPr lang="en-US" altLang="en-US" sz="3200" b="1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4436" y="1981200"/>
            <a:ext cx="8685214" cy="41148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sl-SI" altLang="en-US" sz="2500" b="1" i="1" dirty="0" err="1"/>
              <a:t>Najmanji</a:t>
            </a:r>
            <a:r>
              <a:rPr lang="sl-SI" altLang="en-US" sz="2500" b="1" i="1" dirty="0"/>
              <a:t> iznos </a:t>
            </a:r>
            <a:r>
              <a:rPr lang="sl-SI" altLang="en-US" sz="2500" b="1" i="1" dirty="0" err="1"/>
              <a:t>sredstava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potreban</a:t>
            </a:r>
            <a:r>
              <a:rPr lang="sl-SI" altLang="en-US" sz="2500" b="1" dirty="0"/>
              <a:t> za </a:t>
            </a:r>
            <a:r>
              <a:rPr lang="sl-SI" altLang="en-US" sz="2500" b="1" dirty="0" err="1"/>
              <a:t>osnivanje</a:t>
            </a:r>
            <a:r>
              <a:rPr lang="sl-SI" altLang="en-US" sz="2500" b="1" dirty="0"/>
              <a:t> društva </a:t>
            </a:r>
            <a:r>
              <a:rPr lang="sl-SI" altLang="en-US" sz="2500" b="1" i="1" dirty="0" err="1"/>
              <a:t>određen</a:t>
            </a:r>
            <a:r>
              <a:rPr lang="sl-SI" altLang="en-US" sz="2500" b="1" i="1" dirty="0"/>
              <a:t> je Zakonom</a:t>
            </a:r>
            <a:r>
              <a:rPr lang="sl-SI" altLang="en-US" sz="2500" b="1" dirty="0"/>
              <a:t> (o </a:t>
            </a:r>
            <a:r>
              <a:rPr lang="sl-SI" altLang="en-US" sz="2500" b="1" dirty="0" err="1"/>
              <a:t>privrednim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društvima</a:t>
            </a:r>
            <a:r>
              <a:rPr lang="sl-SI" altLang="en-US" sz="2500" b="1" dirty="0"/>
              <a:t>)</a:t>
            </a:r>
            <a:r>
              <a:rPr lang="en-GB" altLang="en-US" sz="2500" b="1" dirty="0"/>
              <a:t> i </a:t>
            </a:r>
            <a:r>
              <a:rPr lang="en-GB" altLang="en-US" sz="2500" b="1" dirty="0" err="1"/>
              <a:t>iznosi</a:t>
            </a:r>
            <a:r>
              <a:rPr lang="en-GB" altLang="en-US" sz="2500" b="1" dirty="0"/>
              <a:t> 100 din</a:t>
            </a:r>
            <a:endParaRPr lang="sl-SI" altLang="en-US" sz="2500" b="1" dirty="0"/>
          </a:p>
          <a:p>
            <a:pPr algn="just" eaLnBrk="1" hangingPunct="1">
              <a:lnSpc>
                <a:spcPct val="80000"/>
              </a:lnSpc>
            </a:pPr>
            <a:r>
              <a:rPr lang="sl-SI" altLang="en-US" sz="2500" b="1" dirty="0"/>
              <a:t>Osnovni kapital ili glavnica se formira od </a:t>
            </a:r>
            <a:r>
              <a:rPr lang="sl-SI" altLang="en-US" sz="2500" b="1" dirty="0" err="1"/>
              <a:t>uloga</a:t>
            </a:r>
            <a:r>
              <a:rPr lang="sl-SI" altLang="en-US" sz="2500" b="1" dirty="0"/>
              <a:t> članova</a:t>
            </a:r>
          </a:p>
          <a:p>
            <a:pPr algn="just" eaLnBrk="1" hangingPunct="1">
              <a:lnSpc>
                <a:spcPct val="80000"/>
              </a:lnSpc>
            </a:pPr>
            <a:r>
              <a:rPr lang="sl-SI" altLang="en-US" sz="2500" b="1" dirty="0"/>
              <a:t>Osnovni kapital se može </a:t>
            </a:r>
            <a:r>
              <a:rPr lang="sl-SI" altLang="en-US" sz="2500" b="1" dirty="0" err="1"/>
              <a:t>povećavati</a:t>
            </a:r>
            <a:r>
              <a:rPr lang="sl-SI" altLang="en-US" sz="2500" b="1" dirty="0"/>
              <a:t> ili </a:t>
            </a:r>
            <a:r>
              <a:rPr lang="sl-SI" altLang="en-US" sz="2500" b="1" dirty="0" err="1"/>
              <a:t>smanjiti</a:t>
            </a:r>
            <a:r>
              <a:rPr lang="sl-SI" altLang="en-US" sz="2500" b="1" dirty="0"/>
              <a:t> </a:t>
            </a:r>
            <a:endParaRPr lang="en-GB" altLang="en-US" sz="2500" b="1" dirty="0"/>
          </a:p>
          <a:p>
            <a:pPr algn="just" eaLnBrk="1" hangingPunct="1">
              <a:lnSpc>
                <a:spcPct val="80000"/>
              </a:lnSpc>
            </a:pPr>
            <a:r>
              <a:rPr lang="sl-SI" altLang="en-US" sz="2500" b="1" dirty="0"/>
              <a:t>Pravo glasa, </a:t>
            </a:r>
            <a:r>
              <a:rPr lang="sl-SI" altLang="en-US" sz="2500" b="1" dirty="0" err="1"/>
              <a:t>učešće</a:t>
            </a:r>
            <a:r>
              <a:rPr lang="sl-SI" altLang="en-US" sz="2500" b="1" dirty="0"/>
              <a:t> u dobiti, </a:t>
            </a:r>
            <a:r>
              <a:rPr lang="sl-SI" altLang="en-US" sz="2500" b="1" dirty="0" err="1"/>
              <a:t>snošenju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gubitaka</a:t>
            </a:r>
            <a:r>
              <a:rPr lang="sl-SI" altLang="en-US" sz="2500" b="1" dirty="0"/>
              <a:t> i </a:t>
            </a:r>
            <a:r>
              <a:rPr lang="sl-SI" altLang="en-US" sz="2500" b="1" dirty="0" err="1"/>
              <a:t>raspodeli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likvidacione</a:t>
            </a:r>
            <a:r>
              <a:rPr lang="sl-SI" altLang="en-US" sz="2500" b="1" dirty="0"/>
              <a:t> mase </a:t>
            </a:r>
            <a:r>
              <a:rPr lang="sl-SI" altLang="en-US" sz="2500" b="1" dirty="0" err="1"/>
              <a:t>srazmerni</a:t>
            </a:r>
            <a:r>
              <a:rPr lang="sl-SI" altLang="en-US" sz="2500" b="1" dirty="0"/>
              <a:t> su </a:t>
            </a:r>
            <a:r>
              <a:rPr lang="sl-SI" altLang="en-US" sz="2500" b="1" dirty="0" err="1"/>
              <a:t>udelima</a:t>
            </a:r>
            <a:r>
              <a:rPr lang="sl-SI" altLang="en-US" sz="2500" b="1" dirty="0"/>
              <a:t> članova</a:t>
            </a:r>
            <a:endParaRPr lang="en-US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27621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Društvo </a:t>
            </a:r>
            <a:r>
              <a:rPr lang="sl-SI" altLang="en-US" sz="3200" b="1" dirty="0" err="1"/>
              <a:t>sa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ograničenom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odgovornošću</a:t>
            </a:r>
            <a:endParaRPr lang="en-US" altLang="en-US" sz="3200" b="1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l-SI" altLang="en-US" sz="2400" b="1" dirty="0" err="1" smtClean="0"/>
              <a:t>Udeli</a:t>
            </a:r>
            <a:r>
              <a:rPr lang="sl-SI" altLang="en-US" sz="2400" b="1" dirty="0" smtClean="0"/>
              <a:t> članova ne </a:t>
            </a:r>
            <a:r>
              <a:rPr lang="sl-SI" altLang="en-US" sz="2400" b="1" dirty="0" err="1" smtClean="0"/>
              <a:t>mogu</a:t>
            </a:r>
            <a:r>
              <a:rPr lang="sl-SI" altLang="en-US" sz="2400" b="1" dirty="0" smtClean="0"/>
              <a:t> da </a:t>
            </a:r>
            <a:r>
              <a:rPr lang="sl-SI" altLang="en-US" sz="2400" b="1" dirty="0" err="1" smtClean="0"/>
              <a:t>budu</a:t>
            </a:r>
            <a:r>
              <a:rPr lang="sl-SI" altLang="en-US" sz="2400" b="1" dirty="0" smtClean="0"/>
              <a:t> izraženi u akcijama</a:t>
            </a:r>
          </a:p>
          <a:p>
            <a:pPr eaLnBrk="1" hangingPunct="1"/>
            <a:r>
              <a:rPr lang="sl-SI" altLang="en-US" sz="2400" b="1" dirty="0" err="1" smtClean="0"/>
              <a:t>Udeli</a:t>
            </a:r>
            <a:r>
              <a:rPr lang="sl-SI" altLang="en-US" sz="2400" b="1" dirty="0" smtClean="0"/>
              <a:t> se </a:t>
            </a:r>
            <a:r>
              <a:rPr lang="sl-SI" altLang="en-US" sz="2400" b="1" dirty="0" err="1" smtClean="0"/>
              <a:t>mogu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slobodno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prenositi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između</a:t>
            </a:r>
            <a:r>
              <a:rPr lang="sl-SI" altLang="en-US" sz="2400" b="1" dirty="0" smtClean="0"/>
              <a:t> članova društva, </a:t>
            </a:r>
            <a:r>
              <a:rPr lang="sl-SI" altLang="en-US" sz="2400" b="1" dirty="0" err="1" smtClean="0"/>
              <a:t>kao</a:t>
            </a:r>
            <a:r>
              <a:rPr lang="sl-SI" altLang="en-US" sz="2400" b="1" dirty="0" smtClean="0"/>
              <a:t> i na </a:t>
            </a:r>
            <a:r>
              <a:rPr lang="sl-SI" altLang="en-US" sz="2400" b="1" dirty="0" err="1" smtClean="0"/>
              <a:t>treća</a:t>
            </a:r>
            <a:r>
              <a:rPr lang="sl-SI" altLang="en-US" sz="2400" b="1" dirty="0" smtClean="0"/>
              <a:t> lica (pravo prvenstva </a:t>
            </a:r>
            <a:r>
              <a:rPr lang="sl-SI" altLang="en-US" sz="2400" b="1" dirty="0" err="1" smtClean="0"/>
              <a:t>imaju</a:t>
            </a:r>
            <a:r>
              <a:rPr lang="sl-SI" altLang="en-US" sz="2400" b="1" dirty="0" smtClean="0"/>
              <a:t> članovi društva)</a:t>
            </a:r>
            <a:r>
              <a:rPr lang="en-GB" altLang="en-US" sz="2400" b="1" dirty="0" smtClean="0"/>
              <a:t>, </a:t>
            </a:r>
            <a:r>
              <a:rPr lang="en-GB" altLang="en-US" sz="2400" b="1" dirty="0" err="1" smtClean="0"/>
              <a:t>ali</a:t>
            </a:r>
            <a:r>
              <a:rPr lang="en-GB" altLang="en-US" sz="2400" b="1" dirty="0" smtClean="0"/>
              <a:t> se </a:t>
            </a:r>
            <a:r>
              <a:rPr lang="en-GB" altLang="en-US" sz="2400" b="1" dirty="0" err="1" smtClean="0"/>
              <a:t>mogu</a:t>
            </a:r>
            <a:r>
              <a:rPr lang="en-GB" altLang="en-US" sz="2400" b="1" dirty="0" smtClean="0"/>
              <a:t> </a:t>
            </a:r>
            <a:r>
              <a:rPr lang="en-GB" altLang="en-US" sz="2400" b="1" dirty="0" err="1" smtClean="0"/>
              <a:t>uvesti</a:t>
            </a:r>
            <a:r>
              <a:rPr lang="en-GB" altLang="en-US" sz="2400" b="1" dirty="0" smtClean="0"/>
              <a:t> </a:t>
            </a:r>
            <a:r>
              <a:rPr lang="en-GB" altLang="en-US" sz="2400" b="1" dirty="0" err="1" smtClean="0"/>
              <a:t>ograni</a:t>
            </a:r>
            <a:r>
              <a:rPr lang="sr-Latn-CS" altLang="en-US" sz="2400" b="1" dirty="0" err="1" smtClean="0"/>
              <a:t>čenja</a:t>
            </a:r>
            <a:endParaRPr lang="sl-SI" altLang="en-US" sz="2400" b="1" dirty="0" smtClean="0"/>
          </a:p>
          <a:p>
            <a:pPr eaLnBrk="1" hangingPunct="1"/>
            <a:endParaRPr lang="en-US" alt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38010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Društvo </a:t>
            </a:r>
            <a:r>
              <a:rPr lang="sl-SI" altLang="en-US" sz="3200" b="1" dirty="0" err="1"/>
              <a:t>sa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ograničenom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odgovornošću</a:t>
            </a:r>
            <a:r>
              <a:rPr lang="sl-SI" altLang="en-US" sz="3200" b="1" dirty="0"/>
              <a:t>: Organi upravljanja</a:t>
            </a:r>
            <a:endParaRPr lang="en-US" altLang="en-US" sz="3200" b="1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sr-Latn-CS" sz="2500" b="1" dirty="0" smtClean="0"/>
              <a:t>Upravljanje društvom može biti organizovano kao:</a:t>
            </a:r>
          </a:p>
          <a:p>
            <a:pPr eaLnBrk="1" hangingPunct="1">
              <a:defRPr/>
            </a:pPr>
            <a:r>
              <a:rPr lang="sr-Latn-CS" sz="2500" b="1" dirty="0" smtClean="0"/>
              <a:t>Jednodomno- </a:t>
            </a:r>
            <a:r>
              <a:rPr lang="sr-Latn-CS" sz="2500" b="1" dirty="0" smtClean="0"/>
              <a:t>skupština i direktor(i)</a:t>
            </a:r>
          </a:p>
          <a:p>
            <a:pPr eaLnBrk="1" hangingPunct="1">
              <a:defRPr/>
            </a:pPr>
            <a:r>
              <a:rPr lang="sr-Latn-CS" sz="2500" b="1" dirty="0" smtClean="0"/>
              <a:t>Dvodomno- skupština, direktor(i) i nadzorni odbor</a:t>
            </a:r>
            <a:endParaRPr lang="en-US" sz="2500" b="1" dirty="0" smtClean="0"/>
          </a:p>
        </p:txBody>
      </p:sp>
    </p:spTree>
    <p:extLst>
      <p:ext uri="{BB962C8B-B14F-4D97-AF65-F5344CB8AC3E}">
        <p14:creationId xmlns:p14="http://schemas.microsoft.com/office/powerpoint/2010/main" val="421020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Društvo </a:t>
            </a:r>
            <a:r>
              <a:rPr lang="sl-SI" altLang="en-US" sz="3200" b="1" dirty="0" err="1"/>
              <a:t>sa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ograničenom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odgovornošću</a:t>
            </a:r>
            <a:r>
              <a:rPr lang="sl-SI" altLang="en-US" sz="3200" b="1" dirty="0"/>
              <a:t>: </a:t>
            </a:r>
            <a:r>
              <a:rPr lang="sl-SI" altLang="en-US" sz="3200" b="1" dirty="0" err="1"/>
              <a:t>Skupština</a:t>
            </a:r>
            <a:endParaRPr lang="en-US" altLang="en-US" sz="3200" b="1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1" y="1827214"/>
            <a:ext cx="8116454" cy="471213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sl-SI" altLang="en-US" sz="2100" b="1" dirty="0" err="1"/>
              <a:t>Najviši</a:t>
            </a:r>
            <a:r>
              <a:rPr lang="sl-SI" altLang="en-US" sz="2100" b="1" dirty="0"/>
              <a:t> organ upravljanja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100" b="1" dirty="0" err="1"/>
              <a:t>Skupštinu</a:t>
            </a:r>
            <a:r>
              <a:rPr lang="sl-SI" altLang="en-US" sz="2100" b="1" dirty="0"/>
              <a:t> čine </a:t>
            </a:r>
            <a:r>
              <a:rPr lang="sl-SI" altLang="en-US" sz="2100" b="1" dirty="0" err="1"/>
              <a:t>svi</a:t>
            </a:r>
            <a:r>
              <a:rPr lang="sl-SI" altLang="en-US" sz="2100" b="1" dirty="0"/>
              <a:t> članovi društva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100" b="1" dirty="0"/>
              <a:t>U </a:t>
            </a:r>
            <a:r>
              <a:rPr lang="sl-SI" altLang="en-US" sz="2100" b="1" dirty="0" err="1"/>
              <a:t>delokrugu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Skupštine</a:t>
            </a:r>
            <a:r>
              <a:rPr lang="sl-SI" altLang="en-US" sz="2100" b="1" dirty="0"/>
              <a:t> su </a:t>
            </a:r>
            <a:r>
              <a:rPr lang="sl-SI" altLang="en-US" sz="2100" b="1" dirty="0" err="1"/>
              <a:t>odluke</a:t>
            </a:r>
            <a:r>
              <a:rPr lang="sl-SI" altLang="en-US" sz="2100" b="1" dirty="0"/>
              <a:t> o:</a:t>
            </a:r>
          </a:p>
          <a:p>
            <a:pPr lvl="1" eaLnBrk="1" hangingPunct="1">
              <a:lnSpc>
                <a:spcPct val="80000"/>
              </a:lnSpc>
            </a:pPr>
            <a:r>
              <a:rPr lang="sl-SI" altLang="en-US" sz="1900" b="1" dirty="0" err="1"/>
              <a:t>Finansijskim</a:t>
            </a:r>
            <a:r>
              <a:rPr lang="sl-SI" altLang="en-US" sz="1900" b="1" dirty="0"/>
              <a:t> </a:t>
            </a:r>
            <a:r>
              <a:rPr lang="sl-SI" altLang="en-US" sz="1900" b="1" dirty="0" err="1"/>
              <a:t>pitanjima</a:t>
            </a:r>
            <a:endParaRPr lang="sl-SI" altLang="en-US" sz="1900" b="1" dirty="0"/>
          </a:p>
          <a:p>
            <a:pPr lvl="1" eaLnBrk="1" hangingPunct="1">
              <a:lnSpc>
                <a:spcPct val="80000"/>
              </a:lnSpc>
            </a:pPr>
            <a:r>
              <a:rPr lang="sl-SI" altLang="en-US" sz="1900" b="1" dirty="0"/>
              <a:t>Izboru i </a:t>
            </a:r>
            <a:r>
              <a:rPr lang="sl-SI" altLang="en-US" sz="1900" b="1" dirty="0" err="1"/>
              <a:t>razrešenju</a:t>
            </a:r>
            <a:endParaRPr lang="sl-SI" altLang="en-US" sz="1900" b="1" dirty="0"/>
          </a:p>
          <a:p>
            <a:pPr lvl="1" eaLnBrk="1" hangingPunct="1">
              <a:lnSpc>
                <a:spcPct val="80000"/>
              </a:lnSpc>
            </a:pPr>
            <a:r>
              <a:rPr lang="sl-SI" altLang="en-US" sz="1900" b="1" dirty="0"/>
              <a:t>Statusnim </a:t>
            </a:r>
            <a:r>
              <a:rPr lang="sl-SI" altLang="en-US" sz="1900" b="1" dirty="0" err="1"/>
              <a:t>promenama</a:t>
            </a:r>
            <a:endParaRPr lang="sl-SI" altLang="en-US" sz="1900" b="1" dirty="0"/>
          </a:p>
          <a:p>
            <a:pPr lvl="1" eaLnBrk="1" hangingPunct="1">
              <a:lnSpc>
                <a:spcPct val="80000"/>
              </a:lnSpc>
            </a:pPr>
            <a:r>
              <a:rPr lang="sl-SI" altLang="en-US" sz="1900" b="1" dirty="0"/>
              <a:t>Normativnim </a:t>
            </a:r>
            <a:r>
              <a:rPr lang="sl-SI" altLang="en-US" sz="1900" b="1" dirty="0" err="1"/>
              <a:t>pitanjima</a:t>
            </a:r>
            <a:endParaRPr lang="sl-SI" altLang="en-US" sz="1900" b="1" dirty="0"/>
          </a:p>
          <a:p>
            <a:pPr eaLnBrk="1" hangingPunct="1">
              <a:lnSpc>
                <a:spcPct val="80000"/>
              </a:lnSpc>
            </a:pPr>
            <a:r>
              <a:rPr lang="sl-SI" altLang="en-US" sz="2100" b="1" dirty="0" err="1"/>
              <a:t>Godišnja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skupština</a:t>
            </a:r>
            <a:r>
              <a:rPr lang="sl-SI" altLang="en-US" sz="2100" b="1" dirty="0"/>
              <a:t> – </a:t>
            </a:r>
            <a:r>
              <a:rPr lang="sl-SI" altLang="en-US" sz="2100" b="1" dirty="0" err="1"/>
              <a:t>saziva</a:t>
            </a:r>
            <a:r>
              <a:rPr lang="sl-SI" altLang="en-US" sz="2100" b="1" dirty="0"/>
              <a:t> se po </a:t>
            </a:r>
            <a:r>
              <a:rPr lang="sl-SI" altLang="en-US" sz="2100" b="1" dirty="0" err="1"/>
              <a:t>završetku</a:t>
            </a:r>
            <a:r>
              <a:rPr lang="sl-SI" altLang="en-US" sz="2100" b="1" dirty="0"/>
              <a:t> poslovne </a:t>
            </a:r>
            <a:r>
              <a:rPr lang="sl-SI" altLang="en-US" sz="2100" b="1" dirty="0" err="1"/>
              <a:t>godine</a:t>
            </a:r>
            <a:r>
              <a:rPr lang="sl-SI" altLang="en-US" sz="2100" b="1" dirty="0"/>
              <a:t> radi usvajanja </a:t>
            </a:r>
            <a:r>
              <a:rPr lang="sl-SI" altLang="en-US" sz="2100" b="1" dirty="0" err="1"/>
              <a:t>finansijskih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izveštaja</a:t>
            </a:r>
            <a:r>
              <a:rPr lang="sl-SI" altLang="en-US" sz="2100" b="1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100" b="1" dirty="0" err="1"/>
              <a:t>Vanredna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skupština</a:t>
            </a:r>
            <a:r>
              <a:rPr lang="sl-SI" altLang="en-US" sz="2100" b="1" dirty="0"/>
              <a:t>- po potrebi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100" b="1" dirty="0"/>
              <a:t>Sednice </a:t>
            </a:r>
            <a:r>
              <a:rPr lang="sl-SI" altLang="en-US" sz="2100" b="1" dirty="0" err="1"/>
              <a:t>skupštine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saziva</a:t>
            </a:r>
            <a:r>
              <a:rPr lang="sl-SI" altLang="en-US" sz="2100" b="1" dirty="0"/>
              <a:t> direktor(</a:t>
            </a:r>
            <a:r>
              <a:rPr lang="sl-SI" altLang="en-US" sz="2100" b="1" dirty="0" err="1"/>
              <a:t>jednodomno</a:t>
            </a:r>
            <a:r>
              <a:rPr lang="sl-SI" altLang="en-US" sz="2100" b="1" dirty="0"/>
              <a:t> upravljanje) ili nadzorni odbor(dvodomno upravljanje) ili na zahtev članova društva </a:t>
            </a:r>
            <a:r>
              <a:rPr lang="sl-SI" altLang="en-US" sz="2100" b="1" dirty="0" err="1"/>
              <a:t>koji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zajedno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imaju</a:t>
            </a:r>
            <a:r>
              <a:rPr lang="sl-SI" altLang="en-US" sz="2100" b="1" dirty="0"/>
              <a:t> 20% </a:t>
            </a:r>
            <a:r>
              <a:rPr lang="sl-SI" altLang="en-US" sz="2100" b="1" dirty="0" err="1"/>
              <a:t>glasačnih</a:t>
            </a:r>
            <a:r>
              <a:rPr lang="sl-SI" altLang="en-US" sz="2100" b="1" dirty="0"/>
              <a:t> prava</a:t>
            </a:r>
            <a:endParaRPr lang="en-US" altLang="en-US" sz="2100" b="1" dirty="0"/>
          </a:p>
        </p:txBody>
      </p:sp>
    </p:spTree>
    <p:extLst>
      <p:ext uri="{BB962C8B-B14F-4D97-AF65-F5344CB8AC3E}">
        <p14:creationId xmlns:p14="http://schemas.microsoft.com/office/powerpoint/2010/main" val="105557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Društvo </a:t>
            </a:r>
            <a:r>
              <a:rPr lang="sl-SI" altLang="en-US" sz="3200" b="1" dirty="0" err="1"/>
              <a:t>sa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ograničenom</a:t>
            </a:r>
            <a:r>
              <a:rPr lang="sl-SI" altLang="en-US" sz="3200" b="1" dirty="0"/>
              <a:t> </a:t>
            </a:r>
            <a:r>
              <a:rPr lang="sl-SI" altLang="en-US" sz="3200" b="1" dirty="0" err="1"/>
              <a:t>odgovornošću</a:t>
            </a:r>
            <a:r>
              <a:rPr lang="sl-SI" altLang="en-US" sz="3200" b="1" dirty="0"/>
              <a:t>: Direktor</a:t>
            </a:r>
            <a:endParaRPr lang="en-US" altLang="en-US" sz="3200" b="1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sl-SI" altLang="en-US" sz="2400" b="1" dirty="0" smtClean="0"/>
              <a:t>DOO ima </a:t>
            </a:r>
            <a:r>
              <a:rPr lang="sl-SI" altLang="en-US" sz="2400" b="1" dirty="0" err="1" smtClean="0"/>
              <a:t>jednog</a:t>
            </a:r>
            <a:r>
              <a:rPr lang="sl-SI" altLang="en-US" sz="2400" b="1" dirty="0" smtClean="0"/>
              <a:t> ili više </a:t>
            </a:r>
            <a:r>
              <a:rPr lang="sl-SI" altLang="en-US" sz="2400" b="1" dirty="0" err="1" smtClean="0"/>
              <a:t>direktora</a:t>
            </a:r>
            <a:r>
              <a:rPr lang="sl-SI" altLang="en-US" sz="2400" b="1" dirty="0" smtClean="0"/>
              <a:t>(njihov broj se </a:t>
            </a:r>
            <a:r>
              <a:rPr lang="sl-SI" altLang="en-US" sz="2400" b="1" dirty="0" err="1" smtClean="0"/>
              <a:t>određuje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osnivačkim</a:t>
            </a:r>
            <a:r>
              <a:rPr lang="sl-SI" altLang="en-US" sz="2400" b="1" dirty="0" smtClean="0"/>
              <a:t> aktom)</a:t>
            </a:r>
          </a:p>
          <a:p>
            <a:pPr eaLnBrk="1" hangingPunct="1"/>
            <a:r>
              <a:rPr lang="sl-SI" altLang="en-US" sz="2400" b="1" dirty="0" err="1" smtClean="0"/>
              <a:t>Direktora</a:t>
            </a:r>
            <a:r>
              <a:rPr lang="sl-SI" altLang="en-US" sz="2400" b="1" dirty="0" smtClean="0"/>
              <a:t> </a:t>
            </a:r>
            <a:r>
              <a:rPr lang="sl-SI" altLang="en-US" sz="2400" b="1" dirty="0" smtClean="0"/>
              <a:t>imenuje </a:t>
            </a:r>
            <a:r>
              <a:rPr lang="sl-SI" altLang="en-US" sz="2400" b="1" dirty="0" err="1" smtClean="0"/>
              <a:t>skupština</a:t>
            </a:r>
            <a:r>
              <a:rPr lang="sl-SI" altLang="en-US" sz="2400" b="1" dirty="0" smtClean="0"/>
              <a:t>, odnosno nadzorni odbor, ako je upravljanje </a:t>
            </a:r>
            <a:r>
              <a:rPr lang="sl-SI" altLang="en-US" sz="2400" b="1" dirty="0" smtClean="0"/>
              <a:t>dvodomno.</a:t>
            </a:r>
          </a:p>
          <a:p>
            <a:pPr>
              <a:lnSpc>
                <a:spcPct val="90000"/>
              </a:lnSpc>
            </a:pPr>
            <a:r>
              <a:rPr lang="sl-SI" altLang="en-US" sz="2400" b="1" dirty="0"/>
              <a:t>Nadležnosti </a:t>
            </a:r>
            <a:r>
              <a:rPr lang="sl-SI" altLang="en-US" sz="2400" b="1" dirty="0" err="1"/>
              <a:t>direktora</a:t>
            </a:r>
            <a:r>
              <a:rPr lang="sl-SI" altLang="en-US" sz="2400" b="1" dirty="0"/>
              <a:t> su:</a:t>
            </a:r>
          </a:p>
          <a:p>
            <a:pPr lvl="1">
              <a:lnSpc>
                <a:spcPct val="90000"/>
              </a:lnSpc>
            </a:pPr>
            <a:r>
              <a:rPr lang="sl-SI" altLang="en-US" sz="2400" b="1" dirty="0" err="1" smtClean="0"/>
              <a:t>Zastupanje</a:t>
            </a:r>
            <a:r>
              <a:rPr lang="sl-SI" altLang="en-US" sz="2400" b="1" dirty="0" smtClean="0"/>
              <a:t> </a:t>
            </a:r>
            <a:r>
              <a:rPr lang="sl-SI" altLang="en-US" sz="2400" b="1" dirty="0"/>
              <a:t>društva i </a:t>
            </a:r>
            <a:r>
              <a:rPr lang="sl-SI" altLang="en-US" sz="2400" b="1" dirty="0" err="1"/>
              <a:t>vođenje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poslova</a:t>
            </a:r>
            <a:endParaRPr lang="sl-SI" altLang="en-US" sz="2400" b="1" dirty="0"/>
          </a:p>
          <a:p>
            <a:pPr lvl="1">
              <a:lnSpc>
                <a:spcPct val="90000"/>
              </a:lnSpc>
            </a:pPr>
            <a:r>
              <a:rPr lang="sl-SI" altLang="en-US" sz="2400" b="1" dirty="0" err="1"/>
              <a:t>Obavljanje</a:t>
            </a:r>
            <a:r>
              <a:rPr lang="sl-SI" altLang="en-US" sz="2400" b="1" dirty="0"/>
              <a:t> ostalih </a:t>
            </a:r>
            <a:r>
              <a:rPr lang="sl-SI" altLang="en-US" sz="2400" b="1" dirty="0" err="1"/>
              <a:t>poslova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koji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nisu</a:t>
            </a:r>
            <a:r>
              <a:rPr lang="sl-SI" altLang="en-US" sz="2400" b="1" dirty="0"/>
              <a:t> u nadležnosti </a:t>
            </a:r>
            <a:r>
              <a:rPr lang="sl-SI" altLang="en-US" sz="2400" b="1" dirty="0" err="1"/>
              <a:t>skupštine</a:t>
            </a:r>
            <a:r>
              <a:rPr lang="sl-SI" altLang="en-US" sz="2400" b="1" dirty="0"/>
              <a:t>(</a:t>
            </a:r>
            <a:r>
              <a:rPr lang="sl-SI" altLang="en-US" sz="2400" b="1" dirty="0" err="1"/>
              <a:t>jednodomno</a:t>
            </a:r>
            <a:r>
              <a:rPr lang="sl-SI" altLang="en-US" sz="2400" b="1" dirty="0"/>
              <a:t>) ili </a:t>
            </a:r>
            <a:r>
              <a:rPr lang="sl-SI" altLang="en-US" sz="2400" b="1" dirty="0" err="1"/>
              <a:t>skupštine</a:t>
            </a:r>
            <a:r>
              <a:rPr lang="sl-SI" altLang="en-US" sz="2400" b="1" dirty="0"/>
              <a:t> i </a:t>
            </a:r>
            <a:r>
              <a:rPr lang="sl-SI" altLang="en-US" sz="2400" b="1" dirty="0" err="1"/>
              <a:t>nadzornog</a:t>
            </a:r>
            <a:r>
              <a:rPr lang="sl-SI" altLang="en-US" sz="2400" b="1" dirty="0"/>
              <a:t> odbora(dvodomno)</a:t>
            </a:r>
          </a:p>
          <a:p>
            <a:pPr marL="0" indent="0" eaLnBrk="1" hangingPunct="1">
              <a:buNone/>
            </a:pPr>
            <a:endParaRPr lang="en-US" alt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45947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smtClean="0"/>
              <a:t>Društvo </a:t>
            </a:r>
            <a:r>
              <a:rPr lang="sl-SI" altLang="en-US" b="1" dirty="0" err="1" smtClean="0"/>
              <a:t>sa</a:t>
            </a:r>
            <a:r>
              <a:rPr lang="sl-SI" altLang="en-US" b="1" dirty="0" smtClean="0"/>
              <a:t> </a:t>
            </a:r>
            <a:r>
              <a:rPr lang="sl-SI" altLang="en-US" b="1" dirty="0" err="1" smtClean="0"/>
              <a:t>ograničenom</a:t>
            </a:r>
            <a:r>
              <a:rPr lang="sl-SI" altLang="en-US" b="1" dirty="0" smtClean="0"/>
              <a:t> </a:t>
            </a:r>
            <a:r>
              <a:rPr lang="sl-SI" altLang="en-US" b="1" dirty="0" err="1" smtClean="0"/>
              <a:t>odgovornošću</a:t>
            </a:r>
            <a:r>
              <a:rPr lang="sl-SI" altLang="en-US" b="1" dirty="0" smtClean="0"/>
              <a:t>: Nadzorni </a:t>
            </a:r>
            <a:r>
              <a:rPr lang="sl-SI" altLang="en-US" b="1" dirty="0" smtClean="0"/>
              <a:t>odbor</a:t>
            </a:r>
            <a:endParaRPr lang="sr-Latn-CS" alt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744" y="1827214"/>
            <a:ext cx="9638867" cy="4878387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sr-Latn-CS" altLang="en-US" sz="2400" b="1" dirty="0" smtClean="0"/>
              <a:t>Ako je upravljanje društva dvodomno, društvo ima i nadzorni odbor (ima najmanje 3 člana)</a:t>
            </a:r>
          </a:p>
          <a:p>
            <a:pPr algn="just" eaLnBrk="1" hangingPunct="1"/>
            <a:r>
              <a:rPr lang="sr-Latn-CS" altLang="en-US" sz="2400" b="1" dirty="0" smtClean="0"/>
              <a:t>Nadležnosti nadzornog odbora su: (određivanje poslovne strategije društva, izbor i razrešenje direktora, nadziranje rada direktora, nadziranje poslovanja društva i zakonitosti tog poslovanja, predlaganje izbora revizora itd.)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sr-Latn-CS" altLang="en-US" sz="2400" b="1" dirty="0" smtClean="0"/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sr-Latn-CS" altLang="en-US" sz="2400" b="1" dirty="0" smtClean="0"/>
          </a:p>
          <a:p>
            <a:pPr algn="just" eaLnBrk="1" hangingPunct="1"/>
            <a:endParaRPr lang="sr-Latn-CS" altLang="en-US" sz="2400" b="1" dirty="0" smtClean="0"/>
          </a:p>
          <a:p>
            <a:pPr algn="just" eaLnBrk="1" hangingPunct="1"/>
            <a:endParaRPr lang="sr-Latn-CS" alt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5813572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smtClean="0"/>
              <a:t>Akcionarsko društvo: Pojam</a:t>
            </a:r>
            <a:endParaRPr lang="en-US" altLang="en-US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1" y="2133600"/>
            <a:ext cx="8238835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Vrsta </a:t>
            </a:r>
            <a:r>
              <a:rPr lang="sl-SI" altLang="en-US" sz="2500" b="1" dirty="0" err="1"/>
              <a:t>privrednog</a:t>
            </a:r>
            <a:r>
              <a:rPr lang="sl-SI" altLang="en-US" sz="2500" b="1" dirty="0"/>
              <a:t> društva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 err="1"/>
              <a:t>Osniva</a:t>
            </a:r>
            <a:r>
              <a:rPr lang="sl-SI" altLang="en-US" sz="2500" b="1" dirty="0"/>
              <a:t> ga </a:t>
            </a:r>
            <a:r>
              <a:rPr lang="sl-SI" altLang="en-US" sz="2500" b="1" dirty="0" err="1"/>
              <a:t>jedno</a:t>
            </a:r>
            <a:r>
              <a:rPr lang="sl-SI" altLang="en-US" sz="2500" b="1" dirty="0"/>
              <a:t> ili više lica (pravnih, </a:t>
            </a:r>
            <a:r>
              <a:rPr lang="sl-SI" altLang="en-US" sz="2500" b="1" dirty="0" err="1"/>
              <a:t>fizičkih</a:t>
            </a:r>
            <a:r>
              <a:rPr lang="sl-SI" altLang="en-US" sz="2500" b="1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 err="1"/>
              <a:t>Nastaje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sa</a:t>
            </a:r>
            <a:r>
              <a:rPr lang="sl-SI" altLang="en-US" sz="2500" b="1" dirty="0"/>
              <a:t> osnovnim kapitalom, </a:t>
            </a:r>
            <a:r>
              <a:rPr lang="sl-SI" altLang="en-US" sz="2500" b="1" dirty="0" err="1"/>
              <a:t>koji</a:t>
            </a:r>
            <a:r>
              <a:rPr lang="sl-SI" altLang="en-US" sz="2500" b="1" dirty="0"/>
              <a:t> je podeljen na akcije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Imovinska osnova </a:t>
            </a:r>
            <a:r>
              <a:rPr lang="sl-SI" altLang="en-US" sz="2500" b="1" dirty="0" err="1"/>
              <a:t>potpune</a:t>
            </a:r>
            <a:r>
              <a:rPr lang="sl-SI" altLang="en-US" sz="2500" b="1" dirty="0"/>
              <a:t> odgovornosti je osnovni kapital, </a:t>
            </a:r>
            <a:r>
              <a:rPr lang="sl-SI" altLang="en-US" sz="2500" b="1" dirty="0" err="1"/>
              <a:t>čija</a:t>
            </a:r>
            <a:r>
              <a:rPr lang="sl-SI" altLang="en-US" sz="2500" b="1" dirty="0"/>
              <a:t> je </a:t>
            </a:r>
            <a:r>
              <a:rPr lang="sl-SI" altLang="en-US" sz="2500" b="1" dirty="0" err="1"/>
              <a:t>visina</a:t>
            </a:r>
            <a:r>
              <a:rPr lang="sl-SI" altLang="en-US" sz="2500" b="1" dirty="0"/>
              <a:t> (minimalni iznos) </a:t>
            </a:r>
            <a:r>
              <a:rPr lang="sl-SI" altLang="en-US" sz="2500" b="1" dirty="0" err="1"/>
              <a:t>određena</a:t>
            </a:r>
            <a:r>
              <a:rPr lang="sl-SI" altLang="en-US" sz="2500" b="1" dirty="0"/>
              <a:t> zakonom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Članovi društva - </a:t>
            </a:r>
            <a:r>
              <a:rPr lang="sl-SI" altLang="en-US" sz="2500" b="1" dirty="0" err="1"/>
              <a:t>akcionari</a:t>
            </a:r>
            <a:r>
              <a:rPr lang="sl-SI" altLang="en-US" sz="2500" b="1" dirty="0"/>
              <a:t> su </a:t>
            </a:r>
            <a:r>
              <a:rPr lang="sl-SI" altLang="en-US" sz="2500" b="1" dirty="0" err="1"/>
              <a:t>ograničeno</a:t>
            </a:r>
            <a:r>
              <a:rPr lang="sl-SI" altLang="en-US" sz="2500" b="1" dirty="0"/>
              <a:t> odgovorni</a:t>
            </a:r>
          </a:p>
          <a:p>
            <a:pPr eaLnBrk="1" hangingPunct="1">
              <a:lnSpc>
                <a:spcPct val="80000"/>
              </a:lnSpc>
            </a:pPr>
            <a:endParaRPr lang="sl-SI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205205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Akcionarsko društvo: Karakteristike</a:t>
            </a:r>
            <a:endParaRPr lang="en-US" altLang="en-US" sz="3200" b="1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sl-SI" altLang="en-US" sz="2400" b="1" dirty="0" smtClean="0"/>
              <a:t>Društvo kapitala – ne zavisi od ličnih </a:t>
            </a:r>
            <a:r>
              <a:rPr lang="sl-SI" altLang="en-US" sz="2400" b="1" dirty="0" err="1" smtClean="0"/>
              <a:t>osobina</a:t>
            </a:r>
            <a:r>
              <a:rPr lang="sl-SI" altLang="en-US" sz="2400" b="1" dirty="0" smtClean="0"/>
              <a:t> </a:t>
            </a:r>
            <a:r>
              <a:rPr lang="sl-SI" altLang="en-US" sz="2400" b="1" dirty="0" err="1" smtClean="0"/>
              <a:t>akcionara</a:t>
            </a:r>
            <a:r>
              <a:rPr lang="sl-SI" altLang="en-US" sz="2400" b="1" dirty="0" smtClean="0"/>
              <a:t>, </a:t>
            </a:r>
            <a:r>
              <a:rPr lang="sl-SI" altLang="en-US" sz="2400" b="1" dirty="0" err="1" smtClean="0"/>
              <a:t>već</a:t>
            </a:r>
            <a:r>
              <a:rPr lang="sl-SI" altLang="en-US" sz="2400" b="1" dirty="0" smtClean="0"/>
              <a:t> samo od kapitala</a:t>
            </a:r>
          </a:p>
          <a:p>
            <a:pPr algn="just" eaLnBrk="1" hangingPunct="1"/>
            <a:r>
              <a:rPr lang="sl-SI" altLang="en-US" sz="2400" b="1" dirty="0" smtClean="0"/>
              <a:t>Zbog </a:t>
            </a:r>
            <a:r>
              <a:rPr lang="sl-SI" altLang="en-US" sz="2400" b="1" dirty="0" err="1" smtClean="0"/>
              <a:t>prenosivosi</a:t>
            </a:r>
            <a:r>
              <a:rPr lang="sl-SI" altLang="en-US" sz="2400" b="1" dirty="0" smtClean="0"/>
              <a:t> akcija (kupovina i/ili prodaja akcija) društvo je </a:t>
            </a:r>
            <a:r>
              <a:rPr lang="sl-SI" altLang="en-US" sz="2400" b="1" dirty="0" err="1" smtClean="0"/>
              <a:t>otvoreno</a:t>
            </a:r>
            <a:r>
              <a:rPr lang="sl-SI" altLang="en-US" sz="2400" b="1" dirty="0" smtClean="0"/>
              <a:t>, njegov personalni </a:t>
            </a:r>
            <a:r>
              <a:rPr lang="sl-SI" altLang="en-US" sz="2400" b="1" dirty="0" err="1" smtClean="0"/>
              <a:t>sastav</a:t>
            </a:r>
            <a:r>
              <a:rPr lang="sl-SI" altLang="en-US" sz="2400" b="1" dirty="0" smtClean="0"/>
              <a:t> se </a:t>
            </a:r>
            <a:r>
              <a:rPr lang="sl-SI" altLang="en-US" sz="2400" b="1" dirty="0" err="1" smtClean="0"/>
              <a:t>lako</a:t>
            </a:r>
            <a:r>
              <a:rPr lang="sl-SI" altLang="en-US" sz="2400" b="1" dirty="0" smtClean="0"/>
              <a:t> i brzo menja</a:t>
            </a:r>
            <a:endParaRPr lang="en-US" alt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60253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Akcionarsko društvo: </a:t>
            </a:r>
            <a:r>
              <a:rPr lang="sl-SI" altLang="en-US" sz="3200" b="1" dirty="0" err="1"/>
              <a:t>Nepovredivost</a:t>
            </a:r>
            <a:r>
              <a:rPr lang="sl-SI" altLang="en-US" sz="3200" b="1" dirty="0"/>
              <a:t> (očuvanje) </a:t>
            </a:r>
            <a:r>
              <a:rPr lang="sl-SI" altLang="en-US" sz="3200" b="1" dirty="0" err="1"/>
              <a:t>osnovnog</a:t>
            </a:r>
            <a:r>
              <a:rPr lang="sl-SI" altLang="en-US" sz="3200" b="1" dirty="0"/>
              <a:t> kapitala</a:t>
            </a:r>
            <a:endParaRPr lang="en-US" altLang="en-US" sz="32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Zabrana </a:t>
            </a:r>
            <a:r>
              <a:rPr lang="sl-SI" altLang="en-US" sz="2500" b="1" dirty="0" err="1"/>
              <a:t>smanjenja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osnovnog</a:t>
            </a:r>
            <a:r>
              <a:rPr lang="sl-SI" altLang="en-US" sz="2500" b="1" dirty="0"/>
              <a:t> kapitala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Zabrana </a:t>
            </a:r>
            <a:r>
              <a:rPr lang="sl-SI" altLang="en-US" sz="2500" b="1" dirty="0" err="1"/>
              <a:t>isplate</a:t>
            </a:r>
            <a:r>
              <a:rPr lang="sl-SI" altLang="en-US" sz="2500" b="1" dirty="0"/>
              <a:t> dividendi iz drugih izvora, </a:t>
            </a:r>
            <a:r>
              <a:rPr lang="sl-SI" altLang="en-US" sz="2500" b="1" dirty="0" err="1"/>
              <a:t>osim</a:t>
            </a:r>
            <a:r>
              <a:rPr lang="sl-SI" altLang="en-US" sz="2500" b="1" dirty="0"/>
              <a:t> iz profita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Zabrana </a:t>
            </a:r>
            <a:r>
              <a:rPr lang="sl-SI" altLang="en-US" sz="2500" b="1" dirty="0" err="1"/>
              <a:t>izdavanja</a:t>
            </a:r>
            <a:r>
              <a:rPr lang="sl-SI" altLang="en-US" sz="2500" b="1" dirty="0"/>
              <a:t> akcija </a:t>
            </a:r>
            <a:r>
              <a:rPr lang="sl-SI" altLang="en-US" sz="2500" b="1" dirty="0" err="1"/>
              <a:t>ispod</a:t>
            </a:r>
            <a:r>
              <a:rPr lang="sl-SI" altLang="en-US" sz="2500" b="1" dirty="0"/>
              <a:t> nominalne vrednosti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Pravilna </a:t>
            </a:r>
            <a:r>
              <a:rPr lang="sl-SI" altLang="en-US" sz="2500" b="1" dirty="0" err="1"/>
              <a:t>procena</a:t>
            </a:r>
            <a:r>
              <a:rPr lang="sl-SI" altLang="en-US" sz="2500" b="1" dirty="0"/>
              <a:t> vrednosti </a:t>
            </a:r>
            <a:r>
              <a:rPr lang="sl-SI" altLang="en-US" sz="2500" b="1" dirty="0" err="1"/>
              <a:t>nenovčanih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uloga</a:t>
            </a:r>
            <a:endParaRPr lang="sl-SI" altLang="en-US" sz="2500" b="1" dirty="0"/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Zabrana da se </a:t>
            </a:r>
            <a:r>
              <a:rPr lang="sl-SI" altLang="en-US" sz="2500" b="1" dirty="0" err="1"/>
              <a:t>potraživanja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akcionara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prebijaju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sa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uplatama</a:t>
            </a:r>
            <a:r>
              <a:rPr lang="sl-SI" altLang="en-US" sz="2500" b="1" dirty="0"/>
              <a:t> akcija </a:t>
            </a:r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Zabrana da se na </a:t>
            </a:r>
            <a:r>
              <a:rPr lang="sl-SI" altLang="en-US" sz="2500" b="1" dirty="0" err="1"/>
              <a:t>uloge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plaćaju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kamate</a:t>
            </a:r>
            <a:endParaRPr lang="sl-SI" altLang="en-US" sz="2500" b="1" dirty="0"/>
          </a:p>
          <a:p>
            <a:pPr eaLnBrk="1" hangingPunct="1">
              <a:lnSpc>
                <a:spcPct val="80000"/>
              </a:lnSpc>
            </a:pPr>
            <a:r>
              <a:rPr lang="sl-SI" altLang="en-US" sz="2500" b="1" dirty="0"/>
              <a:t>Zabrana ili </a:t>
            </a:r>
            <a:r>
              <a:rPr lang="sl-SI" altLang="en-US" sz="2500" b="1" dirty="0" err="1"/>
              <a:t>otežan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otkup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sopstvenih</a:t>
            </a:r>
            <a:r>
              <a:rPr lang="sl-SI" altLang="en-US" sz="2500" b="1" dirty="0"/>
              <a:t> akcija</a:t>
            </a:r>
            <a:endParaRPr lang="en-US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345046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Akcionarsko društvo: Način </a:t>
            </a:r>
            <a:r>
              <a:rPr lang="sl-SI" altLang="en-US" sz="3200" b="1" dirty="0" err="1"/>
              <a:t>osnivanja</a:t>
            </a:r>
            <a:endParaRPr lang="en-US" altLang="en-US" sz="3200" b="1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sl-SI" altLang="en-US" sz="2500" b="1"/>
              <a:t>Dva načina osnivanja:</a:t>
            </a:r>
          </a:p>
          <a:p>
            <a:pPr lvl="1" eaLnBrk="1" hangingPunct="1">
              <a:lnSpc>
                <a:spcPct val="90000"/>
              </a:lnSpc>
            </a:pPr>
            <a:r>
              <a:rPr lang="sl-SI" altLang="en-US" sz="2100" b="1" i="1"/>
              <a:t>Simultano</a:t>
            </a:r>
            <a:r>
              <a:rPr lang="sl-SI" altLang="en-US" sz="2100" b="1"/>
              <a:t> - Bez javnog upisa akcija</a:t>
            </a:r>
          </a:p>
          <a:p>
            <a:pPr lvl="1" eaLnBrk="1" hangingPunct="1">
              <a:lnSpc>
                <a:spcPct val="90000"/>
              </a:lnSpc>
            </a:pPr>
            <a:r>
              <a:rPr lang="sl-SI" altLang="en-US" sz="2100" b="1" i="1"/>
              <a:t>Sukcesivno</a:t>
            </a:r>
            <a:r>
              <a:rPr lang="sl-SI" altLang="en-US" sz="2100" b="1"/>
              <a:t> - Sa javnim upisom akcija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/>
              <a:t>Zatvoreno akcionarsko društvo nastaje primenom simultanog načina osnovanja, kada osnivači otkupe sve akcije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/>
              <a:t>Otvoreno akcionarsko društvo nastaje primenom sukcesivnog načina osnivanja kada osnivači otkupe jedan deo akcija, a za ostatak se upućuje javni poziv za upis akcija</a:t>
            </a:r>
            <a:endParaRPr lang="en-US" altLang="en-US" sz="2500" b="1"/>
          </a:p>
        </p:txBody>
      </p:sp>
    </p:spTree>
    <p:extLst>
      <p:ext uri="{BB962C8B-B14F-4D97-AF65-F5344CB8AC3E}">
        <p14:creationId xmlns:p14="http://schemas.microsoft.com/office/powerpoint/2010/main" val="379909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Akcionarsko društvo: Registracija</a:t>
            </a:r>
            <a:br>
              <a:rPr lang="sl-SI" altLang="en-US" sz="3200" b="1" dirty="0"/>
            </a:br>
            <a:endParaRPr lang="en-US" altLang="en-US" sz="3200" b="1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8849" y="1634837"/>
            <a:ext cx="8965478" cy="3198813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sl-SI" altLang="en-US" sz="2400" b="1" dirty="0" err="1"/>
              <a:t>Drušvo</a:t>
            </a:r>
            <a:r>
              <a:rPr lang="sl-SI" altLang="en-US" sz="2400" b="1" dirty="0"/>
              <a:t> se </a:t>
            </a:r>
            <a:r>
              <a:rPr lang="sl-SI" altLang="en-US" sz="2400" b="1" dirty="0" err="1"/>
              <a:t>registruje</a:t>
            </a:r>
            <a:r>
              <a:rPr lang="sl-SI" altLang="en-US" sz="2400" b="1" dirty="0"/>
              <a:t> (</a:t>
            </a:r>
            <a:r>
              <a:rPr lang="sl-SI" altLang="en-US" sz="2400" b="1" dirty="0" err="1"/>
              <a:t>upisuje</a:t>
            </a:r>
            <a:r>
              <a:rPr lang="sl-SI" altLang="en-US" sz="2400" b="1" dirty="0"/>
              <a:t> u </a:t>
            </a:r>
            <a:r>
              <a:rPr lang="sl-SI" altLang="en-US" sz="2400" b="1" dirty="0" err="1"/>
              <a:t>registar</a:t>
            </a:r>
            <a:r>
              <a:rPr lang="sl-SI" altLang="en-US" sz="2400" b="1" dirty="0"/>
              <a:t>) </a:t>
            </a:r>
            <a:r>
              <a:rPr lang="sl-SI" altLang="en-US" sz="2400" b="1" dirty="0" err="1"/>
              <a:t>kada</a:t>
            </a:r>
            <a:r>
              <a:rPr lang="sl-SI" altLang="en-US" sz="2400" b="1" dirty="0"/>
              <a:t> se </a:t>
            </a:r>
            <a:r>
              <a:rPr lang="sl-SI" altLang="en-US" sz="2400" b="1" dirty="0" err="1"/>
              <a:t>uplati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najmanje</a:t>
            </a:r>
            <a:r>
              <a:rPr lang="sl-SI" altLang="en-US" sz="2400" b="1" dirty="0"/>
              <a:t> 25% </a:t>
            </a:r>
            <a:r>
              <a:rPr lang="sl-SI" altLang="en-US" sz="2400" b="1" dirty="0" err="1"/>
              <a:t>ugovorenih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uloga</a:t>
            </a:r>
            <a:r>
              <a:rPr lang="sl-SI" altLang="en-US" sz="2400" b="1" dirty="0"/>
              <a:t> u novcu, tj. nominalne vrednosti </a:t>
            </a:r>
            <a:r>
              <a:rPr lang="sl-SI" altLang="en-US" sz="2400" b="1" dirty="0" err="1"/>
              <a:t>upisanih</a:t>
            </a:r>
            <a:r>
              <a:rPr lang="sl-SI" altLang="en-US" sz="2400" b="1" dirty="0"/>
              <a:t> akcija. Kod javnih AD preostali iznos </a:t>
            </a:r>
            <a:r>
              <a:rPr lang="sl-SI" altLang="en-US" sz="2400" b="1" dirty="0" err="1"/>
              <a:t>uplaćije</a:t>
            </a:r>
            <a:r>
              <a:rPr lang="sl-SI" altLang="en-US" sz="2400" b="1" dirty="0"/>
              <a:t> se </a:t>
            </a:r>
            <a:r>
              <a:rPr lang="sl-SI" altLang="en-US" sz="2400" b="1" dirty="0" err="1"/>
              <a:t>odmah</a:t>
            </a:r>
            <a:r>
              <a:rPr lang="sl-SI" altLang="en-US" sz="2400" b="1" dirty="0"/>
              <a:t> po </a:t>
            </a:r>
            <a:r>
              <a:rPr lang="sl-SI" altLang="en-US" sz="2400" b="1" dirty="0" err="1"/>
              <a:t>isteku</a:t>
            </a:r>
            <a:r>
              <a:rPr lang="sl-SI" altLang="en-US" sz="2400" b="1" dirty="0"/>
              <a:t> roka za </a:t>
            </a:r>
            <a:r>
              <a:rPr lang="sl-SI" altLang="en-US" sz="2400" b="1" dirty="0" err="1"/>
              <a:t>upis</a:t>
            </a:r>
            <a:r>
              <a:rPr lang="sl-SI" altLang="en-US" sz="2400" b="1" dirty="0"/>
              <a:t> akcija, a kod AD </a:t>
            </a:r>
            <a:r>
              <a:rPr lang="sl-SI" altLang="en-US" sz="2400" b="1" dirty="0" err="1"/>
              <a:t>koja</a:t>
            </a:r>
            <a:r>
              <a:rPr lang="sl-SI" altLang="en-US" sz="2400" b="1" dirty="0"/>
              <a:t> </a:t>
            </a:r>
            <a:r>
              <a:rPr lang="sl-SI" altLang="en-US" sz="2400" b="1" dirty="0" err="1"/>
              <a:t>nemaju</a:t>
            </a:r>
            <a:r>
              <a:rPr lang="sl-SI" altLang="en-US" sz="2400" b="1" dirty="0"/>
              <a:t> status javnih u roku od 2 </a:t>
            </a:r>
            <a:r>
              <a:rPr lang="sl-SI" altLang="en-US" sz="2400" b="1" dirty="0" err="1"/>
              <a:t>godine</a:t>
            </a:r>
            <a:r>
              <a:rPr lang="sl-SI" altLang="en-US" sz="2400" b="1" dirty="0"/>
              <a:t> od registracije društva</a:t>
            </a:r>
            <a:r>
              <a:rPr lang="sl-SI" altLang="en-US" sz="2400" b="1" dirty="0" smtClean="0"/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sl-SI" sz="2400" b="1" dirty="0" err="1"/>
              <a:t>Jednodomno</a:t>
            </a:r>
            <a:r>
              <a:rPr lang="sl-SI" sz="2400" b="1" dirty="0"/>
              <a:t> upravljanje- </a:t>
            </a:r>
            <a:r>
              <a:rPr lang="sl-SI" sz="2400" b="1" dirty="0" err="1"/>
              <a:t>Skupština</a:t>
            </a:r>
            <a:r>
              <a:rPr lang="sl-SI" sz="2400" b="1" dirty="0"/>
              <a:t> i direktor(i) odnosno (odbor </a:t>
            </a:r>
            <a:r>
              <a:rPr lang="sl-SI" sz="2400" b="1" dirty="0" err="1"/>
              <a:t>direktora</a:t>
            </a:r>
            <a:r>
              <a:rPr lang="sl-SI" sz="2400" b="1" dirty="0"/>
              <a:t>)</a:t>
            </a:r>
          </a:p>
          <a:p>
            <a:pPr>
              <a:lnSpc>
                <a:spcPct val="90000"/>
              </a:lnSpc>
              <a:defRPr/>
            </a:pPr>
            <a:r>
              <a:rPr lang="sl-SI" sz="2400" b="1" dirty="0" smtClean="0"/>
              <a:t>Dvodomno </a:t>
            </a:r>
            <a:r>
              <a:rPr lang="sl-SI" sz="2400" b="1" dirty="0"/>
              <a:t>upravljanje- </a:t>
            </a:r>
            <a:r>
              <a:rPr lang="sl-SI" sz="2400" b="1" dirty="0" err="1"/>
              <a:t>Skupština</a:t>
            </a:r>
            <a:r>
              <a:rPr lang="sl-SI" sz="2400" b="1" dirty="0"/>
              <a:t>, direktor(i) odnosno (izvršni odbor) i nadzorni odbor</a:t>
            </a:r>
          </a:p>
          <a:p>
            <a:pPr algn="just" eaLnBrk="1" hangingPunct="1">
              <a:lnSpc>
                <a:spcPct val="90000"/>
              </a:lnSpc>
            </a:pPr>
            <a:endParaRPr lang="sl-SI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7214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smtClean="0"/>
              <a:t>Organi upravljanja akcionarskog društva</a:t>
            </a:r>
            <a:endParaRPr lang="sr-Latn-CS" altLang="en-US" b="1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l-SI" altLang="en-US" sz="2000" b="1" dirty="0" err="1"/>
              <a:t>Skupština</a:t>
            </a:r>
            <a:r>
              <a:rPr lang="sl-SI" altLang="en-US" sz="2000" b="1" dirty="0"/>
              <a:t> – </a:t>
            </a:r>
            <a:r>
              <a:rPr lang="sl-SI" altLang="en-US" sz="2000" b="1" dirty="0" err="1"/>
              <a:t>najviši</a:t>
            </a:r>
            <a:r>
              <a:rPr lang="sl-SI" altLang="en-US" sz="2000" b="1" dirty="0"/>
              <a:t> organ upravljanja (čine je </a:t>
            </a:r>
            <a:r>
              <a:rPr lang="sl-SI" altLang="en-US" sz="2000" b="1" dirty="0" err="1"/>
              <a:t>svi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akcionari</a:t>
            </a:r>
            <a:r>
              <a:rPr lang="sl-SI" altLang="en-US" sz="2000" b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000" b="1" dirty="0" err="1"/>
              <a:t>Skupština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akcionara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odlučuje</a:t>
            </a:r>
            <a:r>
              <a:rPr lang="sl-SI" altLang="en-US" sz="2000" b="1" dirty="0"/>
              <a:t> o: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000" b="1" dirty="0"/>
              <a:t>Normativnim </a:t>
            </a:r>
            <a:r>
              <a:rPr lang="sl-SI" altLang="en-US" sz="2000" b="1" dirty="0" err="1"/>
              <a:t>pitanjima</a:t>
            </a:r>
            <a:r>
              <a:rPr lang="sl-SI" altLang="en-US" sz="2000" b="1" dirty="0"/>
              <a:t> (statut, akt o </a:t>
            </a:r>
            <a:r>
              <a:rPr lang="sl-SI" altLang="en-US" sz="2000" b="1" dirty="0" err="1"/>
              <a:t>osnivanju</a:t>
            </a:r>
            <a:r>
              <a:rPr lang="sl-SI" altLang="en-US" sz="2000" b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000" b="1" dirty="0" err="1"/>
              <a:t>Finansijskim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pitanjima</a:t>
            </a:r>
            <a:r>
              <a:rPr lang="sl-SI" altLang="en-US" sz="2000" b="1" dirty="0"/>
              <a:t> (usvajanje </a:t>
            </a:r>
            <a:r>
              <a:rPr lang="sl-SI" altLang="en-US" sz="2000" b="1" dirty="0" err="1"/>
              <a:t>finansijskih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izveštaja</a:t>
            </a:r>
            <a:r>
              <a:rPr lang="sl-SI" altLang="en-US" sz="2000" b="1" dirty="0"/>
              <a:t>, </a:t>
            </a:r>
            <a:r>
              <a:rPr lang="sl-SI" altLang="en-US" sz="2000" b="1" dirty="0" err="1"/>
              <a:t>raspodela</a:t>
            </a:r>
            <a:r>
              <a:rPr lang="sl-SI" altLang="en-US" sz="2000" b="1" dirty="0"/>
              <a:t> dobitka i pokrivanje </a:t>
            </a:r>
            <a:r>
              <a:rPr lang="sl-SI" altLang="en-US" sz="2000" b="1" dirty="0" err="1"/>
              <a:t>gubitka</a:t>
            </a:r>
            <a:r>
              <a:rPr lang="sl-SI" altLang="en-US" sz="2000" b="1" dirty="0"/>
              <a:t>, </a:t>
            </a:r>
            <a:r>
              <a:rPr lang="sl-SI" altLang="en-US" sz="2000" b="1" dirty="0" err="1"/>
              <a:t>povećanje</a:t>
            </a:r>
            <a:r>
              <a:rPr lang="sl-SI" altLang="en-US" sz="2000" b="1" dirty="0"/>
              <a:t> ili </a:t>
            </a:r>
            <a:r>
              <a:rPr lang="sl-SI" altLang="en-US" sz="2000" b="1" dirty="0" err="1"/>
              <a:t>smanjenje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osnovnog</a:t>
            </a:r>
            <a:r>
              <a:rPr lang="sl-SI" altLang="en-US" sz="2000" b="1" dirty="0"/>
              <a:t> kapitala, </a:t>
            </a:r>
            <a:r>
              <a:rPr lang="sl-SI" altLang="en-US" sz="2000" b="1" dirty="0" err="1"/>
              <a:t>visina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naknada</a:t>
            </a:r>
            <a:r>
              <a:rPr lang="sl-SI" altLang="en-US" sz="2000" b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000" b="1" dirty="0"/>
              <a:t>Izboru i </a:t>
            </a:r>
            <a:r>
              <a:rPr lang="sl-SI" altLang="en-US" sz="2000" b="1" dirty="0" err="1"/>
              <a:t>razrešenju</a:t>
            </a:r>
            <a:r>
              <a:rPr lang="sl-SI" altLang="en-US" sz="2000" b="1" dirty="0"/>
              <a:t> </a:t>
            </a:r>
            <a:r>
              <a:rPr lang="sl-SI" altLang="en-US" sz="2000" b="1" dirty="0" err="1"/>
              <a:t>direktora</a:t>
            </a:r>
            <a:r>
              <a:rPr lang="sl-SI" altLang="en-US" sz="2000" b="1" dirty="0"/>
              <a:t>, odnosno članova </a:t>
            </a:r>
            <a:r>
              <a:rPr lang="sl-SI" altLang="en-US" sz="2000" b="1" dirty="0" err="1"/>
              <a:t>nadzonog</a:t>
            </a:r>
            <a:r>
              <a:rPr lang="sl-SI" altLang="en-US" sz="2000" b="1" dirty="0"/>
              <a:t> odbora, </a:t>
            </a:r>
            <a:r>
              <a:rPr lang="sl-SI" altLang="en-US" sz="2000" b="1" dirty="0" err="1"/>
              <a:t>revizora</a:t>
            </a:r>
            <a:endParaRPr lang="sl-SI" altLang="en-US" sz="2000" b="1" dirty="0"/>
          </a:p>
          <a:p>
            <a:pPr eaLnBrk="1" hangingPunct="1">
              <a:lnSpc>
                <a:spcPct val="90000"/>
              </a:lnSpc>
            </a:pPr>
            <a:r>
              <a:rPr lang="sl-SI" altLang="en-US" sz="2000" b="1" dirty="0"/>
              <a:t>Statusnim </a:t>
            </a:r>
            <a:r>
              <a:rPr lang="sl-SI" altLang="en-US" sz="2000" b="1" dirty="0" err="1"/>
              <a:t>pitanjima</a:t>
            </a:r>
            <a:r>
              <a:rPr lang="sl-SI" altLang="en-US" sz="2000" b="1" dirty="0"/>
              <a:t> (statusne </a:t>
            </a:r>
            <a:r>
              <a:rPr lang="sl-SI" altLang="en-US" sz="2000" b="1" dirty="0" err="1"/>
              <a:t>promene</a:t>
            </a:r>
            <a:r>
              <a:rPr lang="sl-SI" altLang="en-US" sz="2000" b="1" dirty="0"/>
              <a:t>, </a:t>
            </a:r>
            <a:r>
              <a:rPr lang="sl-SI" altLang="en-US" sz="2000" b="1" dirty="0" err="1"/>
              <a:t>prestanak</a:t>
            </a:r>
            <a:r>
              <a:rPr lang="sl-SI" altLang="en-US" sz="2000" b="1" dirty="0"/>
              <a:t> društva)</a:t>
            </a:r>
          </a:p>
          <a:p>
            <a:pPr eaLnBrk="1" hangingPunct="1"/>
            <a:endParaRPr lang="sr-Latn-CS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13011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Organi upravljanja </a:t>
            </a:r>
            <a:r>
              <a:rPr lang="sl-SI" altLang="en-US" sz="3200" b="1" dirty="0" err="1"/>
              <a:t>akcionarskog</a:t>
            </a:r>
            <a:r>
              <a:rPr lang="sl-SI" altLang="en-US" sz="3200" b="1" dirty="0"/>
              <a:t> društva</a:t>
            </a:r>
            <a:endParaRPr lang="en-US" altLang="en-US" sz="3200" b="1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8868" y="1660237"/>
            <a:ext cx="9485744" cy="41148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sr-Latn-CS" altLang="en-US" sz="2400" b="1" dirty="0"/>
              <a:t>Ako je upravljanje jednodomno, društvo može imati jednog ili više direktora, a ako ima tri ili više direktora onda oni čine odbor direktora. Direktori mogu biti izvršni i </a:t>
            </a:r>
            <a:r>
              <a:rPr lang="sr-Latn-CS" altLang="en-US" sz="2400" b="1" dirty="0" err="1" smtClean="0"/>
              <a:t>neizvršni</a:t>
            </a:r>
            <a:r>
              <a:rPr lang="sr-Latn-CS" altLang="en-US" sz="2400" b="1" dirty="0" smtClean="0"/>
              <a:t>.</a:t>
            </a:r>
            <a:endParaRPr lang="sr-Latn-CS" altLang="en-US" sz="2400" b="1" dirty="0"/>
          </a:p>
          <a:p>
            <a:pPr algn="just">
              <a:lnSpc>
                <a:spcPct val="80000"/>
              </a:lnSpc>
            </a:pPr>
            <a:endParaRPr lang="sr-Latn-CS" altLang="en-US" sz="2400" b="1" dirty="0"/>
          </a:p>
          <a:p>
            <a:pPr algn="just">
              <a:lnSpc>
                <a:spcPct val="80000"/>
              </a:lnSpc>
            </a:pPr>
            <a:r>
              <a:rPr lang="sr-Latn-CS" altLang="en-US" sz="2400" b="1" dirty="0"/>
              <a:t>Ako je upravljanje dvodomno, društvo može imati jednog ili više izvršnih direktora, a ako ima tri ili više direktora onda oni čine izvršni </a:t>
            </a:r>
            <a:r>
              <a:rPr lang="sr-Latn-CS" altLang="en-US" sz="2400" b="1" dirty="0" smtClean="0"/>
              <a:t>odbor.</a:t>
            </a:r>
          </a:p>
          <a:p>
            <a:pPr algn="just">
              <a:lnSpc>
                <a:spcPct val="80000"/>
              </a:lnSpc>
            </a:pPr>
            <a:r>
              <a:rPr lang="sr-Latn-CS" altLang="en-US" sz="2400" b="1" dirty="0"/>
              <a:t>Nadležnosti izvršnih direktora u dvodomnom modelu su iste kao nadležnosti izvršnih direktora u jednodomnom modelu i svode se na vođenje poslovanja društva i zastupanje društva</a:t>
            </a:r>
          </a:p>
          <a:p>
            <a:pPr marL="0" indent="0" algn="just">
              <a:lnSpc>
                <a:spcPct val="80000"/>
              </a:lnSpc>
              <a:buNone/>
            </a:pPr>
            <a:endParaRPr lang="sr-Latn-CS" altLang="en-US" sz="2400" b="1" dirty="0"/>
          </a:p>
          <a:p>
            <a:pPr algn="just">
              <a:lnSpc>
                <a:spcPct val="80000"/>
              </a:lnSpc>
            </a:pPr>
            <a:endParaRPr lang="sr-Latn-CS" altLang="en-US" sz="2400" b="1" dirty="0"/>
          </a:p>
          <a:p>
            <a:pPr algn="just">
              <a:lnSpc>
                <a:spcPct val="80000"/>
              </a:lnSpc>
            </a:pPr>
            <a:endParaRPr lang="sr-Latn-CS" altLang="en-US" sz="2400" b="1" dirty="0"/>
          </a:p>
          <a:p>
            <a:pPr algn="just">
              <a:lnSpc>
                <a:spcPct val="80000"/>
              </a:lnSpc>
            </a:pPr>
            <a:endParaRPr lang="sr-Latn-CS" altLang="en-US" sz="2400" b="1" dirty="0"/>
          </a:p>
          <a:p>
            <a:pPr algn="just">
              <a:lnSpc>
                <a:spcPct val="8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1202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sz="3200" b="1" dirty="0"/>
              <a:t>Organi upravljanja </a:t>
            </a:r>
            <a:r>
              <a:rPr lang="sl-SI" altLang="en-US" sz="3200" b="1" dirty="0" err="1"/>
              <a:t>akcionarskog</a:t>
            </a:r>
            <a:r>
              <a:rPr lang="sl-SI" altLang="en-US" sz="3200" b="1" dirty="0"/>
              <a:t> društva</a:t>
            </a:r>
            <a:endParaRPr lang="en-US" altLang="en-US" sz="3200" b="1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sr-Latn-CS" altLang="en-US" sz="2500" b="1" dirty="0"/>
              <a:t>Nadzorni odbor ima najmanje tri člana(može se statutom društva odrediti i veći broj članova, ali on mora biti neparan)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 sz="2500" b="1" dirty="0" smtClean="0"/>
              <a:t>Najmanje </a:t>
            </a:r>
            <a:r>
              <a:rPr lang="sr-Latn-CS" altLang="en-US" sz="2500" b="1" dirty="0"/>
              <a:t>jedan član nadzornog odbora mora biti </a:t>
            </a:r>
            <a:r>
              <a:rPr lang="sr-Latn-CS" altLang="en-US" sz="2500" b="1" dirty="0" smtClean="0"/>
              <a:t>nezavisan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 sz="2500" b="1" dirty="0" smtClean="0"/>
              <a:t>Vrste akcije:</a:t>
            </a:r>
          </a:p>
          <a:p>
            <a:pPr marL="457200" indent="-457200">
              <a:buFont typeface="+mj-lt"/>
              <a:buAutoNum type="arabicPeriod"/>
            </a:pPr>
            <a:r>
              <a:rPr lang="sl-SI" altLang="en-US" sz="2500" b="1" dirty="0" err="1"/>
              <a:t>Obične</a:t>
            </a:r>
            <a:r>
              <a:rPr lang="sl-SI" altLang="en-US" sz="2500" b="1" dirty="0"/>
              <a:t> akcije</a:t>
            </a:r>
          </a:p>
          <a:p>
            <a:pPr marL="457200" indent="-457200">
              <a:buFont typeface="+mj-lt"/>
              <a:buAutoNum type="arabicPeriod"/>
            </a:pPr>
            <a:r>
              <a:rPr lang="sl-SI" altLang="en-US" sz="2500" b="1" dirty="0" err="1"/>
              <a:t>Preferencijalne</a:t>
            </a:r>
            <a:r>
              <a:rPr lang="sl-SI" altLang="en-US" sz="2500" b="1" dirty="0"/>
              <a:t> akcije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126132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err="1" smtClean="0"/>
              <a:t>Obične</a:t>
            </a:r>
            <a:r>
              <a:rPr lang="sl-SI" altLang="en-US" b="1" dirty="0" smtClean="0"/>
              <a:t> akcije</a:t>
            </a:r>
            <a:endParaRPr lang="en-US" altLang="en-US" b="1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4013" y="2362201"/>
            <a:ext cx="7313612" cy="357981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sl-SI" altLang="en-US" sz="2500" b="1" dirty="0" err="1"/>
              <a:t>Obične</a:t>
            </a:r>
            <a:r>
              <a:rPr lang="sl-SI" altLang="en-US" sz="2500" b="1" dirty="0"/>
              <a:t> akcije </a:t>
            </a:r>
            <a:r>
              <a:rPr lang="sl-SI" altLang="en-US" sz="2500" b="1" dirty="0" err="1"/>
              <a:t>daju</a:t>
            </a:r>
            <a:r>
              <a:rPr lang="sl-SI" altLang="en-US" sz="2500" b="1" dirty="0"/>
              <a:t>: </a:t>
            </a:r>
          </a:p>
          <a:p>
            <a:pPr lvl="1" eaLnBrk="1" hangingPunct="1">
              <a:lnSpc>
                <a:spcPct val="90000"/>
              </a:lnSpc>
            </a:pPr>
            <a:r>
              <a:rPr lang="sl-SI" altLang="en-US" sz="2500" b="1" dirty="0"/>
              <a:t>Pravo upravljanja (1 akcija 1 glas)</a:t>
            </a:r>
          </a:p>
          <a:p>
            <a:pPr lvl="1" eaLnBrk="1" hangingPunct="1">
              <a:lnSpc>
                <a:spcPct val="90000"/>
              </a:lnSpc>
            </a:pPr>
            <a:r>
              <a:rPr lang="sl-SI" altLang="en-US" sz="2500" b="1" dirty="0"/>
              <a:t>Pravo na </a:t>
            </a:r>
            <a:r>
              <a:rPr lang="sl-SI" altLang="en-US" sz="2500" b="1" dirty="0" err="1"/>
              <a:t>isplatu</a:t>
            </a:r>
            <a:r>
              <a:rPr lang="sl-SI" altLang="en-US" sz="2500" b="1" dirty="0"/>
              <a:t> dividendi (posle </a:t>
            </a:r>
            <a:r>
              <a:rPr lang="sl-SI" altLang="en-US" sz="2500" b="1" dirty="0" err="1"/>
              <a:t>isplate</a:t>
            </a:r>
            <a:r>
              <a:rPr lang="sl-SI" altLang="en-US" sz="2500" b="1" dirty="0"/>
              <a:t> dividendi na </a:t>
            </a:r>
            <a:r>
              <a:rPr lang="sl-SI" altLang="en-US" sz="2500" b="1" dirty="0" err="1"/>
              <a:t>preferencijalne</a:t>
            </a:r>
            <a:r>
              <a:rPr lang="sl-SI" altLang="en-US" sz="2500" b="1" dirty="0"/>
              <a:t> akcije)</a:t>
            </a:r>
          </a:p>
          <a:p>
            <a:pPr lvl="1" eaLnBrk="1" hangingPunct="1">
              <a:lnSpc>
                <a:spcPct val="90000"/>
              </a:lnSpc>
            </a:pPr>
            <a:r>
              <a:rPr lang="sl-SI" altLang="en-US" sz="2500" b="1" dirty="0"/>
              <a:t>Pravo na </a:t>
            </a:r>
            <a:r>
              <a:rPr lang="sl-SI" altLang="en-US" sz="2500" b="1" dirty="0" err="1"/>
              <a:t>učešće</a:t>
            </a:r>
            <a:r>
              <a:rPr lang="sl-SI" altLang="en-US" sz="2500" b="1" dirty="0"/>
              <a:t> u </a:t>
            </a:r>
            <a:r>
              <a:rPr lang="sl-SI" altLang="en-US" sz="2500" b="1" dirty="0" err="1"/>
              <a:t>raspodeli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likvidacionog</a:t>
            </a:r>
            <a:r>
              <a:rPr lang="sl-SI" altLang="en-US" sz="2500" b="1" dirty="0"/>
              <a:t> viška</a:t>
            </a:r>
          </a:p>
          <a:p>
            <a:pPr lvl="1" eaLnBrk="1" hangingPunct="1">
              <a:lnSpc>
                <a:spcPct val="90000"/>
              </a:lnSpc>
            </a:pPr>
            <a:r>
              <a:rPr lang="sl-SI" altLang="en-US" sz="2500" b="1" dirty="0"/>
              <a:t>Pravo </a:t>
            </a:r>
            <a:r>
              <a:rPr lang="sl-SI" altLang="en-US" sz="2500" b="1" dirty="0" err="1"/>
              <a:t>prečeg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sticanja</a:t>
            </a:r>
            <a:r>
              <a:rPr lang="sl-SI" altLang="en-US" sz="2500" b="1" dirty="0"/>
              <a:t> akcija iz novih emisija i </a:t>
            </a:r>
            <a:r>
              <a:rPr lang="sl-SI" altLang="en-US" sz="2500" b="1" dirty="0" err="1"/>
              <a:t>raspolaganjama</a:t>
            </a:r>
            <a:r>
              <a:rPr lang="sl-SI" altLang="en-US" sz="2500" b="1" dirty="0"/>
              <a:t> akcija</a:t>
            </a:r>
          </a:p>
        </p:txBody>
      </p:sp>
    </p:spTree>
    <p:extLst>
      <p:ext uri="{BB962C8B-B14F-4D97-AF65-F5344CB8AC3E}">
        <p14:creationId xmlns:p14="http://schemas.microsoft.com/office/powerpoint/2010/main" val="94442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err="1" smtClean="0"/>
              <a:t>Preferencijalne</a:t>
            </a:r>
            <a:r>
              <a:rPr lang="sl-SI" altLang="en-US" b="1" dirty="0" smtClean="0"/>
              <a:t> akcije</a:t>
            </a:r>
            <a:endParaRPr lang="en-US" altLang="en-US" b="1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6655" y="1560945"/>
            <a:ext cx="9407957" cy="435027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sl-SI" altLang="en-US" sz="2500" b="1" dirty="0" err="1"/>
              <a:t>Preferencijalne</a:t>
            </a:r>
            <a:r>
              <a:rPr lang="sl-SI" altLang="en-US" sz="2500" b="1" dirty="0"/>
              <a:t> akcije </a:t>
            </a:r>
            <a:r>
              <a:rPr lang="sl-SI" altLang="en-US" sz="2500" b="1" dirty="0" err="1"/>
              <a:t>mogu</a:t>
            </a:r>
            <a:r>
              <a:rPr lang="sl-SI" altLang="en-US" sz="2500" b="1" dirty="0"/>
              <a:t> biti podeljene u dve ili više klasa</a:t>
            </a:r>
          </a:p>
          <a:p>
            <a:pPr algn="just" eaLnBrk="1" hangingPunct="1">
              <a:lnSpc>
                <a:spcPct val="80000"/>
              </a:lnSpc>
            </a:pPr>
            <a:r>
              <a:rPr lang="sl-SI" altLang="en-US" sz="2500" b="1" dirty="0"/>
              <a:t>Svaka klasa akcija daje </a:t>
            </a:r>
            <a:r>
              <a:rPr lang="sl-SI" altLang="en-US" sz="2500" b="1" dirty="0" err="1"/>
              <a:t>akcionarima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različita</a:t>
            </a:r>
            <a:r>
              <a:rPr lang="sl-SI" altLang="en-US" sz="2500" b="1" dirty="0"/>
              <a:t> prava - </a:t>
            </a:r>
            <a:r>
              <a:rPr lang="sl-SI" altLang="en-US" sz="2500" b="1" dirty="0" err="1"/>
              <a:t>različite</a:t>
            </a:r>
            <a:r>
              <a:rPr lang="sl-SI" altLang="en-US" sz="2500" b="1" dirty="0"/>
              <a:t> stope dividendi, </a:t>
            </a:r>
            <a:r>
              <a:rPr lang="sl-SI" altLang="en-US" sz="2500" b="1" dirty="0" err="1"/>
              <a:t>različita</a:t>
            </a:r>
            <a:r>
              <a:rPr lang="sl-SI" altLang="en-US" sz="2500" b="1" dirty="0"/>
              <a:t> prava participacije u </a:t>
            </a:r>
            <a:r>
              <a:rPr lang="sl-SI" altLang="en-US" sz="2500" b="1" dirty="0" err="1"/>
              <a:t>raspodeli</a:t>
            </a:r>
            <a:r>
              <a:rPr lang="sl-SI" altLang="en-US" sz="2500" b="1" dirty="0"/>
              <a:t> dividendi, </a:t>
            </a:r>
            <a:r>
              <a:rPr lang="sl-SI" altLang="en-US" sz="2500" b="1" dirty="0" err="1"/>
              <a:t>različita</a:t>
            </a:r>
            <a:r>
              <a:rPr lang="sl-SI" altLang="en-US" sz="2500" b="1" dirty="0"/>
              <a:t> prava </a:t>
            </a:r>
            <a:r>
              <a:rPr lang="sl-SI" altLang="en-US" sz="2500" b="1" dirty="0" err="1"/>
              <a:t>kumuliranja</a:t>
            </a:r>
            <a:r>
              <a:rPr lang="sl-SI" altLang="en-US" sz="2500" b="1" dirty="0"/>
              <a:t> </a:t>
            </a:r>
            <a:r>
              <a:rPr lang="sl-SI" altLang="en-US" sz="2500" b="1" dirty="0" err="1"/>
              <a:t>potraživanja</a:t>
            </a:r>
            <a:r>
              <a:rPr lang="sl-SI" altLang="en-US" sz="2500" b="1" dirty="0"/>
              <a:t> prema društvu</a:t>
            </a:r>
          </a:p>
          <a:p>
            <a:pPr algn="just" eaLnBrk="1" hangingPunct="1">
              <a:lnSpc>
                <a:spcPct val="80000"/>
              </a:lnSpc>
            </a:pPr>
            <a:r>
              <a:rPr lang="sl-SI" altLang="en-US" sz="2500" b="1" dirty="0"/>
              <a:t>U odnosu na </a:t>
            </a:r>
            <a:r>
              <a:rPr lang="sl-SI" altLang="en-US" sz="2500" b="1" dirty="0" err="1"/>
              <a:t>obične</a:t>
            </a:r>
            <a:r>
              <a:rPr lang="sl-SI" altLang="en-US" sz="2500" b="1" dirty="0"/>
              <a:t> akcije, </a:t>
            </a:r>
            <a:r>
              <a:rPr lang="sl-SI" altLang="en-US" sz="2500" b="1" dirty="0" err="1"/>
              <a:t>preferencijalne</a:t>
            </a:r>
            <a:r>
              <a:rPr lang="sl-SI" altLang="en-US" sz="2500" b="1" dirty="0"/>
              <a:t> akcije </a:t>
            </a:r>
            <a:r>
              <a:rPr lang="sl-SI" altLang="en-US" sz="2500" b="1" dirty="0" err="1"/>
              <a:t>daju</a:t>
            </a:r>
            <a:r>
              <a:rPr lang="sl-SI" altLang="en-US" sz="2500" b="1" dirty="0"/>
              <a:t> pravo prvenstva: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sl-SI" altLang="en-US" sz="2100" b="1" dirty="0"/>
              <a:t>U </a:t>
            </a:r>
            <a:r>
              <a:rPr lang="sl-SI" altLang="en-US" sz="2100" b="1" dirty="0" err="1"/>
              <a:t>isplati</a:t>
            </a:r>
            <a:r>
              <a:rPr lang="sl-SI" altLang="en-US" sz="2100" b="1" dirty="0"/>
              <a:t> dividendi (kumulativno, participativno)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sl-SI" altLang="en-US" sz="2100" b="1" dirty="0"/>
              <a:t>U </a:t>
            </a:r>
            <a:r>
              <a:rPr lang="sl-SI" altLang="en-US" sz="2100" b="1" dirty="0" err="1"/>
              <a:t>naplati</a:t>
            </a:r>
            <a:r>
              <a:rPr lang="sl-SI" altLang="en-US" sz="2100" b="1" dirty="0"/>
              <a:t> iz </a:t>
            </a:r>
            <a:r>
              <a:rPr lang="sl-SI" altLang="en-US" sz="2100" b="1" dirty="0" err="1"/>
              <a:t>ostatka</a:t>
            </a:r>
            <a:r>
              <a:rPr lang="sl-SI" altLang="en-US" sz="2100" b="1" dirty="0"/>
              <a:t> </a:t>
            </a:r>
            <a:r>
              <a:rPr lang="sl-SI" altLang="en-US" sz="2100" b="1" dirty="0" err="1"/>
              <a:t>likvidacione</a:t>
            </a:r>
            <a:r>
              <a:rPr lang="sl-SI" altLang="en-US" sz="2100" b="1" dirty="0"/>
              <a:t> ili stečajne mase društva</a:t>
            </a:r>
            <a:endParaRPr lang="en-US" altLang="en-US" sz="2100" b="1" dirty="0"/>
          </a:p>
        </p:txBody>
      </p:sp>
    </p:spTree>
    <p:extLst>
      <p:ext uri="{BB962C8B-B14F-4D97-AF65-F5344CB8AC3E}">
        <p14:creationId xmlns:p14="http://schemas.microsoft.com/office/powerpoint/2010/main" val="376578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en-US" b="1" dirty="0" err="1" smtClean="0"/>
              <a:t>Preferencijalne</a:t>
            </a:r>
            <a:r>
              <a:rPr lang="sl-SI" altLang="en-US" b="1" dirty="0" smtClean="0"/>
              <a:t> akcije</a:t>
            </a:r>
            <a:endParaRPr lang="en-US" altLang="en-US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sl-SI" altLang="en-US" sz="2500" b="1" dirty="0"/>
              <a:t>Kumulativne</a:t>
            </a:r>
            <a:r>
              <a:rPr lang="sl-SI" altLang="en-US" sz="2500" dirty="0"/>
              <a:t> </a:t>
            </a:r>
            <a:r>
              <a:rPr lang="sl-SI" altLang="en-US" sz="2500" dirty="0" err="1"/>
              <a:t>preferencijalne</a:t>
            </a:r>
            <a:r>
              <a:rPr lang="sl-SI" altLang="en-US" sz="2500" dirty="0"/>
              <a:t> akcije </a:t>
            </a:r>
            <a:r>
              <a:rPr lang="sl-SI" altLang="en-US" sz="2500" dirty="0" err="1"/>
              <a:t>daju</a:t>
            </a:r>
            <a:r>
              <a:rPr lang="sl-SI" altLang="en-US" sz="2500" dirty="0"/>
              <a:t> pravo </a:t>
            </a:r>
            <a:r>
              <a:rPr lang="sl-SI" altLang="en-US" sz="2500" dirty="0" err="1"/>
              <a:t>naplate</a:t>
            </a:r>
            <a:r>
              <a:rPr lang="sl-SI" altLang="en-US" sz="2500" dirty="0"/>
              <a:t> kumulirane </a:t>
            </a:r>
            <a:r>
              <a:rPr lang="sl-SI" altLang="en-US" sz="2500" dirty="0" err="1"/>
              <a:t>neisplaćene</a:t>
            </a:r>
            <a:r>
              <a:rPr lang="sl-SI" altLang="en-US" sz="2500" dirty="0"/>
              <a:t> dividende u </a:t>
            </a:r>
            <a:r>
              <a:rPr lang="sl-SI" altLang="en-US" sz="2500" dirty="0" err="1"/>
              <a:t>određenom</a:t>
            </a:r>
            <a:r>
              <a:rPr lang="sl-SI" altLang="en-US" sz="2500" dirty="0"/>
              <a:t> </a:t>
            </a:r>
            <a:r>
              <a:rPr lang="sl-SI" altLang="en-US" sz="2500" dirty="0" err="1"/>
              <a:t>vremenskom</a:t>
            </a:r>
            <a:r>
              <a:rPr lang="sl-SI" altLang="en-US" sz="2500" dirty="0"/>
              <a:t> </a:t>
            </a:r>
            <a:r>
              <a:rPr lang="sl-SI" altLang="en-US" sz="2500" dirty="0" err="1"/>
              <a:t>periodu</a:t>
            </a:r>
            <a:r>
              <a:rPr lang="sl-SI" altLang="en-US" sz="2500" dirty="0"/>
              <a:t> (3-5 </a:t>
            </a:r>
            <a:r>
              <a:rPr lang="sl-SI" altLang="en-US" sz="2500" dirty="0" err="1"/>
              <a:t>godina</a:t>
            </a:r>
            <a:r>
              <a:rPr lang="sl-SI" altLang="en-US" sz="2500" dirty="0"/>
              <a:t>) </a:t>
            </a:r>
            <a:r>
              <a:rPr lang="sl-SI" altLang="en-US" sz="2500" dirty="0" err="1"/>
              <a:t>pre</a:t>
            </a:r>
            <a:r>
              <a:rPr lang="sl-SI" altLang="en-US" sz="2500" dirty="0"/>
              <a:t> </a:t>
            </a:r>
            <a:r>
              <a:rPr lang="sl-SI" altLang="en-US" sz="2500" dirty="0" err="1"/>
              <a:t>isplate</a:t>
            </a:r>
            <a:r>
              <a:rPr lang="sl-SI" altLang="en-US" sz="2500" dirty="0"/>
              <a:t> dividende na </a:t>
            </a:r>
            <a:r>
              <a:rPr lang="sl-SI" altLang="en-US" sz="2500" dirty="0" err="1"/>
              <a:t>obične</a:t>
            </a:r>
            <a:r>
              <a:rPr lang="sl-SI" altLang="en-US" sz="2500" dirty="0"/>
              <a:t> akcije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/>
              <a:t>Participativne</a:t>
            </a:r>
            <a:r>
              <a:rPr lang="sl-SI" altLang="en-US" sz="2500" dirty="0"/>
              <a:t> </a:t>
            </a:r>
            <a:r>
              <a:rPr lang="sl-SI" altLang="en-US" sz="2500" dirty="0" err="1"/>
              <a:t>preferencijalne</a:t>
            </a:r>
            <a:r>
              <a:rPr lang="sl-SI" altLang="en-US" sz="2500" dirty="0"/>
              <a:t> akcije </a:t>
            </a:r>
            <a:r>
              <a:rPr lang="sl-SI" altLang="en-US" sz="2500" dirty="0" err="1"/>
              <a:t>daju</a:t>
            </a:r>
            <a:r>
              <a:rPr lang="sl-SI" altLang="en-US" sz="2500" dirty="0"/>
              <a:t> prvenstvo </a:t>
            </a:r>
            <a:r>
              <a:rPr lang="sl-SI" altLang="en-US" sz="2500" dirty="0" err="1"/>
              <a:t>naplate</a:t>
            </a:r>
            <a:r>
              <a:rPr lang="sl-SI" altLang="en-US" sz="2500" dirty="0"/>
              <a:t> </a:t>
            </a:r>
            <a:r>
              <a:rPr lang="sl-SI" altLang="en-US" sz="2500" dirty="0" err="1"/>
              <a:t>određenog</a:t>
            </a:r>
            <a:r>
              <a:rPr lang="sl-SI" altLang="en-US" sz="2500" dirty="0"/>
              <a:t> </a:t>
            </a:r>
            <a:r>
              <a:rPr lang="sl-SI" altLang="en-US" sz="2500" dirty="0" err="1"/>
              <a:t>fiksnog</a:t>
            </a:r>
            <a:r>
              <a:rPr lang="sl-SI" altLang="en-US" sz="2500" dirty="0"/>
              <a:t> procenta dividende </a:t>
            </a:r>
            <a:r>
              <a:rPr lang="sl-SI" altLang="en-US" sz="2500" dirty="0" err="1"/>
              <a:t>pre</a:t>
            </a:r>
            <a:r>
              <a:rPr lang="sl-SI" altLang="en-US" sz="2500" dirty="0"/>
              <a:t> </a:t>
            </a:r>
            <a:r>
              <a:rPr lang="sl-SI" altLang="en-US" sz="2500" dirty="0" err="1"/>
              <a:t>isplate</a:t>
            </a:r>
            <a:r>
              <a:rPr lang="sl-SI" altLang="en-US" sz="2500" dirty="0"/>
              <a:t> dividendi na </a:t>
            </a:r>
            <a:r>
              <a:rPr lang="sl-SI" altLang="en-US" sz="2500" dirty="0" err="1"/>
              <a:t>obične</a:t>
            </a:r>
            <a:r>
              <a:rPr lang="sl-SI" altLang="en-US" sz="2500" dirty="0"/>
              <a:t> akcije</a:t>
            </a:r>
          </a:p>
          <a:p>
            <a:pPr eaLnBrk="1" hangingPunct="1">
              <a:lnSpc>
                <a:spcPct val="90000"/>
              </a:lnSpc>
            </a:pPr>
            <a:r>
              <a:rPr lang="sl-SI" altLang="en-US" sz="2500" b="1" dirty="0"/>
              <a:t>Konvertibilne</a:t>
            </a:r>
            <a:r>
              <a:rPr lang="sl-SI" altLang="en-US" sz="2500" dirty="0"/>
              <a:t> </a:t>
            </a:r>
            <a:r>
              <a:rPr lang="sl-SI" altLang="en-US" sz="2500" dirty="0" err="1"/>
              <a:t>preferencijalne</a:t>
            </a:r>
            <a:r>
              <a:rPr lang="sl-SI" altLang="en-US" sz="2500" dirty="0"/>
              <a:t> akcije </a:t>
            </a:r>
            <a:r>
              <a:rPr lang="sl-SI" altLang="en-US" sz="2500" dirty="0" err="1"/>
              <a:t>daju</a:t>
            </a:r>
            <a:r>
              <a:rPr lang="sl-SI" altLang="en-US" sz="2500" dirty="0"/>
              <a:t> pravo </a:t>
            </a:r>
            <a:r>
              <a:rPr lang="sl-SI" altLang="en-US" sz="2500" dirty="0" err="1"/>
              <a:t>njihovog</a:t>
            </a:r>
            <a:r>
              <a:rPr lang="sl-SI" altLang="en-US" sz="2500" dirty="0"/>
              <a:t> </a:t>
            </a:r>
            <a:r>
              <a:rPr lang="sl-SI" altLang="en-US" sz="2500" dirty="0" err="1"/>
              <a:t>pretvaranja</a:t>
            </a:r>
            <a:r>
              <a:rPr lang="sl-SI" altLang="en-US" sz="2500" dirty="0"/>
              <a:t> u </a:t>
            </a:r>
            <a:r>
              <a:rPr lang="sl-SI" altLang="en-US" sz="2500" dirty="0" err="1"/>
              <a:t>obične</a:t>
            </a:r>
            <a:r>
              <a:rPr lang="sl-SI" altLang="en-US" sz="2500" dirty="0"/>
              <a:t> akcije ili u drugu klasu </a:t>
            </a:r>
            <a:r>
              <a:rPr lang="sl-SI" altLang="en-US" sz="2500" dirty="0" err="1"/>
              <a:t>preferencijalnih</a:t>
            </a:r>
            <a:r>
              <a:rPr lang="sl-SI" altLang="en-US" sz="2500" dirty="0"/>
              <a:t> akcija</a:t>
            </a: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39698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506" y="321029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sz="5000" b="1" dirty="0" smtClean="0"/>
              <a:t>Hvala na pažnji!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126104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2550</TotalTime>
  <Words>3193</Words>
  <Application>Microsoft Office PowerPoint</Application>
  <PresentationFormat>Widescreen</PresentationFormat>
  <Paragraphs>379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Century Gothic</vt:lpstr>
      <vt:lpstr>Wingdings</vt:lpstr>
      <vt:lpstr>Wingdings 3</vt:lpstr>
      <vt:lpstr>Wisp</vt:lpstr>
      <vt:lpstr>ORGANIZACIONE STRUKTURE U PREDUZETNIŠTVU I OBLICI ORGANIZOVANJA PREDUZETNIČKOG PODUHVATA</vt:lpstr>
      <vt:lpstr>POJAM ORGANIZACIJE</vt:lpstr>
      <vt:lpstr>ORGANIZACI0NA STRUKTURA</vt:lpstr>
      <vt:lpstr>FUNKCIONALNA STRUKTURA ORGANIZACIJE</vt:lpstr>
      <vt:lpstr>PROIZVODNA STRUKTURA ORGANIZACIJE</vt:lpstr>
      <vt:lpstr>TERITORIJALNA STRUKTURA ORGANIZACIJE</vt:lpstr>
      <vt:lpstr>„NISKA“ ORGANIZACIJA</vt:lpstr>
      <vt:lpstr>„VISOKA“ ORGANIZACIJA</vt:lpstr>
      <vt:lpstr>OSNOVNA DILEMA</vt:lpstr>
      <vt:lpstr>RADNJA</vt:lpstr>
      <vt:lpstr>PREDUZEĆE</vt:lpstr>
      <vt:lpstr>RAZLIKE IZMEĐU RADNJE I PREDUZEĆA </vt:lpstr>
      <vt:lpstr>RAZLIKE IZMEĐU RADNJE I PREDUZEĆA 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OSNIVANJE RADNJE</vt:lpstr>
      <vt:lpstr>PREDUZEĆA/PRIVREDNA DRUŠTVA</vt:lpstr>
      <vt:lpstr>Ortačko društvo</vt:lpstr>
      <vt:lpstr>Ortačko društvo</vt:lpstr>
      <vt:lpstr>Ortačko društvo</vt:lpstr>
      <vt:lpstr>Ortačko društvo</vt:lpstr>
      <vt:lpstr>Komanditno društvo</vt:lpstr>
      <vt:lpstr>Komanditno društvo</vt:lpstr>
      <vt:lpstr>Komanditno društvo</vt:lpstr>
      <vt:lpstr>Komanditno društvo</vt:lpstr>
      <vt:lpstr>Komanditno društvo: Poslovodna funkcija</vt:lpstr>
      <vt:lpstr>Komanditno društvo: Promena pravne forme</vt:lpstr>
      <vt:lpstr>Društvo sa ograničenom odgovornošću - DOO</vt:lpstr>
      <vt:lpstr>Društvo sa ograničenom odgovornošću</vt:lpstr>
      <vt:lpstr>Društvo sa ograničenom odgovornošću</vt:lpstr>
      <vt:lpstr>Društvo sa ograničenom odgovornošću</vt:lpstr>
      <vt:lpstr>Društvo sa ograničenom odgovornošću: Organi upravljanja</vt:lpstr>
      <vt:lpstr>Društvo sa ograničenom odgovornošću: Skupština</vt:lpstr>
      <vt:lpstr>Društvo sa ograničenom odgovornošću: Direktor</vt:lpstr>
      <vt:lpstr>Društvo sa ograničenom odgovornošću: Nadzorni odbor</vt:lpstr>
      <vt:lpstr>Akcionarsko društvo: Pojam</vt:lpstr>
      <vt:lpstr>Akcionarsko društvo: Karakteristike</vt:lpstr>
      <vt:lpstr>Akcionarsko društvo: Nepovredivost (očuvanje) osnovnog kapitala</vt:lpstr>
      <vt:lpstr>Akcionarsko društvo: Način osnivanja</vt:lpstr>
      <vt:lpstr>Akcionarsko društvo: Registracija </vt:lpstr>
      <vt:lpstr>Organi upravljanja akcionarskog društva</vt:lpstr>
      <vt:lpstr>Organi upravljanja akcionarskog društva</vt:lpstr>
      <vt:lpstr>Organi upravljanja akcionarskog društva</vt:lpstr>
      <vt:lpstr>Obične akcije</vt:lpstr>
      <vt:lpstr>Preferencijalne akcije</vt:lpstr>
      <vt:lpstr>Preferencijalne akcije</vt:lpstr>
      <vt:lpstr>Hvala na pažnji!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 preduzetništvo</dc:title>
  <dc:creator>mina</dc:creator>
  <cp:lastModifiedBy>Renata Pindzo</cp:lastModifiedBy>
  <cp:revision>244</cp:revision>
  <dcterms:created xsi:type="dcterms:W3CDTF">2019-10-10T18:53:35Z</dcterms:created>
  <dcterms:modified xsi:type="dcterms:W3CDTF">2019-12-15T19:45:08Z</dcterms:modified>
</cp:coreProperties>
</file>