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1" r:id="rId2"/>
    <p:sldId id="308" r:id="rId3"/>
    <p:sldId id="310" r:id="rId4"/>
    <p:sldId id="311" r:id="rId5"/>
    <p:sldId id="312" r:id="rId6"/>
    <p:sldId id="313" r:id="rId7"/>
    <p:sldId id="309" r:id="rId8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29/12/2021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29/12/2021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SMERNICE ZA RAD I DOBAR ODNOS SA MEDIJIMA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EF-84F1-314A-A5C5-7E22C5F32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STRATEGIJE ODNOSA SA MEDIJIMA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290AA-F503-4A40-80B9-86258F2D5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Najčešće</a:t>
            </a:r>
            <a:r>
              <a:rPr lang="en-US" altLang="en-RS" dirty="0">
                <a:latin typeface="Gill Sans MT" panose="020B0502020104020203" pitchFamily="34" charset="77"/>
              </a:rPr>
              <a:t> tri </a:t>
            </a:r>
            <a:r>
              <a:rPr lang="en-US" altLang="en-RS" dirty="0" err="1">
                <a:latin typeface="Gill Sans MT" panose="020B0502020104020203" pitchFamily="34" charset="77"/>
              </a:rPr>
              <a:t>strategije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medijima</a:t>
            </a:r>
            <a:r>
              <a:rPr lang="en-US" altLang="en-RS" dirty="0">
                <a:latin typeface="Gill Sans MT" panose="020B0502020104020203" pitchFamily="34" charset="77"/>
              </a:rPr>
              <a:t>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Defanzivna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strategija</a:t>
            </a:r>
            <a:r>
              <a:rPr lang="en-US" altLang="en-RS" dirty="0">
                <a:latin typeface="Gill Sans MT" panose="020B0502020104020203" pitchFamily="34" charset="77"/>
              </a:rPr>
              <a:t> (</a:t>
            </a:r>
            <a:r>
              <a:rPr lang="en-US" altLang="en-RS" dirty="0" err="1">
                <a:latin typeface="Gill Sans MT" panose="020B0502020104020203" pitchFamily="34" charset="77"/>
              </a:rPr>
              <a:t>reaktivna</a:t>
            </a:r>
            <a:r>
              <a:rPr lang="en-US" altLang="en-RS" dirty="0">
                <a:latin typeface="Gill Sans MT" panose="020B0502020104020203" pitchFamily="34" charset="77"/>
              </a:rPr>
              <a:t>) </a:t>
            </a:r>
            <a:r>
              <a:rPr lang="en-US" altLang="en-RS" dirty="0" err="1">
                <a:latin typeface="Gill Sans MT" panose="020B0502020104020203" pitchFamily="34" charset="77"/>
              </a:rPr>
              <a:t>podrazumeva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praktikovanje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osnovnog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poslovnog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bontona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odnosima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minimalni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napor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organizacije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toj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saradnji</a:t>
            </a:r>
            <a:r>
              <a:rPr lang="en-US" altLang="en-RS" dirty="0">
                <a:latin typeface="Gill Sans MT" panose="020B0502020104020203" pitchFamily="34" charset="77"/>
              </a:rPr>
              <a:t> (</a:t>
            </a:r>
            <a:r>
              <a:rPr lang="en-US" altLang="en-RS" dirty="0" err="1">
                <a:latin typeface="Gill Sans MT" panose="020B0502020104020203" pitchFamily="34" charset="77"/>
              </a:rPr>
              <a:t>karakteristika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izbegavanje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kontakta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pisanje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demantija</a:t>
            </a:r>
            <a:r>
              <a:rPr lang="en-US" altLang="en-RS" dirty="0">
                <a:latin typeface="Gill Sans MT" panose="020B0502020104020203" pitchFamily="34" charset="77"/>
              </a:rPr>
              <a:t>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Proaktivna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strategija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podrazumeva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aktivno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nastojanje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specijaliste</a:t>
            </a:r>
            <a:r>
              <a:rPr lang="en-US" altLang="en-RS" dirty="0">
                <a:latin typeface="Gill Sans MT" panose="020B0502020104020203" pitchFamily="34" charset="77"/>
              </a:rPr>
              <a:t> za OSJ da </a:t>
            </a:r>
            <a:r>
              <a:rPr lang="en-US" altLang="en-RS" dirty="0" err="1">
                <a:latin typeface="Gill Sans MT" panose="020B0502020104020203" pitchFamily="34" charset="77"/>
              </a:rPr>
              <a:t>neka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tema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vezi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radom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bude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zastupljena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medijima</a:t>
            </a:r>
            <a:r>
              <a:rPr lang="en-US" altLang="en-RS" dirty="0">
                <a:latin typeface="Gill Sans MT" panose="020B0502020104020203" pitchFamily="34" charset="77"/>
              </a:rPr>
              <a:t>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Strategija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kriznih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medijima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Odnosi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predstavljaju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skup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aktivnosti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okviru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odnosa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kojima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planski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organizovano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kontinuinirano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uspostavljaju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održavaju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uzajamno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korisni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između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predstavnika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različitih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Osnovni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cilj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aktivnosti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stvaranje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pozitivnog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publiciteta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75514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E030F-A77E-0649-9016-A212F969B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SMERNICE ZA DOBAR ODNOS SA MEDIJIMA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5917A-2C3C-B340-9E4F-4B1601DCA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Igraj pošteno,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Budi na usluzi,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Ne moli i ne kudi,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Ne traži stopiranje,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Ne zatrpavaj medije materijalima.</a:t>
            </a:r>
          </a:p>
        </p:txBody>
      </p:sp>
    </p:spTree>
    <p:extLst>
      <p:ext uri="{BB962C8B-B14F-4D97-AF65-F5344CB8AC3E}">
        <p14:creationId xmlns:p14="http://schemas.microsoft.com/office/powerpoint/2010/main" val="371610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B1155-6372-0544-AFB9-B005877BD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SMERNICE ZA DOBAR RAD SA MEDIJIMA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2C2EB-0A8A-AE40-9D21-B2BE30A1B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Govori sa gledišta javnog interesa, a ne organizacije;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Napravi vest koja je laka za čitanje i korišćenje;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Ako ne želite da budete citirani u vezi neke izjave, onda je nemojte izgovoriti;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Najvažniju činjenicu iznesite odmah na početku;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Ne prepirite se sa novinarom i ostanite pribrani;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Ako pitanje sadrži uvredljiv rečnik ili reči koje vam se ne sviđaju, nemojte ih ponavljati čak i kada ih odbijate;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Ako novinar postavi direktno pitanje, onda mu dajte i adekvatan direktan odgovor;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62825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4389C-CE82-CE44-99B1-3D2660C9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SMERNICE ZA DOBAR RAD SA MEDIJIMA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23C00-0A13-0B45-89B2-A6E7A6136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Ako portparol na zna odgovor na pitanje, treba jednostavno da kaže “Ne znam, ali ću pribaviti odgovor na to pitanje”;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Kažite istinu, čak i ukoliko je “bolna”;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Ne organizujte konferenciju za medije ako nemate ono što novinari smatraju vešću i dr.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51702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332</TotalTime>
  <Words>322</Words>
  <Application>Microsoft Macintosh PowerPoint</Application>
  <PresentationFormat>Widescreen</PresentationFormat>
  <Paragraphs>32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Wingdings</vt:lpstr>
      <vt:lpstr>Diamond Grid 16x9</vt:lpstr>
      <vt:lpstr>POSLOVNO KOMUNICIRANJE</vt:lpstr>
      <vt:lpstr>SMERNICE ZA RAD I DOBAR ODNOS SA MEDIJIMA</vt:lpstr>
      <vt:lpstr>STRATEGIJE ODNOSA SA MEDIJIMA</vt:lpstr>
      <vt:lpstr>SMERNICE ZA DOBAR ODNOS SA MEDIJIMA</vt:lpstr>
      <vt:lpstr>SMERNICE ZA DOBAR RAD SA MEDIJIMA</vt:lpstr>
      <vt:lpstr>SMERNICE ZA DOBAR RAD SA MEDIJIMA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49</cp:revision>
  <dcterms:created xsi:type="dcterms:W3CDTF">2021-12-15T20:10:20Z</dcterms:created>
  <dcterms:modified xsi:type="dcterms:W3CDTF">2021-12-29T18:00:46Z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