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0" r:id="rId2"/>
    <p:sldId id="271" r:id="rId3"/>
    <p:sldId id="272" r:id="rId4"/>
    <p:sldId id="273" r:id="rId5"/>
    <p:sldId id="274" r:id="rId6"/>
    <p:sldId id="275" r:id="rId7"/>
    <p:sldId id="276" r:id="rId8"/>
    <p:sldId id="265" r:id="rId9"/>
    <p:sldId id="266" r:id="rId10"/>
    <p:sldId id="267" r:id="rId11"/>
    <p:sldId id="268" r:id="rId12"/>
    <p:sldId id="269" r:id="rId13"/>
    <p:sldId id="277" r:id="rId14"/>
    <p:sldId id="278" r:id="rId15"/>
    <p:sldId id="279" r:id="rId16"/>
    <p:sldId id="280" r:id="rId17"/>
    <p:sldId id="281" r:id="rId18"/>
    <p:sldId id="293" r:id="rId19"/>
    <p:sldId id="282" r:id="rId20"/>
    <p:sldId id="283" r:id="rId21"/>
    <p:sldId id="284" r:id="rId22"/>
    <p:sldId id="285" r:id="rId23"/>
    <p:sldId id="286" r:id="rId24"/>
    <p:sldId id="287" r:id="rId25"/>
    <p:sldId id="288" r:id="rId26"/>
    <p:sldId id="294" r:id="rId27"/>
    <p:sldId id="295" r:id="rId28"/>
    <p:sldId id="296" r:id="rId29"/>
    <p:sldId id="297" r:id="rId30"/>
    <p:sldId id="298" r:id="rId31"/>
    <p:sldId id="299" r:id="rId32"/>
    <p:sldId id="300" r:id="rId33"/>
    <p:sldId id="301" r:id="rId34"/>
    <p:sldId id="302" r:id="rId35"/>
    <p:sldId id="303" r:id="rId36"/>
    <p:sldId id="304" r:id="rId37"/>
    <p:sldId id="305" r:id="rId38"/>
    <p:sldId id="306" r:id="rId39"/>
    <p:sldId id="307"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806" autoAdjust="0"/>
    <p:restoredTop sz="94660"/>
  </p:normalViewPr>
  <p:slideViewPr>
    <p:cSldViewPr>
      <p:cViewPr varScale="1">
        <p:scale>
          <a:sx n="70" d="100"/>
          <a:sy n="70" d="100"/>
        </p:scale>
        <p:origin x="1578"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66D9BDF-2DEC-426F-8A0E-021285981875}" type="doc">
      <dgm:prSet loTypeId="urn:microsoft.com/office/officeart/2005/8/layout/vList2" loCatId="list" qsTypeId="urn:microsoft.com/office/officeart/2005/8/quickstyle/simple1" qsCatId="simple" csTypeId="urn:microsoft.com/office/officeart/2005/8/colors/accent0_3" csCatId="mainScheme"/>
      <dgm:spPr/>
      <dgm:t>
        <a:bodyPr/>
        <a:lstStyle/>
        <a:p>
          <a:endParaRPr lang="en-GB"/>
        </a:p>
      </dgm:t>
    </dgm:pt>
    <dgm:pt modelId="{8A06EA0B-27E6-44F9-B898-C7A0E940F1AD}">
      <dgm:prSet/>
      <dgm:spPr/>
      <dgm:t>
        <a:bodyPr/>
        <a:lstStyle/>
        <a:p>
          <a:pPr rtl="0"/>
          <a:r>
            <a:rPr lang="sr-Latn-CS" b="1" dirty="0" smtClean="0"/>
            <a:t>Elastičnost</a:t>
          </a:r>
          <a:endParaRPr lang="en-GB" b="1" dirty="0"/>
        </a:p>
      </dgm:t>
    </dgm:pt>
    <dgm:pt modelId="{70D99EF4-FA6A-47CD-AFD9-B34785637EC3}" type="parTrans" cxnId="{CD459A22-E312-45B7-AA40-9A2C65EB4266}">
      <dgm:prSet/>
      <dgm:spPr/>
      <dgm:t>
        <a:bodyPr/>
        <a:lstStyle/>
        <a:p>
          <a:endParaRPr lang="en-GB"/>
        </a:p>
      </dgm:t>
    </dgm:pt>
    <dgm:pt modelId="{88866D6B-78CD-41BF-B597-FA96A7F88146}" type="sibTrans" cxnId="{CD459A22-E312-45B7-AA40-9A2C65EB4266}">
      <dgm:prSet/>
      <dgm:spPr/>
      <dgm:t>
        <a:bodyPr/>
        <a:lstStyle/>
        <a:p>
          <a:endParaRPr lang="en-GB"/>
        </a:p>
      </dgm:t>
    </dgm:pt>
    <dgm:pt modelId="{030EC87A-DC12-464A-AE95-B4374B3568BE}">
      <dgm:prSet/>
      <dgm:spPr/>
      <dgm:t>
        <a:bodyPr/>
        <a:lstStyle/>
        <a:p>
          <a:pPr rtl="0"/>
          <a:r>
            <a:rPr lang="sr-Latn-CS" b="1" dirty="0" smtClean="0"/>
            <a:t>Mobilnost</a:t>
          </a:r>
          <a:endParaRPr lang="en-GB" b="1" dirty="0"/>
        </a:p>
      </dgm:t>
    </dgm:pt>
    <dgm:pt modelId="{0465BF2A-FD8D-43BB-88E9-736B610ABB55}" type="parTrans" cxnId="{27DB6423-81AB-4437-878B-26BBC8370236}">
      <dgm:prSet/>
      <dgm:spPr/>
      <dgm:t>
        <a:bodyPr/>
        <a:lstStyle/>
        <a:p>
          <a:endParaRPr lang="en-GB"/>
        </a:p>
      </dgm:t>
    </dgm:pt>
    <dgm:pt modelId="{6D610F1D-8CB3-408B-927D-C5BABF547578}" type="sibTrans" cxnId="{27DB6423-81AB-4437-878B-26BBC8370236}">
      <dgm:prSet/>
      <dgm:spPr/>
      <dgm:t>
        <a:bodyPr/>
        <a:lstStyle/>
        <a:p>
          <a:endParaRPr lang="en-GB"/>
        </a:p>
      </dgm:t>
    </dgm:pt>
    <dgm:pt modelId="{F0DE8135-4841-43D0-BD5D-3546CC0EB844}">
      <dgm:prSet/>
      <dgm:spPr/>
      <dgm:t>
        <a:bodyPr/>
        <a:lstStyle/>
        <a:p>
          <a:pPr rtl="0"/>
          <a:r>
            <a:rPr lang="sr-Latn-CS" b="1" dirty="0" smtClean="0"/>
            <a:t>Vremenska koncentrisanost</a:t>
          </a:r>
          <a:endParaRPr lang="en-GB" b="1" dirty="0"/>
        </a:p>
      </dgm:t>
    </dgm:pt>
    <dgm:pt modelId="{9EC07DCF-6C5C-4F9C-BF98-542275FCB3C1}" type="parTrans" cxnId="{D3B846A0-F824-43B8-90FA-99E285249AF7}">
      <dgm:prSet/>
      <dgm:spPr/>
      <dgm:t>
        <a:bodyPr/>
        <a:lstStyle/>
        <a:p>
          <a:endParaRPr lang="en-GB"/>
        </a:p>
      </dgm:t>
    </dgm:pt>
    <dgm:pt modelId="{5F4AE829-7EE7-422F-8879-CAC6A4FD84A4}" type="sibTrans" cxnId="{D3B846A0-F824-43B8-90FA-99E285249AF7}">
      <dgm:prSet/>
      <dgm:spPr/>
      <dgm:t>
        <a:bodyPr/>
        <a:lstStyle/>
        <a:p>
          <a:endParaRPr lang="en-GB"/>
        </a:p>
      </dgm:t>
    </dgm:pt>
    <dgm:pt modelId="{E8FEC5DC-E875-4AA7-B94A-DBC31A5687D4}">
      <dgm:prSet/>
      <dgm:spPr/>
      <dgm:t>
        <a:bodyPr/>
        <a:lstStyle/>
        <a:p>
          <a:pPr rtl="0"/>
          <a:r>
            <a:rPr lang="sr-Latn-CS" b="1" dirty="0" smtClean="0"/>
            <a:t>Disperzivnost</a:t>
          </a:r>
          <a:endParaRPr lang="en-GB" b="1" dirty="0"/>
        </a:p>
      </dgm:t>
    </dgm:pt>
    <dgm:pt modelId="{6723FD29-4F88-47ED-9563-7EF3B7C4F561}" type="parTrans" cxnId="{01EDB082-0A64-465F-A639-B49980F89C19}">
      <dgm:prSet/>
      <dgm:spPr/>
      <dgm:t>
        <a:bodyPr/>
        <a:lstStyle/>
        <a:p>
          <a:endParaRPr lang="en-GB"/>
        </a:p>
      </dgm:t>
    </dgm:pt>
    <dgm:pt modelId="{173E0965-094A-45C3-BE35-41ECB7CA4E09}" type="sibTrans" cxnId="{01EDB082-0A64-465F-A639-B49980F89C19}">
      <dgm:prSet/>
      <dgm:spPr/>
      <dgm:t>
        <a:bodyPr/>
        <a:lstStyle/>
        <a:p>
          <a:endParaRPr lang="en-GB"/>
        </a:p>
      </dgm:t>
    </dgm:pt>
    <dgm:pt modelId="{6E1AED72-F5CD-4742-8C15-544FDDDDACB1}">
      <dgm:prSet/>
      <dgm:spPr/>
      <dgm:t>
        <a:bodyPr/>
        <a:lstStyle/>
        <a:p>
          <a:pPr rtl="0"/>
          <a:r>
            <a:rPr lang="sr-Latn-CS" b="1" dirty="0" smtClean="0"/>
            <a:t>Heterogenost</a:t>
          </a:r>
          <a:endParaRPr lang="en-GB" b="1" dirty="0"/>
        </a:p>
      </dgm:t>
    </dgm:pt>
    <dgm:pt modelId="{E425721B-586C-44B1-9A8E-500581FBD094}" type="parTrans" cxnId="{6E29240B-EEC1-4AA9-B515-DD009F281860}">
      <dgm:prSet/>
      <dgm:spPr/>
      <dgm:t>
        <a:bodyPr/>
        <a:lstStyle/>
        <a:p>
          <a:endParaRPr lang="en-GB"/>
        </a:p>
      </dgm:t>
    </dgm:pt>
    <dgm:pt modelId="{5D6ACC59-35A8-4FDF-A13C-57C24D6BE518}" type="sibTrans" cxnId="{6E29240B-EEC1-4AA9-B515-DD009F281860}">
      <dgm:prSet/>
      <dgm:spPr/>
      <dgm:t>
        <a:bodyPr/>
        <a:lstStyle/>
        <a:p>
          <a:endParaRPr lang="en-GB"/>
        </a:p>
      </dgm:t>
    </dgm:pt>
    <dgm:pt modelId="{CFAC7CBA-8BA8-4357-BE7C-E98EA3249200}" type="pres">
      <dgm:prSet presAssocID="{266D9BDF-2DEC-426F-8A0E-021285981875}" presName="linear" presStyleCnt="0">
        <dgm:presLayoutVars>
          <dgm:animLvl val="lvl"/>
          <dgm:resizeHandles val="exact"/>
        </dgm:presLayoutVars>
      </dgm:prSet>
      <dgm:spPr/>
      <dgm:t>
        <a:bodyPr/>
        <a:lstStyle/>
        <a:p>
          <a:endParaRPr lang="en-GB"/>
        </a:p>
      </dgm:t>
    </dgm:pt>
    <dgm:pt modelId="{46763452-99A3-4DF3-BF4B-B113615E0B9F}" type="pres">
      <dgm:prSet presAssocID="{8A06EA0B-27E6-44F9-B898-C7A0E940F1AD}" presName="parentText" presStyleLbl="node1" presStyleIdx="0" presStyleCnt="5">
        <dgm:presLayoutVars>
          <dgm:chMax val="0"/>
          <dgm:bulletEnabled val="1"/>
        </dgm:presLayoutVars>
      </dgm:prSet>
      <dgm:spPr/>
      <dgm:t>
        <a:bodyPr/>
        <a:lstStyle/>
        <a:p>
          <a:endParaRPr lang="en-GB"/>
        </a:p>
      </dgm:t>
    </dgm:pt>
    <dgm:pt modelId="{0D45B1F4-E032-4FC0-83AF-FA83C41ECBCF}" type="pres">
      <dgm:prSet presAssocID="{88866D6B-78CD-41BF-B597-FA96A7F88146}" presName="spacer" presStyleCnt="0"/>
      <dgm:spPr/>
    </dgm:pt>
    <dgm:pt modelId="{42EF457D-B717-4DBB-9582-41DF572BFB2B}" type="pres">
      <dgm:prSet presAssocID="{030EC87A-DC12-464A-AE95-B4374B3568BE}" presName="parentText" presStyleLbl="node1" presStyleIdx="1" presStyleCnt="5">
        <dgm:presLayoutVars>
          <dgm:chMax val="0"/>
          <dgm:bulletEnabled val="1"/>
        </dgm:presLayoutVars>
      </dgm:prSet>
      <dgm:spPr/>
      <dgm:t>
        <a:bodyPr/>
        <a:lstStyle/>
        <a:p>
          <a:endParaRPr lang="en-GB"/>
        </a:p>
      </dgm:t>
    </dgm:pt>
    <dgm:pt modelId="{9F8C0636-67D1-4AA0-8BB3-C681CF3C0977}" type="pres">
      <dgm:prSet presAssocID="{6D610F1D-8CB3-408B-927D-C5BABF547578}" presName="spacer" presStyleCnt="0"/>
      <dgm:spPr/>
    </dgm:pt>
    <dgm:pt modelId="{AB163B66-AB3E-4678-B129-DAAC978AE83E}" type="pres">
      <dgm:prSet presAssocID="{F0DE8135-4841-43D0-BD5D-3546CC0EB844}" presName="parentText" presStyleLbl="node1" presStyleIdx="2" presStyleCnt="5">
        <dgm:presLayoutVars>
          <dgm:chMax val="0"/>
          <dgm:bulletEnabled val="1"/>
        </dgm:presLayoutVars>
      </dgm:prSet>
      <dgm:spPr/>
      <dgm:t>
        <a:bodyPr/>
        <a:lstStyle/>
        <a:p>
          <a:endParaRPr lang="en-GB"/>
        </a:p>
      </dgm:t>
    </dgm:pt>
    <dgm:pt modelId="{F521EBB7-4610-4292-A927-8097052EB71A}" type="pres">
      <dgm:prSet presAssocID="{5F4AE829-7EE7-422F-8879-CAC6A4FD84A4}" presName="spacer" presStyleCnt="0"/>
      <dgm:spPr/>
    </dgm:pt>
    <dgm:pt modelId="{2384D4DC-AEAA-4DFC-B1AD-AD3B9AA88A2B}" type="pres">
      <dgm:prSet presAssocID="{E8FEC5DC-E875-4AA7-B94A-DBC31A5687D4}" presName="parentText" presStyleLbl="node1" presStyleIdx="3" presStyleCnt="5">
        <dgm:presLayoutVars>
          <dgm:chMax val="0"/>
          <dgm:bulletEnabled val="1"/>
        </dgm:presLayoutVars>
      </dgm:prSet>
      <dgm:spPr/>
      <dgm:t>
        <a:bodyPr/>
        <a:lstStyle/>
        <a:p>
          <a:endParaRPr lang="en-GB"/>
        </a:p>
      </dgm:t>
    </dgm:pt>
    <dgm:pt modelId="{3541A2ED-E38F-4566-9708-7CF4D391BE1C}" type="pres">
      <dgm:prSet presAssocID="{173E0965-094A-45C3-BE35-41ECB7CA4E09}" presName="spacer" presStyleCnt="0"/>
      <dgm:spPr/>
    </dgm:pt>
    <dgm:pt modelId="{3404400D-2EDC-4D5C-A842-747FB03667E0}" type="pres">
      <dgm:prSet presAssocID="{6E1AED72-F5CD-4742-8C15-544FDDDDACB1}" presName="parentText" presStyleLbl="node1" presStyleIdx="4" presStyleCnt="5">
        <dgm:presLayoutVars>
          <dgm:chMax val="0"/>
          <dgm:bulletEnabled val="1"/>
        </dgm:presLayoutVars>
      </dgm:prSet>
      <dgm:spPr/>
      <dgm:t>
        <a:bodyPr/>
        <a:lstStyle/>
        <a:p>
          <a:endParaRPr lang="en-GB"/>
        </a:p>
      </dgm:t>
    </dgm:pt>
  </dgm:ptLst>
  <dgm:cxnLst>
    <dgm:cxn modelId="{94122921-6EAA-43B6-9907-8EA4454ADB2D}" type="presOf" srcId="{8A06EA0B-27E6-44F9-B898-C7A0E940F1AD}" destId="{46763452-99A3-4DF3-BF4B-B113615E0B9F}" srcOrd="0" destOrd="0" presId="urn:microsoft.com/office/officeart/2005/8/layout/vList2"/>
    <dgm:cxn modelId="{BDB18CB6-D4A8-4A23-B545-1190570F0409}" type="presOf" srcId="{030EC87A-DC12-464A-AE95-B4374B3568BE}" destId="{42EF457D-B717-4DBB-9582-41DF572BFB2B}" srcOrd="0" destOrd="0" presId="urn:microsoft.com/office/officeart/2005/8/layout/vList2"/>
    <dgm:cxn modelId="{27DB6423-81AB-4437-878B-26BBC8370236}" srcId="{266D9BDF-2DEC-426F-8A0E-021285981875}" destId="{030EC87A-DC12-464A-AE95-B4374B3568BE}" srcOrd="1" destOrd="0" parTransId="{0465BF2A-FD8D-43BB-88E9-736B610ABB55}" sibTransId="{6D610F1D-8CB3-408B-927D-C5BABF547578}"/>
    <dgm:cxn modelId="{D3B846A0-F824-43B8-90FA-99E285249AF7}" srcId="{266D9BDF-2DEC-426F-8A0E-021285981875}" destId="{F0DE8135-4841-43D0-BD5D-3546CC0EB844}" srcOrd="2" destOrd="0" parTransId="{9EC07DCF-6C5C-4F9C-BF98-542275FCB3C1}" sibTransId="{5F4AE829-7EE7-422F-8879-CAC6A4FD84A4}"/>
    <dgm:cxn modelId="{98996203-4AA9-438F-A2F8-03CD5F68B74D}" type="presOf" srcId="{E8FEC5DC-E875-4AA7-B94A-DBC31A5687D4}" destId="{2384D4DC-AEAA-4DFC-B1AD-AD3B9AA88A2B}" srcOrd="0" destOrd="0" presId="urn:microsoft.com/office/officeart/2005/8/layout/vList2"/>
    <dgm:cxn modelId="{3CBD41B8-BA67-48D0-8A60-4AFD89E52A82}" type="presOf" srcId="{266D9BDF-2DEC-426F-8A0E-021285981875}" destId="{CFAC7CBA-8BA8-4357-BE7C-E98EA3249200}" srcOrd="0" destOrd="0" presId="urn:microsoft.com/office/officeart/2005/8/layout/vList2"/>
    <dgm:cxn modelId="{01EDB082-0A64-465F-A639-B49980F89C19}" srcId="{266D9BDF-2DEC-426F-8A0E-021285981875}" destId="{E8FEC5DC-E875-4AA7-B94A-DBC31A5687D4}" srcOrd="3" destOrd="0" parTransId="{6723FD29-4F88-47ED-9563-7EF3B7C4F561}" sibTransId="{173E0965-094A-45C3-BE35-41ECB7CA4E09}"/>
    <dgm:cxn modelId="{EFA5AAA3-8EFE-4F50-BB25-DEF04DD64419}" type="presOf" srcId="{6E1AED72-F5CD-4742-8C15-544FDDDDACB1}" destId="{3404400D-2EDC-4D5C-A842-747FB03667E0}" srcOrd="0" destOrd="0" presId="urn:microsoft.com/office/officeart/2005/8/layout/vList2"/>
    <dgm:cxn modelId="{CD459A22-E312-45B7-AA40-9A2C65EB4266}" srcId="{266D9BDF-2DEC-426F-8A0E-021285981875}" destId="{8A06EA0B-27E6-44F9-B898-C7A0E940F1AD}" srcOrd="0" destOrd="0" parTransId="{70D99EF4-FA6A-47CD-AFD9-B34785637EC3}" sibTransId="{88866D6B-78CD-41BF-B597-FA96A7F88146}"/>
    <dgm:cxn modelId="{6E29240B-EEC1-4AA9-B515-DD009F281860}" srcId="{266D9BDF-2DEC-426F-8A0E-021285981875}" destId="{6E1AED72-F5CD-4742-8C15-544FDDDDACB1}" srcOrd="4" destOrd="0" parTransId="{E425721B-586C-44B1-9A8E-500581FBD094}" sibTransId="{5D6ACC59-35A8-4FDF-A13C-57C24D6BE518}"/>
    <dgm:cxn modelId="{B29003D0-006B-4EF6-A9CC-0E331DDC2468}" type="presOf" srcId="{F0DE8135-4841-43D0-BD5D-3546CC0EB844}" destId="{AB163B66-AB3E-4678-B129-DAAC978AE83E}" srcOrd="0" destOrd="0" presId="urn:microsoft.com/office/officeart/2005/8/layout/vList2"/>
    <dgm:cxn modelId="{10CEEE83-B5D3-4465-A3D3-5C3712EDD72A}" type="presParOf" srcId="{CFAC7CBA-8BA8-4357-BE7C-E98EA3249200}" destId="{46763452-99A3-4DF3-BF4B-B113615E0B9F}" srcOrd="0" destOrd="0" presId="urn:microsoft.com/office/officeart/2005/8/layout/vList2"/>
    <dgm:cxn modelId="{4AE0B39A-A268-4E14-886D-82F0F562667E}" type="presParOf" srcId="{CFAC7CBA-8BA8-4357-BE7C-E98EA3249200}" destId="{0D45B1F4-E032-4FC0-83AF-FA83C41ECBCF}" srcOrd="1" destOrd="0" presId="urn:microsoft.com/office/officeart/2005/8/layout/vList2"/>
    <dgm:cxn modelId="{56EF07B8-C5D8-4B6A-8FBE-A5BE265933B2}" type="presParOf" srcId="{CFAC7CBA-8BA8-4357-BE7C-E98EA3249200}" destId="{42EF457D-B717-4DBB-9582-41DF572BFB2B}" srcOrd="2" destOrd="0" presId="urn:microsoft.com/office/officeart/2005/8/layout/vList2"/>
    <dgm:cxn modelId="{FFB3EA94-F721-46AF-81EA-737A44B169DA}" type="presParOf" srcId="{CFAC7CBA-8BA8-4357-BE7C-E98EA3249200}" destId="{9F8C0636-67D1-4AA0-8BB3-C681CF3C0977}" srcOrd="3" destOrd="0" presId="urn:microsoft.com/office/officeart/2005/8/layout/vList2"/>
    <dgm:cxn modelId="{52AB9049-EBB6-4DDE-BFE7-1AD09B735E12}" type="presParOf" srcId="{CFAC7CBA-8BA8-4357-BE7C-E98EA3249200}" destId="{AB163B66-AB3E-4678-B129-DAAC978AE83E}" srcOrd="4" destOrd="0" presId="urn:microsoft.com/office/officeart/2005/8/layout/vList2"/>
    <dgm:cxn modelId="{C1253329-8DA3-496F-8AFC-BBA8EA06F390}" type="presParOf" srcId="{CFAC7CBA-8BA8-4357-BE7C-E98EA3249200}" destId="{F521EBB7-4610-4292-A927-8097052EB71A}" srcOrd="5" destOrd="0" presId="urn:microsoft.com/office/officeart/2005/8/layout/vList2"/>
    <dgm:cxn modelId="{6F8B3818-4C62-49A0-85AA-A3866188602F}" type="presParOf" srcId="{CFAC7CBA-8BA8-4357-BE7C-E98EA3249200}" destId="{2384D4DC-AEAA-4DFC-B1AD-AD3B9AA88A2B}" srcOrd="6" destOrd="0" presId="urn:microsoft.com/office/officeart/2005/8/layout/vList2"/>
    <dgm:cxn modelId="{409A19E8-6B91-4D4B-B521-E22EC176F9BA}" type="presParOf" srcId="{CFAC7CBA-8BA8-4357-BE7C-E98EA3249200}" destId="{3541A2ED-E38F-4566-9708-7CF4D391BE1C}" srcOrd="7" destOrd="0" presId="urn:microsoft.com/office/officeart/2005/8/layout/vList2"/>
    <dgm:cxn modelId="{A4A88555-B026-4E94-837B-74B5A0A43F9F}" type="presParOf" srcId="{CFAC7CBA-8BA8-4357-BE7C-E98EA3249200}" destId="{3404400D-2EDC-4D5C-A842-747FB03667E0}"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66D9BDF-2DEC-426F-8A0E-021285981875}"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GB"/>
        </a:p>
      </dgm:t>
    </dgm:pt>
    <dgm:pt modelId="{8A06EA0B-27E6-44F9-B898-C7A0E940F1AD}">
      <dgm:prSet/>
      <dgm:spPr>
        <a:ln w="57150">
          <a:solidFill>
            <a:srgbClr val="FF0000"/>
          </a:solidFill>
        </a:ln>
      </dgm:spPr>
      <dgm:t>
        <a:bodyPr/>
        <a:lstStyle/>
        <a:p>
          <a:pPr rtl="0"/>
          <a:r>
            <a:rPr lang="sr-Latn-CS" b="1" dirty="0" smtClean="0"/>
            <a:t>Elastičnost</a:t>
          </a:r>
          <a:endParaRPr lang="en-GB" b="1" dirty="0"/>
        </a:p>
      </dgm:t>
    </dgm:pt>
    <dgm:pt modelId="{70D99EF4-FA6A-47CD-AFD9-B34785637EC3}" type="parTrans" cxnId="{CD459A22-E312-45B7-AA40-9A2C65EB4266}">
      <dgm:prSet/>
      <dgm:spPr/>
      <dgm:t>
        <a:bodyPr/>
        <a:lstStyle/>
        <a:p>
          <a:endParaRPr lang="en-GB"/>
        </a:p>
      </dgm:t>
    </dgm:pt>
    <dgm:pt modelId="{88866D6B-78CD-41BF-B597-FA96A7F88146}" type="sibTrans" cxnId="{CD459A22-E312-45B7-AA40-9A2C65EB4266}">
      <dgm:prSet/>
      <dgm:spPr/>
      <dgm:t>
        <a:bodyPr/>
        <a:lstStyle/>
        <a:p>
          <a:endParaRPr lang="en-GB"/>
        </a:p>
      </dgm:t>
    </dgm:pt>
    <dgm:pt modelId="{030EC87A-DC12-464A-AE95-B4374B3568BE}">
      <dgm:prSet/>
      <dgm:spPr>
        <a:solidFill>
          <a:schemeClr val="tx2">
            <a:lumMod val="20000"/>
            <a:lumOff val="80000"/>
          </a:schemeClr>
        </a:solidFill>
      </dgm:spPr>
      <dgm:t>
        <a:bodyPr/>
        <a:lstStyle/>
        <a:p>
          <a:pPr rtl="0"/>
          <a:r>
            <a:rPr lang="sr-Latn-CS" b="1" dirty="0" smtClean="0"/>
            <a:t>Mobilnost</a:t>
          </a:r>
          <a:endParaRPr lang="en-GB" b="1" dirty="0"/>
        </a:p>
      </dgm:t>
    </dgm:pt>
    <dgm:pt modelId="{0465BF2A-FD8D-43BB-88E9-736B610ABB55}" type="parTrans" cxnId="{27DB6423-81AB-4437-878B-26BBC8370236}">
      <dgm:prSet/>
      <dgm:spPr/>
      <dgm:t>
        <a:bodyPr/>
        <a:lstStyle/>
        <a:p>
          <a:endParaRPr lang="en-GB"/>
        </a:p>
      </dgm:t>
    </dgm:pt>
    <dgm:pt modelId="{6D610F1D-8CB3-408B-927D-C5BABF547578}" type="sibTrans" cxnId="{27DB6423-81AB-4437-878B-26BBC8370236}">
      <dgm:prSet/>
      <dgm:spPr/>
      <dgm:t>
        <a:bodyPr/>
        <a:lstStyle/>
        <a:p>
          <a:endParaRPr lang="en-GB"/>
        </a:p>
      </dgm:t>
    </dgm:pt>
    <dgm:pt modelId="{F0DE8135-4841-43D0-BD5D-3546CC0EB844}">
      <dgm:prSet/>
      <dgm:spPr>
        <a:solidFill>
          <a:schemeClr val="tx2">
            <a:lumMod val="20000"/>
            <a:lumOff val="80000"/>
          </a:schemeClr>
        </a:solidFill>
      </dgm:spPr>
      <dgm:t>
        <a:bodyPr/>
        <a:lstStyle/>
        <a:p>
          <a:pPr rtl="0"/>
          <a:r>
            <a:rPr lang="sr-Latn-CS" b="1" dirty="0" smtClean="0"/>
            <a:t>Vremenska koncentrisanost</a:t>
          </a:r>
          <a:endParaRPr lang="en-GB" b="1" dirty="0"/>
        </a:p>
      </dgm:t>
    </dgm:pt>
    <dgm:pt modelId="{9EC07DCF-6C5C-4F9C-BF98-542275FCB3C1}" type="parTrans" cxnId="{D3B846A0-F824-43B8-90FA-99E285249AF7}">
      <dgm:prSet/>
      <dgm:spPr/>
      <dgm:t>
        <a:bodyPr/>
        <a:lstStyle/>
        <a:p>
          <a:endParaRPr lang="en-GB"/>
        </a:p>
      </dgm:t>
    </dgm:pt>
    <dgm:pt modelId="{5F4AE829-7EE7-422F-8879-CAC6A4FD84A4}" type="sibTrans" cxnId="{D3B846A0-F824-43B8-90FA-99E285249AF7}">
      <dgm:prSet/>
      <dgm:spPr/>
      <dgm:t>
        <a:bodyPr/>
        <a:lstStyle/>
        <a:p>
          <a:endParaRPr lang="en-GB"/>
        </a:p>
      </dgm:t>
    </dgm:pt>
    <dgm:pt modelId="{E8FEC5DC-E875-4AA7-B94A-DBC31A5687D4}">
      <dgm:prSet/>
      <dgm:spPr>
        <a:solidFill>
          <a:schemeClr val="tx2">
            <a:lumMod val="20000"/>
            <a:lumOff val="80000"/>
          </a:schemeClr>
        </a:solidFill>
      </dgm:spPr>
      <dgm:t>
        <a:bodyPr/>
        <a:lstStyle/>
        <a:p>
          <a:pPr rtl="0"/>
          <a:r>
            <a:rPr lang="sr-Latn-CS" b="1" dirty="0" smtClean="0"/>
            <a:t>Disperzivnost</a:t>
          </a:r>
          <a:endParaRPr lang="en-GB" b="1" dirty="0"/>
        </a:p>
      </dgm:t>
    </dgm:pt>
    <dgm:pt modelId="{6723FD29-4F88-47ED-9563-7EF3B7C4F561}" type="parTrans" cxnId="{01EDB082-0A64-465F-A639-B49980F89C19}">
      <dgm:prSet/>
      <dgm:spPr/>
      <dgm:t>
        <a:bodyPr/>
        <a:lstStyle/>
        <a:p>
          <a:endParaRPr lang="en-GB"/>
        </a:p>
      </dgm:t>
    </dgm:pt>
    <dgm:pt modelId="{173E0965-094A-45C3-BE35-41ECB7CA4E09}" type="sibTrans" cxnId="{01EDB082-0A64-465F-A639-B49980F89C19}">
      <dgm:prSet/>
      <dgm:spPr/>
      <dgm:t>
        <a:bodyPr/>
        <a:lstStyle/>
        <a:p>
          <a:endParaRPr lang="en-GB"/>
        </a:p>
      </dgm:t>
    </dgm:pt>
    <dgm:pt modelId="{6E1AED72-F5CD-4742-8C15-544FDDDDACB1}">
      <dgm:prSet/>
      <dgm:spPr>
        <a:solidFill>
          <a:schemeClr val="tx2">
            <a:lumMod val="20000"/>
            <a:lumOff val="80000"/>
          </a:schemeClr>
        </a:solidFill>
      </dgm:spPr>
      <dgm:t>
        <a:bodyPr/>
        <a:lstStyle/>
        <a:p>
          <a:pPr rtl="0"/>
          <a:r>
            <a:rPr lang="sr-Latn-CS" b="1" dirty="0" smtClean="0"/>
            <a:t>Heterogenost</a:t>
          </a:r>
          <a:endParaRPr lang="en-GB" b="1" dirty="0"/>
        </a:p>
      </dgm:t>
    </dgm:pt>
    <dgm:pt modelId="{E425721B-586C-44B1-9A8E-500581FBD094}" type="parTrans" cxnId="{6E29240B-EEC1-4AA9-B515-DD009F281860}">
      <dgm:prSet/>
      <dgm:spPr/>
      <dgm:t>
        <a:bodyPr/>
        <a:lstStyle/>
        <a:p>
          <a:endParaRPr lang="en-GB"/>
        </a:p>
      </dgm:t>
    </dgm:pt>
    <dgm:pt modelId="{5D6ACC59-35A8-4FDF-A13C-57C24D6BE518}" type="sibTrans" cxnId="{6E29240B-EEC1-4AA9-B515-DD009F281860}">
      <dgm:prSet/>
      <dgm:spPr/>
      <dgm:t>
        <a:bodyPr/>
        <a:lstStyle/>
        <a:p>
          <a:endParaRPr lang="en-GB"/>
        </a:p>
      </dgm:t>
    </dgm:pt>
    <dgm:pt modelId="{CFAC7CBA-8BA8-4357-BE7C-E98EA3249200}" type="pres">
      <dgm:prSet presAssocID="{266D9BDF-2DEC-426F-8A0E-021285981875}" presName="linear" presStyleCnt="0">
        <dgm:presLayoutVars>
          <dgm:animLvl val="lvl"/>
          <dgm:resizeHandles val="exact"/>
        </dgm:presLayoutVars>
      </dgm:prSet>
      <dgm:spPr/>
      <dgm:t>
        <a:bodyPr/>
        <a:lstStyle/>
        <a:p>
          <a:endParaRPr lang="en-GB"/>
        </a:p>
      </dgm:t>
    </dgm:pt>
    <dgm:pt modelId="{46763452-99A3-4DF3-BF4B-B113615E0B9F}" type="pres">
      <dgm:prSet presAssocID="{8A06EA0B-27E6-44F9-B898-C7A0E940F1AD}" presName="parentText" presStyleLbl="node1" presStyleIdx="0" presStyleCnt="5">
        <dgm:presLayoutVars>
          <dgm:chMax val="0"/>
          <dgm:bulletEnabled val="1"/>
        </dgm:presLayoutVars>
      </dgm:prSet>
      <dgm:spPr/>
      <dgm:t>
        <a:bodyPr/>
        <a:lstStyle/>
        <a:p>
          <a:endParaRPr lang="en-GB"/>
        </a:p>
      </dgm:t>
    </dgm:pt>
    <dgm:pt modelId="{0D45B1F4-E032-4FC0-83AF-FA83C41ECBCF}" type="pres">
      <dgm:prSet presAssocID="{88866D6B-78CD-41BF-B597-FA96A7F88146}" presName="spacer" presStyleCnt="0"/>
      <dgm:spPr/>
    </dgm:pt>
    <dgm:pt modelId="{42EF457D-B717-4DBB-9582-41DF572BFB2B}" type="pres">
      <dgm:prSet presAssocID="{030EC87A-DC12-464A-AE95-B4374B3568BE}" presName="parentText" presStyleLbl="node1" presStyleIdx="1" presStyleCnt="5">
        <dgm:presLayoutVars>
          <dgm:chMax val="0"/>
          <dgm:bulletEnabled val="1"/>
        </dgm:presLayoutVars>
      </dgm:prSet>
      <dgm:spPr/>
      <dgm:t>
        <a:bodyPr/>
        <a:lstStyle/>
        <a:p>
          <a:endParaRPr lang="en-GB"/>
        </a:p>
      </dgm:t>
    </dgm:pt>
    <dgm:pt modelId="{9F8C0636-67D1-4AA0-8BB3-C681CF3C0977}" type="pres">
      <dgm:prSet presAssocID="{6D610F1D-8CB3-408B-927D-C5BABF547578}" presName="spacer" presStyleCnt="0"/>
      <dgm:spPr/>
    </dgm:pt>
    <dgm:pt modelId="{AB163B66-AB3E-4678-B129-DAAC978AE83E}" type="pres">
      <dgm:prSet presAssocID="{F0DE8135-4841-43D0-BD5D-3546CC0EB844}" presName="parentText" presStyleLbl="node1" presStyleIdx="2" presStyleCnt="5">
        <dgm:presLayoutVars>
          <dgm:chMax val="0"/>
          <dgm:bulletEnabled val="1"/>
        </dgm:presLayoutVars>
      </dgm:prSet>
      <dgm:spPr/>
      <dgm:t>
        <a:bodyPr/>
        <a:lstStyle/>
        <a:p>
          <a:endParaRPr lang="en-GB"/>
        </a:p>
      </dgm:t>
    </dgm:pt>
    <dgm:pt modelId="{F521EBB7-4610-4292-A927-8097052EB71A}" type="pres">
      <dgm:prSet presAssocID="{5F4AE829-7EE7-422F-8879-CAC6A4FD84A4}" presName="spacer" presStyleCnt="0"/>
      <dgm:spPr/>
    </dgm:pt>
    <dgm:pt modelId="{2384D4DC-AEAA-4DFC-B1AD-AD3B9AA88A2B}" type="pres">
      <dgm:prSet presAssocID="{E8FEC5DC-E875-4AA7-B94A-DBC31A5687D4}" presName="parentText" presStyleLbl="node1" presStyleIdx="3" presStyleCnt="5">
        <dgm:presLayoutVars>
          <dgm:chMax val="0"/>
          <dgm:bulletEnabled val="1"/>
        </dgm:presLayoutVars>
      </dgm:prSet>
      <dgm:spPr/>
      <dgm:t>
        <a:bodyPr/>
        <a:lstStyle/>
        <a:p>
          <a:endParaRPr lang="en-GB"/>
        </a:p>
      </dgm:t>
    </dgm:pt>
    <dgm:pt modelId="{3541A2ED-E38F-4566-9708-7CF4D391BE1C}" type="pres">
      <dgm:prSet presAssocID="{173E0965-094A-45C3-BE35-41ECB7CA4E09}" presName="spacer" presStyleCnt="0"/>
      <dgm:spPr/>
    </dgm:pt>
    <dgm:pt modelId="{3404400D-2EDC-4D5C-A842-747FB03667E0}" type="pres">
      <dgm:prSet presAssocID="{6E1AED72-F5CD-4742-8C15-544FDDDDACB1}" presName="parentText" presStyleLbl="node1" presStyleIdx="4" presStyleCnt="5">
        <dgm:presLayoutVars>
          <dgm:chMax val="0"/>
          <dgm:bulletEnabled val="1"/>
        </dgm:presLayoutVars>
      </dgm:prSet>
      <dgm:spPr/>
      <dgm:t>
        <a:bodyPr/>
        <a:lstStyle/>
        <a:p>
          <a:endParaRPr lang="en-GB"/>
        </a:p>
      </dgm:t>
    </dgm:pt>
  </dgm:ptLst>
  <dgm:cxnLst>
    <dgm:cxn modelId="{27DB6423-81AB-4437-878B-26BBC8370236}" srcId="{266D9BDF-2DEC-426F-8A0E-021285981875}" destId="{030EC87A-DC12-464A-AE95-B4374B3568BE}" srcOrd="1" destOrd="0" parTransId="{0465BF2A-FD8D-43BB-88E9-736B610ABB55}" sibTransId="{6D610F1D-8CB3-408B-927D-C5BABF547578}"/>
    <dgm:cxn modelId="{3531AA16-426E-4992-8989-F4A37FC02804}" type="presOf" srcId="{F0DE8135-4841-43D0-BD5D-3546CC0EB844}" destId="{AB163B66-AB3E-4678-B129-DAAC978AE83E}" srcOrd="0" destOrd="0" presId="urn:microsoft.com/office/officeart/2005/8/layout/vList2"/>
    <dgm:cxn modelId="{D3B846A0-F824-43B8-90FA-99E285249AF7}" srcId="{266D9BDF-2DEC-426F-8A0E-021285981875}" destId="{F0DE8135-4841-43D0-BD5D-3546CC0EB844}" srcOrd="2" destOrd="0" parTransId="{9EC07DCF-6C5C-4F9C-BF98-542275FCB3C1}" sibTransId="{5F4AE829-7EE7-422F-8879-CAC6A4FD84A4}"/>
    <dgm:cxn modelId="{F5B07B42-6F6A-4A4A-BFB0-EE1B5B5B241A}" type="presOf" srcId="{8A06EA0B-27E6-44F9-B898-C7A0E940F1AD}" destId="{46763452-99A3-4DF3-BF4B-B113615E0B9F}" srcOrd="0" destOrd="0" presId="urn:microsoft.com/office/officeart/2005/8/layout/vList2"/>
    <dgm:cxn modelId="{01EDB082-0A64-465F-A639-B49980F89C19}" srcId="{266D9BDF-2DEC-426F-8A0E-021285981875}" destId="{E8FEC5DC-E875-4AA7-B94A-DBC31A5687D4}" srcOrd="3" destOrd="0" parTransId="{6723FD29-4F88-47ED-9563-7EF3B7C4F561}" sibTransId="{173E0965-094A-45C3-BE35-41ECB7CA4E09}"/>
    <dgm:cxn modelId="{CC01B830-6202-4B96-B767-D32A8F22E24D}" type="presOf" srcId="{030EC87A-DC12-464A-AE95-B4374B3568BE}" destId="{42EF457D-B717-4DBB-9582-41DF572BFB2B}" srcOrd="0" destOrd="0" presId="urn:microsoft.com/office/officeart/2005/8/layout/vList2"/>
    <dgm:cxn modelId="{E687ACAD-8F1C-4913-91A8-0DDB2DCF33CC}" type="presOf" srcId="{6E1AED72-F5CD-4742-8C15-544FDDDDACB1}" destId="{3404400D-2EDC-4D5C-A842-747FB03667E0}" srcOrd="0" destOrd="0" presId="urn:microsoft.com/office/officeart/2005/8/layout/vList2"/>
    <dgm:cxn modelId="{63624C48-0646-4981-8DF5-E7D36680D4BD}" type="presOf" srcId="{E8FEC5DC-E875-4AA7-B94A-DBC31A5687D4}" destId="{2384D4DC-AEAA-4DFC-B1AD-AD3B9AA88A2B}" srcOrd="0" destOrd="0" presId="urn:microsoft.com/office/officeart/2005/8/layout/vList2"/>
    <dgm:cxn modelId="{CD459A22-E312-45B7-AA40-9A2C65EB4266}" srcId="{266D9BDF-2DEC-426F-8A0E-021285981875}" destId="{8A06EA0B-27E6-44F9-B898-C7A0E940F1AD}" srcOrd="0" destOrd="0" parTransId="{70D99EF4-FA6A-47CD-AFD9-B34785637EC3}" sibTransId="{88866D6B-78CD-41BF-B597-FA96A7F88146}"/>
    <dgm:cxn modelId="{46ECE51C-83E7-4447-A78C-3FDBA78128F4}" type="presOf" srcId="{266D9BDF-2DEC-426F-8A0E-021285981875}" destId="{CFAC7CBA-8BA8-4357-BE7C-E98EA3249200}" srcOrd="0" destOrd="0" presId="urn:microsoft.com/office/officeart/2005/8/layout/vList2"/>
    <dgm:cxn modelId="{6E29240B-EEC1-4AA9-B515-DD009F281860}" srcId="{266D9BDF-2DEC-426F-8A0E-021285981875}" destId="{6E1AED72-F5CD-4742-8C15-544FDDDDACB1}" srcOrd="4" destOrd="0" parTransId="{E425721B-586C-44B1-9A8E-500581FBD094}" sibTransId="{5D6ACC59-35A8-4FDF-A13C-57C24D6BE518}"/>
    <dgm:cxn modelId="{466811CA-DC70-46EB-A2E3-94743A406EDF}" type="presParOf" srcId="{CFAC7CBA-8BA8-4357-BE7C-E98EA3249200}" destId="{46763452-99A3-4DF3-BF4B-B113615E0B9F}" srcOrd="0" destOrd="0" presId="urn:microsoft.com/office/officeart/2005/8/layout/vList2"/>
    <dgm:cxn modelId="{E57A9965-E8DD-49AC-ADC0-7FFF45AC1401}" type="presParOf" srcId="{CFAC7CBA-8BA8-4357-BE7C-E98EA3249200}" destId="{0D45B1F4-E032-4FC0-83AF-FA83C41ECBCF}" srcOrd="1" destOrd="0" presId="urn:microsoft.com/office/officeart/2005/8/layout/vList2"/>
    <dgm:cxn modelId="{5A44AD39-6CC4-4518-BF24-2B22F30B6373}" type="presParOf" srcId="{CFAC7CBA-8BA8-4357-BE7C-E98EA3249200}" destId="{42EF457D-B717-4DBB-9582-41DF572BFB2B}" srcOrd="2" destOrd="0" presId="urn:microsoft.com/office/officeart/2005/8/layout/vList2"/>
    <dgm:cxn modelId="{C44E2B98-775D-424E-AD44-6166A33880FF}" type="presParOf" srcId="{CFAC7CBA-8BA8-4357-BE7C-E98EA3249200}" destId="{9F8C0636-67D1-4AA0-8BB3-C681CF3C0977}" srcOrd="3" destOrd="0" presId="urn:microsoft.com/office/officeart/2005/8/layout/vList2"/>
    <dgm:cxn modelId="{2261CEDB-643F-4FBB-9818-6ED58D0588CF}" type="presParOf" srcId="{CFAC7CBA-8BA8-4357-BE7C-E98EA3249200}" destId="{AB163B66-AB3E-4678-B129-DAAC978AE83E}" srcOrd="4" destOrd="0" presId="urn:microsoft.com/office/officeart/2005/8/layout/vList2"/>
    <dgm:cxn modelId="{775B1134-471A-4446-9252-66629EA845BF}" type="presParOf" srcId="{CFAC7CBA-8BA8-4357-BE7C-E98EA3249200}" destId="{F521EBB7-4610-4292-A927-8097052EB71A}" srcOrd="5" destOrd="0" presId="urn:microsoft.com/office/officeart/2005/8/layout/vList2"/>
    <dgm:cxn modelId="{46B7515F-7060-45C0-8A17-030C3BD160B9}" type="presParOf" srcId="{CFAC7CBA-8BA8-4357-BE7C-E98EA3249200}" destId="{2384D4DC-AEAA-4DFC-B1AD-AD3B9AA88A2B}" srcOrd="6" destOrd="0" presId="urn:microsoft.com/office/officeart/2005/8/layout/vList2"/>
    <dgm:cxn modelId="{6FCB8623-C1CC-41B2-9030-BE08E70544B5}" type="presParOf" srcId="{CFAC7CBA-8BA8-4357-BE7C-E98EA3249200}" destId="{3541A2ED-E38F-4566-9708-7CF4D391BE1C}" srcOrd="7" destOrd="0" presId="urn:microsoft.com/office/officeart/2005/8/layout/vList2"/>
    <dgm:cxn modelId="{30EB0B19-18EE-4C45-B518-864206B7F567}" type="presParOf" srcId="{CFAC7CBA-8BA8-4357-BE7C-E98EA3249200}" destId="{3404400D-2EDC-4D5C-A842-747FB03667E0}"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66D9BDF-2DEC-426F-8A0E-021285981875}"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GB"/>
        </a:p>
      </dgm:t>
    </dgm:pt>
    <dgm:pt modelId="{8A06EA0B-27E6-44F9-B898-C7A0E940F1AD}">
      <dgm:prSet/>
      <dgm:spPr>
        <a:solidFill>
          <a:schemeClr val="tx2">
            <a:lumMod val="20000"/>
            <a:lumOff val="80000"/>
          </a:schemeClr>
        </a:solidFill>
      </dgm:spPr>
      <dgm:t>
        <a:bodyPr/>
        <a:lstStyle/>
        <a:p>
          <a:pPr rtl="0"/>
          <a:r>
            <a:rPr lang="sr-Latn-CS" b="1" dirty="0" smtClean="0"/>
            <a:t>Elastičnost</a:t>
          </a:r>
          <a:endParaRPr lang="en-GB" b="1" dirty="0"/>
        </a:p>
      </dgm:t>
    </dgm:pt>
    <dgm:pt modelId="{70D99EF4-FA6A-47CD-AFD9-B34785637EC3}" type="parTrans" cxnId="{CD459A22-E312-45B7-AA40-9A2C65EB4266}">
      <dgm:prSet/>
      <dgm:spPr/>
      <dgm:t>
        <a:bodyPr/>
        <a:lstStyle/>
        <a:p>
          <a:endParaRPr lang="en-GB"/>
        </a:p>
      </dgm:t>
    </dgm:pt>
    <dgm:pt modelId="{88866D6B-78CD-41BF-B597-FA96A7F88146}" type="sibTrans" cxnId="{CD459A22-E312-45B7-AA40-9A2C65EB4266}">
      <dgm:prSet/>
      <dgm:spPr/>
      <dgm:t>
        <a:bodyPr/>
        <a:lstStyle/>
        <a:p>
          <a:endParaRPr lang="en-GB"/>
        </a:p>
      </dgm:t>
    </dgm:pt>
    <dgm:pt modelId="{030EC87A-DC12-464A-AE95-B4374B3568BE}">
      <dgm:prSet/>
      <dgm:spPr>
        <a:ln w="57150">
          <a:solidFill>
            <a:srgbClr val="FF0000"/>
          </a:solidFill>
        </a:ln>
      </dgm:spPr>
      <dgm:t>
        <a:bodyPr/>
        <a:lstStyle/>
        <a:p>
          <a:pPr rtl="0"/>
          <a:r>
            <a:rPr lang="sr-Latn-CS" b="1" dirty="0" smtClean="0"/>
            <a:t>Mobilnost</a:t>
          </a:r>
          <a:endParaRPr lang="en-GB" b="1" dirty="0"/>
        </a:p>
      </dgm:t>
    </dgm:pt>
    <dgm:pt modelId="{0465BF2A-FD8D-43BB-88E9-736B610ABB55}" type="parTrans" cxnId="{27DB6423-81AB-4437-878B-26BBC8370236}">
      <dgm:prSet/>
      <dgm:spPr/>
      <dgm:t>
        <a:bodyPr/>
        <a:lstStyle/>
        <a:p>
          <a:endParaRPr lang="en-GB"/>
        </a:p>
      </dgm:t>
    </dgm:pt>
    <dgm:pt modelId="{6D610F1D-8CB3-408B-927D-C5BABF547578}" type="sibTrans" cxnId="{27DB6423-81AB-4437-878B-26BBC8370236}">
      <dgm:prSet/>
      <dgm:spPr/>
      <dgm:t>
        <a:bodyPr/>
        <a:lstStyle/>
        <a:p>
          <a:endParaRPr lang="en-GB"/>
        </a:p>
      </dgm:t>
    </dgm:pt>
    <dgm:pt modelId="{F0DE8135-4841-43D0-BD5D-3546CC0EB844}">
      <dgm:prSet/>
      <dgm:spPr>
        <a:solidFill>
          <a:schemeClr val="tx2">
            <a:lumMod val="20000"/>
            <a:lumOff val="80000"/>
          </a:schemeClr>
        </a:solidFill>
      </dgm:spPr>
      <dgm:t>
        <a:bodyPr/>
        <a:lstStyle/>
        <a:p>
          <a:pPr rtl="0"/>
          <a:r>
            <a:rPr lang="sr-Latn-CS" b="1" dirty="0" smtClean="0"/>
            <a:t>Vremenska koncentrisanost</a:t>
          </a:r>
          <a:endParaRPr lang="en-GB" b="1" dirty="0"/>
        </a:p>
      </dgm:t>
    </dgm:pt>
    <dgm:pt modelId="{9EC07DCF-6C5C-4F9C-BF98-542275FCB3C1}" type="parTrans" cxnId="{D3B846A0-F824-43B8-90FA-99E285249AF7}">
      <dgm:prSet/>
      <dgm:spPr/>
      <dgm:t>
        <a:bodyPr/>
        <a:lstStyle/>
        <a:p>
          <a:endParaRPr lang="en-GB"/>
        </a:p>
      </dgm:t>
    </dgm:pt>
    <dgm:pt modelId="{5F4AE829-7EE7-422F-8879-CAC6A4FD84A4}" type="sibTrans" cxnId="{D3B846A0-F824-43B8-90FA-99E285249AF7}">
      <dgm:prSet/>
      <dgm:spPr/>
      <dgm:t>
        <a:bodyPr/>
        <a:lstStyle/>
        <a:p>
          <a:endParaRPr lang="en-GB"/>
        </a:p>
      </dgm:t>
    </dgm:pt>
    <dgm:pt modelId="{E8FEC5DC-E875-4AA7-B94A-DBC31A5687D4}">
      <dgm:prSet/>
      <dgm:spPr>
        <a:solidFill>
          <a:schemeClr val="tx2">
            <a:lumMod val="20000"/>
            <a:lumOff val="80000"/>
          </a:schemeClr>
        </a:solidFill>
      </dgm:spPr>
      <dgm:t>
        <a:bodyPr/>
        <a:lstStyle/>
        <a:p>
          <a:pPr rtl="0"/>
          <a:r>
            <a:rPr lang="sr-Latn-CS" b="1" dirty="0" smtClean="0"/>
            <a:t>Disperzivnost</a:t>
          </a:r>
          <a:endParaRPr lang="en-GB" b="1" dirty="0"/>
        </a:p>
      </dgm:t>
    </dgm:pt>
    <dgm:pt modelId="{6723FD29-4F88-47ED-9563-7EF3B7C4F561}" type="parTrans" cxnId="{01EDB082-0A64-465F-A639-B49980F89C19}">
      <dgm:prSet/>
      <dgm:spPr/>
      <dgm:t>
        <a:bodyPr/>
        <a:lstStyle/>
        <a:p>
          <a:endParaRPr lang="en-GB"/>
        </a:p>
      </dgm:t>
    </dgm:pt>
    <dgm:pt modelId="{173E0965-094A-45C3-BE35-41ECB7CA4E09}" type="sibTrans" cxnId="{01EDB082-0A64-465F-A639-B49980F89C19}">
      <dgm:prSet/>
      <dgm:spPr/>
      <dgm:t>
        <a:bodyPr/>
        <a:lstStyle/>
        <a:p>
          <a:endParaRPr lang="en-GB"/>
        </a:p>
      </dgm:t>
    </dgm:pt>
    <dgm:pt modelId="{6E1AED72-F5CD-4742-8C15-544FDDDDACB1}">
      <dgm:prSet/>
      <dgm:spPr>
        <a:solidFill>
          <a:schemeClr val="tx2">
            <a:lumMod val="20000"/>
            <a:lumOff val="80000"/>
          </a:schemeClr>
        </a:solidFill>
      </dgm:spPr>
      <dgm:t>
        <a:bodyPr/>
        <a:lstStyle/>
        <a:p>
          <a:pPr rtl="0"/>
          <a:r>
            <a:rPr lang="sr-Latn-CS" b="1" dirty="0" smtClean="0"/>
            <a:t>Heterogenost</a:t>
          </a:r>
          <a:endParaRPr lang="en-GB" b="1" dirty="0"/>
        </a:p>
      </dgm:t>
    </dgm:pt>
    <dgm:pt modelId="{E425721B-586C-44B1-9A8E-500581FBD094}" type="parTrans" cxnId="{6E29240B-EEC1-4AA9-B515-DD009F281860}">
      <dgm:prSet/>
      <dgm:spPr/>
      <dgm:t>
        <a:bodyPr/>
        <a:lstStyle/>
        <a:p>
          <a:endParaRPr lang="en-GB"/>
        </a:p>
      </dgm:t>
    </dgm:pt>
    <dgm:pt modelId="{5D6ACC59-35A8-4FDF-A13C-57C24D6BE518}" type="sibTrans" cxnId="{6E29240B-EEC1-4AA9-B515-DD009F281860}">
      <dgm:prSet/>
      <dgm:spPr/>
      <dgm:t>
        <a:bodyPr/>
        <a:lstStyle/>
        <a:p>
          <a:endParaRPr lang="en-GB"/>
        </a:p>
      </dgm:t>
    </dgm:pt>
    <dgm:pt modelId="{CFAC7CBA-8BA8-4357-BE7C-E98EA3249200}" type="pres">
      <dgm:prSet presAssocID="{266D9BDF-2DEC-426F-8A0E-021285981875}" presName="linear" presStyleCnt="0">
        <dgm:presLayoutVars>
          <dgm:animLvl val="lvl"/>
          <dgm:resizeHandles val="exact"/>
        </dgm:presLayoutVars>
      </dgm:prSet>
      <dgm:spPr/>
      <dgm:t>
        <a:bodyPr/>
        <a:lstStyle/>
        <a:p>
          <a:endParaRPr lang="en-GB"/>
        </a:p>
      </dgm:t>
    </dgm:pt>
    <dgm:pt modelId="{46763452-99A3-4DF3-BF4B-B113615E0B9F}" type="pres">
      <dgm:prSet presAssocID="{8A06EA0B-27E6-44F9-B898-C7A0E940F1AD}" presName="parentText" presStyleLbl="node1" presStyleIdx="0" presStyleCnt="5">
        <dgm:presLayoutVars>
          <dgm:chMax val="0"/>
          <dgm:bulletEnabled val="1"/>
        </dgm:presLayoutVars>
      </dgm:prSet>
      <dgm:spPr/>
      <dgm:t>
        <a:bodyPr/>
        <a:lstStyle/>
        <a:p>
          <a:endParaRPr lang="en-GB"/>
        </a:p>
      </dgm:t>
    </dgm:pt>
    <dgm:pt modelId="{0D45B1F4-E032-4FC0-83AF-FA83C41ECBCF}" type="pres">
      <dgm:prSet presAssocID="{88866D6B-78CD-41BF-B597-FA96A7F88146}" presName="spacer" presStyleCnt="0"/>
      <dgm:spPr/>
    </dgm:pt>
    <dgm:pt modelId="{42EF457D-B717-4DBB-9582-41DF572BFB2B}" type="pres">
      <dgm:prSet presAssocID="{030EC87A-DC12-464A-AE95-B4374B3568BE}" presName="parentText" presStyleLbl="node1" presStyleIdx="1" presStyleCnt="5">
        <dgm:presLayoutVars>
          <dgm:chMax val="0"/>
          <dgm:bulletEnabled val="1"/>
        </dgm:presLayoutVars>
      </dgm:prSet>
      <dgm:spPr/>
      <dgm:t>
        <a:bodyPr/>
        <a:lstStyle/>
        <a:p>
          <a:endParaRPr lang="en-GB"/>
        </a:p>
      </dgm:t>
    </dgm:pt>
    <dgm:pt modelId="{9F8C0636-67D1-4AA0-8BB3-C681CF3C0977}" type="pres">
      <dgm:prSet presAssocID="{6D610F1D-8CB3-408B-927D-C5BABF547578}" presName="spacer" presStyleCnt="0"/>
      <dgm:spPr/>
    </dgm:pt>
    <dgm:pt modelId="{AB163B66-AB3E-4678-B129-DAAC978AE83E}" type="pres">
      <dgm:prSet presAssocID="{F0DE8135-4841-43D0-BD5D-3546CC0EB844}" presName="parentText" presStyleLbl="node1" presStyleIdx="2" presStyleCnt="5">
        <dgm:presLayoutVars>
          <dgm:chMax val="0"/>
          <dgm:bulletEnabled val="1"/>
        </dgm:presLayoutVars>
      </dgm:prSet>
      <dgm:spPr/>
      <dgm:t>
        <a:bodyPr/>
        <a:lstStyle/>
        <a:p>
          <a:endParaRPr lang="en-GB"/>
        </a:p>
      </dgm:t>
    </dgm:pt>
    <dgm:pt modelId="{F521EBB7-4610-4292-A927-8097052EB71A}" type="pres">
      <dgm:prSet presAssocID="{5F4AE829-7EE7-422F-8879-CAC6A4FD84A4}" presName="spacer" presStyleCnt="0"/>
      <dgm:spPr/>
    </dgm:pt>
    <dgm:pt modelId="{2384D4DC-AEAA-4DFC-B1AD-AD3B9AA88A2B}" type="pres">
      <dgm:prSet presAssocID="{E8FEC5DC-E875-4AA7-B94A-DBC31A5687D4}" presName="parentText" presStyleLbl="node1" presStyleIdx="3" presStyleCnt="5">
        <dgm:presLayoutVars>
          <dgm:chMax val="0"/>
          <dgm:bulletEnabled val="1"/>
        </dgm:presLayoutVars>
      </dgm:prSet>
      <dgm:spPr/>
      <dgm:t>
        <a:bodyPr/>
        <a:lstStyle/>
        <a:p>
          <a:endParaRPr lang="en-GB"/>
        </a:p>
      </dgm:t>
    </dgm:pt>
    <dgm:pt modelId="{3541A2ED-E38F-4566-9708-7CF4D391BE1C}" type="pres">
      <dgm:prSet presAssocID="{173E0965-094A-45C3-BE35-41ECB7CA4E09}" presName="spacer" presStyleCnt="0"/>
      <dgm:spPr/>
    </dgm:pt>
    <dgm:pt modelId="{3404400D-2EDC-4D5C-A842-747FB03667E0}" type="pres">
      <dgm:prSet presAssocID="{6E1AED72-F5CD-4742-8C15-544FDDDDACB1}" presName="parentText" presStyleLbl="node1" presStyleIdx="4" presStyleCnt="5">
        <dgm:presLayoutVars>
          <dgm:chMax val="0"/>
          <dgm:bulletEnabled val="1"/>
        </dgm:presLayoutVars>
      </dgm:prSet>
      <dgm:spPr/>
      <dgm:t>
        <a:bodyPr/>
        <a:lstStyle/>
        <a:p>
          <a:endParaRPr lang="en-GB"/>
        </a:p>
      </dgm:t>
    </dgm:pt>
  </dgm:ptLst>
  <dgm:cxnLst>
    <dgm:cxn modelId="{27DB6423-81AB-4437-878B-26BBC8370236}" srcId="{266D9BDF-2DEC-426F-8A0E-021285981875}" destId="{030EC87A-DC12-464A-AE95-B4374B3568BE}" srcOrd="1" destOrd="0" parTransId="{0465BF2A-FD8D-43BB-88E9-736B610ABB55}" sibTransId="{6D610F1D-8CB3-408B-927D-C5BABF547578}"/>
    <dgm:cxn modelId="{D3B846A0-F824-43B8-90FA-99E285249AF7}" srcId="{266D9BDF-2DEC-426F-8A0E-021285981875}" destId="{F0DE8135-4841-43D0-BD5D-3546CC0EB844}" srcOrd="2" destOrd="0" parTransId="{9EC07DCF-6C5C-4F9C-BF98-542275FCB3C1}" sibTransId="{5F4AE829-7EE7-422F-8879-CAC6A4FD84A4}"/>
    <dgm:cxn modelId="{CA11A42B-176E-426B-80ED-566D3CCBCE07}" type="presOf" srcId="{8A06EA0B-27E6-44F9-B898-C7A0E940F1AD}" destId="{46763452-99A3-4DF3-BF4B-B113615E0B9F}" srcOrd="0" destOrd="0" presId="urn:microsoft.com/office/officeart/2005/8/layout/vList2"/>
    <dgm:cxn modelId="{BE330FD5-BAEB-422F-A3FD-D057D131F7A0}" type="presOf" srcId="{266D9BDF-2DEC-426F-8A0E-021285981875}" destId="{CFAC7CBA-8BA8-4357-BE7C-E98EA3249200}" srcOrd="0" destOrd="0" presId="urn:microsoft.com/office/officeart/2005/8/layout/vList2"/>
    <dgm:cxn modelId="{01EDB082-0A64-465F-A639-B49980F89C19}" srcId="{266D9BDF-2DEC-426F-8A0E-021285981875}" destId="{E8FEC5DC-E875-4AA7-B94A-DBC31A5687D4}" srcOrd="3" destOrd="0" parTransId="{6723FD29-4F88-47ED-9563-7EF3B7C4F561}" sibTransId="{173E0965-094A-45C3-BE35-41ECB7CA4E09}"/>
    <dgm:cxn modelId="{D27EA374-D41B-4793-8E90-5D9D74DD23A2}" type="presOf" srcId="{6E1AED72-F5CD-4742-8C15-544FDDDDACB1}" destId="{3404400D-2EDC-4D5C-A842-747FB03667E0}" srcOrd="0" destOrd="0" presId="urn:microsoft.com/office/officeart/2005/8/layout/vList2"/>
    <dgm:cxn modelId="{A447CF64-DDB7-438D-B61C-8E81D5CD5735}" type="presOf" srcId="{E8FEC5DC-E875-4AA7-B94A-DBC31A5687D4}" destId="{2384D4DC-AEAA-4DFC-B1AD-AD3B9AA88A2B}" srcOrd="0" destOrd="0" presId="urn:microsoft.com/office/officeart/2005/8/layout/vList2"/>
    <dgm:cxn modelId="{BD8AA09E-F198-489A-975A-6C0D6FEFB263}" type="presOf" srcId="{F0DE8135-4841-43D0-BD5D-3546CC0EB844}" destId="{AB163B66-AB3E-4678-B129-DAAC978AE83E}" srcOrd="0" destOrd="0" presId="urn:microsoft.com/office/officeart/2005/8/layout/vList2"/>
    <dgm:cxn modelId="{CD459A22-E312-45B7-AA40-9A2C65EB4266}" srcId="{266D9BDF-2DEC-426F-8A0E-021285981875}" destId="{8A06EA0B-27E6-44F9-B898-C7A0E940F1AD}" srcOrd="0" destOrd="0" parTransId="{70D99EF4-FA6A-47CD-AFD9-B34785637EC3}" sibTransId="{88866D6B-78CD-41BF-B597-FA96A7F88146}"/>
    <dgm:cxn modelId="{6E29240B-EEC1-4AA9-B515-DD009F281860}" srcId="{266D9BDF-2DEC-426F-8A0E-021285981875}" destId="{6E1AED72-F5CD-4742-8C15-544FDDDDACB1}" srcOrd="4" destOrd="0" parTransId="{E425721B-586C-44B1-9A8E-500581FBD094}" sibTransId="{5D6ACC59-35A8-4FDF-A13C-57C24D6BE518}"/>
    <dgm:cxn modelId="{1BF42A34-500A-47FE-97B6-E436C8BC3147}" type="presOf" srcId="{030EC87A-DC12-464A-AE95-B4374B3568BE}" destId="{42EF457D-B717-4DBB-9582-41DF572BFB2B}" srcOrd="0" destOrd="0" presId="urn:microsoft.com/office/officeart/2005/8/layout/vList2"/>
    <dgm:cxn modelId="{2700A101-1EC2-4080-A947-E1E6F212CD7F}" type="presParOf" srcId="{CFAC7CBA-8BA8-4357-BE7C-E98EA3249200}" destId="{46763452-99A3-4DF3-BF4B-B113615E0B9F}" srcOrd="0" destOrd="0" presId="urn:microsoft.com/office/officeart/2005/8/layout/vList2"/>
    <dgm:cxn modelId="{0F90389F-3CB2-4232-9AEA-9C5AA7B5BA28}" type="presParOf" srcId="{CFAC7CBA-8BA8-4357-BE7C-E98EA3249200}" destId="{0D45B1F4-E032-4FC0-83AF-FA83C41ECBCF}" srcOrd="1" destOrd="0" presId="urn:microsoft.com/office/officeart/2005/8/layout/vList2"/>
    <dgm:cxn modelId="{77C02075-A205-4FFC-9E72-3133D1A9ED55}" type="presParOf" srcId="{CFAC7CBA-8BA8-4357-BE7C-E98EA3249200}" destId="{42EF457D-B717-4DBB-9582-41DF572BFB2B}" srcOrd="2" destOrd="0" presId="urn:microsoft.com/office/officeart/2005/8/layout/vList2"/>
    <dgm:cxn modelId="{33CC243A-52CF-4D94-A9D8-03850171F39F}" type="presParOf" srcId="{CFAC7CBA-8BA8-4357-BE7C-E98EA3249200}" destId="{9F8C0636-67D1-4AA0-8BB3-C681CF3C0977}" srcOrd="3" destOrd="0" presId="urn:microsoft.com/office/officeart/2005/8/layout/vList2"/>
    <dgm:cxn modelId="{DF61E743-672A-4626-AD6C-48383FC4C876}" type="presParOf" srcId="{CFAC7CBA-8BA8-4357-BE7C-E98EA3249200}" destId="{AB163B66-AB3E-4678-B129-DAAC978AE83E}" srcOrd="4" destOrd="0" presId="urn:microsoft.com/office/officeart/2005/8/layout/vList2"/>
    <dgm:cxn modelId="{319E2882-184F-4F09-87C1-CB2407D4CDF4}" type="presParOf" srcId="{CFAC7CBA-8BA8-4357-BE7C-E98EA3249200}" destId="{F521EBB7-4610-4292-A927-8097052EB71A}" srcOrd="5" destOrd="0" presId="urn:microsoft.com/office/officeart/2005/8/layout/vList2"/>
    <dgm:cxn modelId="{89D4CDEF-0E17-4141-BF2A-3B17FA151BD0}" type="presParOf" srcId="{CFAC7CBA-8BA8-4357-BE7C-E98EA3249200}" destId="{2384D4DC-AEAA-4DFC-B1AD-AD3B9AA88A2B}" srcOrd="6" destOrd="0" presId="urn:microsoft.com/office/officeart/2005/8/layout/vList2"/>
    <dgm:cxn modelId="{23956963-D038-4923-A756-B8C32EBBB092}" type="presParOf" srcId="{CFAC7CBA-8BA8-4357-BE7C-E98EA3249200}" destId="{3541A2ED-E38F-4566-9708-7CF4D391BE1C}" srcOrd="7" destOrd="0" presId="urn:microsoft.com/office/officeart/2005/8/layout/vList2"/>
    <dgm:cxn modelId="{78EA6097-50A3-49CE-968D-C8BA4CB78861}" type="presParOf" srcId="{CFAC7CBA-8BA8-4357-BE7C-E98EA3249200}" destId="{3404400D-2EDC-4D5C-A842-747FB03667E0}"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66D9BDF-2DEC-426F-8A0E-021285981875}"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GB"/>
        </a:p>
      </dgm:t>
    </dgm:pt>
    <dgm:pt modelId="{8A06EA0B-27E6-44F9-B898-C7A0E940F1AD}">
      <dgm:prSet/>
      <dgm:spPr>
        <a:solidFill>
          <a:schemeClr val="tx2">
            <a:lumMod val="20000"/>
            <a:lumOff val="80000"/>
          </a:schemeClr>
        </a:solidFill>
      </dgm:spPr>
      <dgm:t>
        <a:bodyPr/>
        <a:lstStyle/>
        <a:p>
          <a:pPr rtl="0"/>
          <a:r>
            <a:rPr lang="sr-Latn-CS" b="1" dirty="0" smtClean="0"/>
            <a:t>Elastičnost</a:t>
          </a:r>
          <a:endParaRPr lang="en-GB" b="1" dirty="0"/>
        </a:p>
      </dgm:t>
    </dgm:pt>
    <dgm:pt modelId="{70D99EF4-FA6A-47CD-AFD9-B34785637EC3}" type="parTrans" cxnId="{CD459A22-E312-45B7-AA40-9A2C65EB4266}">
      <dgm:prSet/>
      <dgm:spPr/>
      <dgm:t>
        <a:bodyPr/>
        <a:lstStyle/>
        <a:p>
          <a:endParaRPr lang="en-GB"/>
        </a:p>
      </dgm:t>
    </dgm:pt>
    <dgm:pt modelId="{88866D6B-78CD-41BF-B597-FA96A7F88146}" type="sibTrans" cxnId="{CD459A22-E312-45B7-AA40-9A2C65EB4266}">
      <dgm:prSet/>
      <dgm:spPr/>
      <dgm:t>
        <a:bodyPr/>
        <a:lstStyle/>
        <a:p>
          <a:endParaRPr lang="en-GB"/>
        </a:p>
      </dgm:t>
    </dgm:pt>
    <dgm:pt modelId="{030EC87A-DC12-464A-AE95-B4374B3568BE}">
      <dgm:prSet/>
      <dgm:spPr>
        <a:solidFill>
          <a:schemeClr val="tx2">
            <a:lumMod val="20000"/>
            <a:lumOff val="80000"/>
          </a:schemeClr>
        </a:solidFill>
      </dgm:spPr>
      <dgm:t>
        <a:bodyPr/>
        <a:lstStyle/>
        <a:p>
          <a:pPr rtl="0"/>
          <a:r>
            <a:rPr lang="sr-Latn-CS" b="1" dirty="0" smtClean="0"/>
            <a:t>Mobilnost</a:t>
          </a:r>
          <a:endParaRPr lang="en-GB" b="1" dirty="0"/>
        </a:p>
      </dgm:t>
    </dgm:pt>
    <dgm:pt modelId="{0465BF2A-FD8D-43BB-88E9-736B610ABB55}" type="parTrans" cxnId="{27DB6423-81AB-4437-878B-26BBC8370236}">
      <dgm:prSet/>
      <dgm:spPr/>
      <dgm:t>
        <a:bodyPr/>
        <a:lstStyle/>
        <a:p>
          <a:endParaRPr lang="en-GB"/>
        </a:p>
      </dgm:t>
    </dgm:pt>
    <dgm:pt modelId="{6D610F1D-8CB3-408B-927D-C5BABF547578}" type="sibTrans" cxnId="{27DB6423-81AB-4437-878B-26BBC8370236}">
      <dgm:prSet/>
      <dgm:spPr/>
      <dgm:t>
        <a:bodyPr/>
        <a:lstStyle/>
        <a:p>
          <a:endParaRPr lang="en-GB"/>
        </a:p>
      </dgm:t>
    </dgm:pt>
    <dgm:pt modelId="{F0DE8135-4841-43D0-BD5D-3546CC0EB844}">
      <dgm:prSet/>
      <dgm:spPr>
        <a:ln w="57150">
          <a:solidFill>
            <a:srgbClr val="FF0000"/>
          </a:solidFill>
        </a:ln>
      </dgm:spPr>
      <dgm:t>
        <a:bodyPr/>
        <a:lstStyle/>
        <a:p>
          <a:pPr rtl="0"/>
          <a:r>
            <a:rPr lang="sr-Latn-CS" b="1" dirty="0" smtClean="0"/>
            <a:t>Vremenska koncentrisanost</a:t>
          </a:r>
          <a:endParaRPr lang="en-GB" b="1" dirty="0"/>
        </a:p>
      </dgm:t>
    </dgm:pt>
    <dgm:pt modelId="{9EC07DCF-6C5C-4F9C-BF98-542275FCB3C1}" type="parTrans" cxnId="{D3B846A0-F824-43B8-90FA-99E285249AF7}">
      <dgm:prSet/>
      <dgm:spPr/>
      <dgm:t>
        <a:bodyPr/>
        <a:lstStyle/>
        <a:p>
          <a:endParaRPr lang="en-GB"/>
        </a:p>
      </dgm:t>
    </dgm:pt>
    <dgm:pt modelId="{5F4AE829-7EE7-422F-8879-CAC6A4FD84A4}" type="sibTrans" cxnId="{D3B846A0-F824-43B8-90FA-99E285249AF7}">
      <dgm:prSet/>
      <dgm:spPr/>
      <dgm:t>
        <a:bodyPr/>
        <a:lstStyle/>
        <a:p>
          <a:endParaRPr lang="en-GB"/>
        </a:p>
      </dgm:t>
    </dgm:pt>
    <dgm:pt modelId="{E8FEC5DC-E875-4AA7-B94A-DBC31A5687D4}">
      <dgm:prSet/>
      <dgm:spPr>
        <a:solidFill>
          <a:schemeClr val="tx2">
            <a:lumMod val="20000"/>
            <a:lumOff val="80000"/>
          </a:schemeClr>
        </a:solidFill>
      </dgm:spPr>
      <dgm:t>
        <a:bodyPr/>
        <a:lstStyle/>
        <a:p>
          <a:pPr rtl="0"/>
          <a:r>
            <a:rPr lang="sr-Latn-CS" b="1" dirty="0" smtClean="0"/>
            <a:t>Disperzivnost</a:t>
          </a:r>
          <a:endParaRPr lang="en-GB" b="1" dirty="0"/>
        </a:p>
      </dgm:t>
    </dgm:pt>
    <dgm:pt modelId="{6723FD29-4F88-47ED-9563-7EF3B7C4F561}" type="parTrans" cxnId="{01EDB082-0A64-465F-A639-B49980F89C19}">
      <dgm:prSet/>
      <dgm:spPr/>
      <dgm:t>
        <a:bodyPr/>
        <a:lstStyle/>
        <a:p>
          <a:endParaRPr lang="en-GB"/>
        </a:p>
      </dgm:t>
    </dgm:pt>
    <dgm:pt modelId="{173E0965-094A-45C3-BE35-41ECB7CA4E09}" type="sibTrans" cxnId="{01EDB082-0A64-465F-A639-B49980F89C19}">
      <dgm:prSet/>
      <dgm:spPr/>
      <dgm:t>
        <a:bodyPr/>
        <a:lstStyle/>
        <a:p>
          <a:endParaRPr lang="en-GB"/>
        </a:p>
      </dgm:t>
    </dgm:pt>
    <dgm:pt modelId="{6E1AED72-F5CD-4742-8C15-544FDDDDACB1}">
      <dgm:prSet/>
      <dgm:spPr>
        <a:solidFill>
          <a:schemeClr val="tx2">
            <a:lumMod val="20000"/>
            <a:lumOff val="80000"/>
          </a:schemeClr>
        </a:solidFill>
      </dgm:spPr>
      <dgm:t>
        <a:bodyPr/>
        <a:lstStyle/>
        <a:p>
          <a:pPr rtl="0"/>
          <a:r>
            <a:rPr lang="sr-Latn-CS" b="1" dirty="0" smtClean="0"/>
            <a:t>Heterogenost</a:t>
          </a:r>
          <a:endParaRPr lang="en-GB" b="1" dirty="0"/>
        </a:p>
      </dgm:t>
    </dgm:pt>
    <dgm:pt modelId="{E425721B-586C-44B1-9A8E-500581FBD094}" type="parTrans" cxnId="{6E29240B-EEC1-4AA9-B515-DD009F281860}">
      <dgm:prSet/>
      <dgm:spPr/>
      <dgm:t>
        <a:bodyPr/>
        <a:lstStyle/>
        <a:p>
          <a:endParaRPr lang="en-GB"/>
        </a:p>
      </dgm:t>
    </dgm:pt>
    <dgm:pt modelId="{5D6ACC59-35A8-4FDF-A13C-57C24D6BE518}" type="sibTrans" cxnId="{6E29240B-EEC1-4AA9-B515-DD009F281860}">
      <dgm:prSet/>
      <dgm:spPr/>
      <dgm:t>
        <a:bodyPr/>
        <a:lstStyle/>
        <a:p>
          <a:endParaRPr lang="en-GB"/>
        </a:p>
      </dgm:t>
    </dgm:pt>
    <dgm:pt modelId="{CFAC7CBA-8BA8-4357-BE7C-E98EA3249200}" type="pres">
      <dgm:prSet presAssocID="{266D9BDF-2DEC-426F-8A0E-021285981875}" presName="linear" presStyleCnt="0">
        <dgm:presLayoutVars>
          <dgm:animLvl val="lvl"/>
          <dgm:resizeHandles val="exact"/>
        </dgm:presLayoutVars>
      </dgm:prSet>
      <dgm:spPr/>
      <dgm:t>
        <a:bodyPr/>
        <a:lstStyle/>
        <a:p>
          <a:endParaRPr lang="en-GB"/>
        </a:p>
      </dgm:t>
    </dgm:pt>
    <dgm:pt modelId="{46763452-99A3-4DF3-BF4B-B113615E0B9F}" type="pres">
      <dgm:prSet presAssocID="{8A06EA0B-27E6-44F9-B898-C7A0E940F1AD}" presName="parentText" presStyleLbl="node1" presStyleIdx="0" presStyleCnt="5">
        <dgm:presLayoutVars>
          <dgm:chMax val="0"/>
          <dgm:bulletEnabled val="1"/>
        </dgm:presLayoutVars>
      </dgm:prSet>
      <dgm:spPr/>
      <dgm:t>
        <a:bodyPr/>
        <a:lstStyle/>
        <a:p>
          <a:endParaRPr lang="en-GB"/>
        </a:p>
      </dgm:t>
    </dgm:pt>
    <dgm:pt modelId="{0D45B1F4-E032-4FC0-83AF-FA83C41ECBCF}" type="pres">
      <dgm:prSet presAssocID="{88866D6B-78CD-41BF-B597-FA96A7F88146}" presName="spacer" presStyleCnt="0"/>
      <dgm:spPr/>
    </dgm:pt>
    <dgm:pt modelId="{42EF457D-B717-4DBB-9582-41DF572BFB2B}" type="pres">
      <dgm:prSet presAssocID="{030EC87A-DC12-464A-AE95-B4374B3568BE}" presName="parentText" presStyleLbl="node1" presStyleIdx="1" presStyleCnt="5">
        <dgm:presLayoutVars>
          <dgm:chMax val="0"/>
          <dgm:bulletEnabled val="1"/>
        </dgm:presLayoutVars>
      </dgm:prSet>
      <dgm:spPr/>
      <dgm:t>
        <a:bodyPr/>
        <a:lstStyle/>
        <a:p>
          <a:endParaRPr lang="en-GB"/>
        </a:p>
      </dgm:t>
    </dgm:pt>
    <dgm:pt modelId="{9F8C0636-67D1-4AA0-8BB3-C681CF3C0977}" type="pres">
      <dgm:prSet presAssocID="{6D610F1D-8CB3-408B-927D-C5BABF547578}" presName="spacer" presStyleCnt="0"/>
      <dgm:spPr/>
    </dgm:pt>
    <dgm:pt modelId="{AB163B66-AB3E-4678-B129-DAAC978AE83E}" type="pres">
      <dgm:prSet presAssocID="{F0DE8135-4841-43D0-BD5D-3546CC0EB844}" presName="parentText" presStyleLbl="node1" presStyleIdx="2" presStyleCnt="5">
        <dgm:presLayoutVars>
          <dgm:chMax val="0"/>
          <dgm:bulletEnabled val="1"/>
        </dgm:presLayoutVars>
      </dgm:prSet>
      <dgm:spPr/>
      <dgm:t>
        <a:bodyPr/>
        <a:lstStyle/>
        <a:p>
          <a:endParaRPr lang="en-GB"/>
        </a:p>
      </dgm:t>
    </dgm:pt>
    <dgm:pt modelId="{F521EBB7-4610-4292-A927-8097052EB71A}" type="pres">
      <dgm:prSet presAssocID="{5F4AE829-7EE7-422F-8879-CAC6A4FD84A4}" presName="spacer" presStyleCnt="0"/>
      <dgm:spPr/>
    </dgm:pt>
    <dgm:pt modelId="{2384D4DC-AEAA-4DFC-B1AD-AD3B9AA88A2B}" type="pres">
      <dgm:prSet presAssocID="{E8FEC5DC-E875-4AA7-B94A-DBC31A5687D4}" presName="parentText" presStyleLbl="node1" presStyleIdx="3" presStyleCnt="5">
        <dgm:presLayoutVars>
          <dgm:chMax val="0"/>
          <dgm:bulletEnabled val="1"/>
        </dgm:presLayoutVars>
      </dgm:prSet>
      <dgm:spPr/>
      <dgm:t>
        <a:bodyPr/>
        <a:lstStyle/>
        <a:p>
          <a:endParaRPr lang="en-GB"/>
        </a:p>
      </dgm:t>
    </dgm:pt>
    <dgm:pt modelId="{3541A2ED-E38F-4566-9708-7CF4D391BE1C}" type="pres">
      <dgm:prSet presAssocID="{173E0965-094A-45C3-BE35-41ECB7CA4E09}" presName="spacer" presStyleCnt="0"/>
      <dgm:spPr/>
    </dgm:pt>
    <dgm:pt modelId="{3404400D-2EDC-4D5C-A842-747FB03667E0}" type="pres">
      <dgm:prSet presAssocID="{6E1AED72-F5CD-4742-8C15-544FDDDDACB1}" presName="parentText" presStyleLbl="node1" presStyleIdx="4" presStyleCnt="5">
        <dgm:presLayoutVars>
          <dgm:chMax val="0"/>
          <dgm:bulletEnabled val="1"/>
        </dgm:presLayoutVars>
      </dgm:prSet>
      <dgm:spPr/>
      <dgm:t>
        <a:bodyPr/>
        <a:lstStyle/>
        <a:p>
          <a:endParaRPr lang="en-GB"/>
        </a:p>
      </dgm:t>
    </dgm:pt>
  </dgm:ptLst>
  <dgm:cxnLst>
    <dgm:cxn modelId="{CCEAF197-E524-4E17-8409-2C1459617BD0}" type="presOf" srcId="{266D9BDF-2DEC-426F-8A0E-021285981875}" destId="{CFAC7CBA-8BA8-4357-BE7C-E98EA3249200}" srcOrd="0" destOrd="0" presId="urn:microsoft.com/office/officeart/2005/8/layout/vList2"/>
    <dgm:cxn modelId="{02195A3E-3DFE-42CD-972C-839343A92FD4}" type="presOf" srcId="{8A06EA0B-27E6-44F9-B898-C7A0E940F1AD}" destId="{46763452-99A3-4DF3-BF4B-B113615E0B9F}" srcOrd="0" destOrd="0" presId="urn:microsoft.com/office/officeart/2005/8/layout/vList2"/>
    <dgm:cxn modelId="{27DB6423-81AB-4437-878B-26BBC8370236}" srcId="{266D9BDF-2DEC-426F-8A0E-021285981875}" destId="{030EC87A-DC12-464A-AE95-B4374B3568BE}" srcOrd="1" destOrd="0" parTransId="{0465BF2A-FD8D-43BB-88E9-736B610ABB55}" sibTransId="{6D610F1D-8CB3-408B-927D-C5BABF547578}"/>
    <dgm:cxn modelId="{D3B846A0-F824-43B8-90FA-99E285249AF7}" srcId="{266D9BDF-2DEC-426F-8A0E-021285981875}" destId="{F0DE8135-4841-43D0-BD5D-3546CC0EB844}" srcOrd="2" destOrd="0" parTransId="{9EC07DCF-6C5C-4F9C-BF98-542275FCB3C1}" sibTransId="{5F4AE829-7EE7-422F-8879-CAC6A4FD84A4}"/>
    <dgm:cxn modelId="{76D031B8-87FD-4FBC-AAAA-14B1390A70BD}" type="presOf" srcId="{F0DE8135-4841-43D0-BD5D-3546CC0EB844}" destId="{AB163B66-AB3E-4678-B129-DAAC978AE83E}" srcOrd="0" destOrd="0" presId="urn:microsoft.com/office/officeart/2005/8/layout/vList2"/>
    <dgm:cxn modelId="{333B401D-0D78-4714-8D8C-D322439CF2B8}" type="presOf" srcId="{E8FEC5DC-E875-4AA7-B94A-DBC31A5687D4}" destId="{2384D4DC-AEAA-4DFC-B1AD-AD3B9AA88A2B}" srcOrd="0" destOrd="0" presId="urn:microsoft.com/office/officeart/2005/8/layout/vList2"/>
    <dgm:cxn modelId="{01EDB082-0A64-465F-A639-B49980F89C19}" srcId="{266D9BDF-2DEC-426F-8A0E-021285981875}" destId="{E8FEC5DC-E875-4AA7-B94A-DBC31A5687D4}" srcOrd="3" destOrd="0" parTransId="{6723FD29-4F88-47ED-9563-7EF3B7C4F561}" sibTransId="{173E0965-094A-45C3-BE35-41ECB7CA4E09}"/>
    <dgm:cxn modelId="{A4B5074B-D5D4-4B54-B0DF-AB215E663AF9}" type="presOf" srcId="{6E1AED72-F5CD-4742-8C15-544FDDDDACB1}" destId="{3404400D-2EDC-4D5C-A842-747FB03667E0}" srcOrd="0" destOrd="0" presId="urn:microsoft.com/office/officeart/2005/8/layout/vList2"/>
    <dgm:cxn modelId="{321D8FDD-731D-456F-A4F4-603093D4D723}" type="presOf" srcId="{030EC87A-DC12-464A-AE95-B4374B3568BE}" destId="{42EF457D-B717-4DBB-9582-41DF572BFB2B}" srcOrd="0" destOrd="0" presId="urn:microsoft.com/office/officeart/2005/8/layout/vList2"/>
    <dgm:cxn modelId="{CD459A22-E312-45B7-AA40-9A2C65EB4266}" srcId="{266D9BDF-2DEC-426F-8A0E-021285981875}" destId="{8A06EA0B-27E6-44F9-B898-C7A0E940F1AD}" srcOrd="0" destOrd="0" parTransId="{70D99EF4-FA6A-47CD-AFD9-B34785637EC3}" sibTransId="{88866D6B-78CD-41BF-B597-FA96A7F88146}"/>
    <dgm:cxn modelId="{6E29240B-EEC1-4AA9-B515-DD009F281860}" srcId="{266D9BDF-2DEC-426F-8A0E-021285981875}" destId="{6E1AED72-F5CD-4742-8C15-544FDDDDACB1}" srcOrd="4" destOrd="0" parTransId="{E425721B-586C-44B1-9A8E-500581FBD094}" sibTransId="{5D6ACC59-35A8-4FDF-A13C-57C24D6BE518}"/>
    <dgm:cxn modelId="{0D104364-166F-4684-9933-C6BE0D94F912}" type="presParOf" srcId="{CFAC7CBA-8BA8-4357-BE7C-E98EA3249200}" destId="{46763452-99A3-4DF3-BF4B-B113615E0B9F}" srcOrd="0" destOrd="0" presId="urn:microsoft.com/office/officeart/2005/8/layout/vList2"/>
    <dgm:cxn modelId="{AD922719-D909-4A57-B91E-D7C3890D75B6}" type="presParOf" srcId="{CFAC7CBA-8BA8-4357-BE7C-E98EA3249200}" destId="{0D45B1F4-E032-4FC0-83AF-FA83C41ECBCF}" srcOrd="1" destOrd="0" presId="urn:microsoft.com/office/officeart/2005/8/layout/vList2"/>
    <dgm:cxn modelId="{380EAA24-0E80-4735-B7BD-61441B7E084D}" type="presParOf" srcId="{CFAC7CBA-8BA8-4357-BE7C-E98EA3249200}" destId="{42EF457D-B717-4DBB-9582-41DF572BFB2B}" srcOrd="2" destOrd="0" presId="urn:microsoft.com/office/officeart/2005/8/layout/vList2"/>
    <dgm:cxn modelId="{3780A547-9232-4D24-8EDE-75F8A064D9C4}" type="presParOf" srcId="{CFAC7CBA-8BA8-4357-BE7C-E98EA3249200}" destId="{9F8C0636-67D1-4AA0-8BB3-C681CF3C0977}" srcOrd="3" destOrd="0" presId="urn:microsoft.com/office/officeart/2005/8/layout/vList2"/>
    <dgm:cxn modelId="{095047C3-7941-4B4E-9FEC-19BF899D17F8}" type="presParOf" srcId="{CFAC7CBA-8BA8-4357-BE7C-E98EA3249200}" destId="{AB163B66-AB3E-4678-B129-DAAC978AE83E}" srcOrd="4" destOrd="0" presId="urn:microsoft.com/office/officeart/2005/8/layout/vList2"/>
    <dgm:cxn modelId="{AC73D296-D919-4186-99F5-A6AEBFDEB0AF}" type="presParOf" srcId="{CFAC7CBA-8BA8-4357-BE7C-E98EA3249200}" destId="{F521EBB7-4610-4292-A927-8097052EB71A}" srcOrd="5" destOrd="0" presId="urn:microsoft.com/office/officeart/2005/8/layout/vList2"/>
    <dgm:cxn modelId="{3C0552F2-6033-4879-BA60-C5A70601816C}" type="presParOf" srcId="{CFAC7CBA-8BA8-4357-BE7C-E98EA3249200}" destId="{2384D4DC-AEAA-4DFC-B1AD-AD3B9AA88A2B}" srcOrd="6" destOrd="0" presId="urn:microsoft.com/office/officeart/2005/8/layout/vList2"/>
    <dgm:cxn modelId="{B4B886AA-2FAF-4F3A-97C9-F345F6B771B6}" type="presParOf" srcId="{CFAC7CBA-8BA8-4357-BE7C-E98EA3249200}" destId="{3541A2ED-E38F-4566-9708-7CF4D391BE1C}" srcOrd="7" destOrd="0" presId="urn:microsoft.com/office/officeart/2005/8/layout/vList2"/>
    <dgm:cxn modelId="{3D3D98F8-9C62-48E9-8B82-FBCF32D43DE5}" type="presParOf" srcId="{CFAC7CBA-8BA8-4357-BE7C-E98EA3249200}" destId="{3404400D-2EDC-4D5C-A842-747FB03667E0}"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66D9BDF-2DEC-426F-8A0E-021285981875}"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GB"/>
        </a:p>
      </dgm:t>
    </dgm:pt>
    <dgm:pt modelId="{8A06EA0B-27E6-44F9-B898-C7A0E940F1AD}">
      <dgm:prSet/>
      <dgm:spPr>
        <a:solidFill>
          <a:schemeClr val="tx2">
            <a:lumMod val="20000"/>
            <a:lumOff val="80000"/>
          </a:schemeClr>
        </a:solidFill>
      </dgm:spPr>
      <dgm:t>
        <a:bodyPr/>
        <a:lstStyle/>
        <a:p>
          <a:pPr rtl="0"/>
          <a:r>
            <a:rPr lang="sr-Latn-CS" b="1" dirty="0" smtClean="0"/>
            <a:t>Elastičnost</a:t>
          </a:r>
          <a:endParaRPr lang="en-GB" b="1" dirty="0"/>
        </a:p>
      </dgm:t>
    </dgm:pt>
    <dgm:pt modelId="{70D99EF4-FA6A-47CD-AFD9-B34785637EC3}" type="parTrans" cxnId="{CD459A22-E312-45B7-AA40-9A2C65EB4266}">
      <dgm:prSet/>
      <dgm:spPr/>
      <dgm:t>
        <a:bodyPr/>
        <a:lstStyle/>
        <a:p>
          <a:endParaRPr lang="en-GB"/>
        </a:p>
      </dgm:t>
    </dgm:pt>
    <dgm:pt modelId="{88866D6B-78CD-41BF-B597-FA96A7F88146}" type="sibTrans" cxnId="{CD459A22-E312-45B7-AA40-9A2C65EB4266}">
      <dgm:prSet/>
      <dgm:spPr/>
      <dgm:t>
        <a:bodyPr/>
        <a:lstStyle/>
        <a:p>
          <a:endParaRPr lang="en-GB"/>
        </a:p>
      </dgm:t>
    </dgm:pt>
    <dgm:pt modelId="{030EC87A-DC12-464A-AE95-B4374B3568BE}">
      <dgm:prSet/>
      <dgm:spPr>
        <a:solidFill>
          <a:schemeClr val="tx2">
            <a:lumMod val="20000"/>
            <a:lumOff val="80000"/>
          </a:schemeClr>
        </a:solidFill>
      </dgm:spPr>
      <dgm:t>
        <a:bodyPr/>
        <a:lstStyle/>
        <a:p>
          <a:pPr rtl="0"/>
          <a:r>
            <a:rPr lang="sr-Latn-CS" b="1" dirty="0" smtClean="0"/>
            <a:t>Mobilnost</a:t>
          </a:r>
          <a:endParaRPr lang="en-GB" b="1" dirty="0"/>
        </a:p>
      </dgm:t>
    </dgm:pt>
    <dgm:pt modelId="{0465BF2A-FD8D-43BB-88E9-736B610ABB55}" type="parTrans" cxnId="{27DB6423-81AB-4437-878B-26BBC8370236}">
      <dgm:prSet/>
      <dgm:spPr/>
      <dgm:t>
        <a:bodyPr/>
        <a:lstStyle/>
        <a:p>
          <a:endParaRPr lang="en-GB"/>
        </a:p>
      </dgm:t>
    </dgm:pt>
    <dgm:pt modelId="{6D610F1D-8CB3-408B-927D-C5BABF547578}" type="sibTrans" cxnId="{27DB6423-81AB-4437-878B-26BBC8370236}">
      <dgm:prSet/>
      <dgm:spPr/>
      <dgm:t>
        <a:bodyPr/>
        <a:lstStyle/>
        <a:p>
          <a:endParaRPr lang="en-GB"/>
        </a:p>
      </dgm:t>
    </dgm:pt>
    <dgm:pt modelId="{F0DE8135-4841-43D0-BD5D-3546CC0EB844}">
      <dgm:prSet/>
      <dgm:spPr>
        <a:solidFill>
          <a:schemeClr val="tx2">
            <a:lumMod val="20000"/>
            <a:lumOff val="80000"/>
          </a:schemeClr>
        </a:solidFill>
      </dgm:spPr>
      <dgm:t>
        <a:bodyPr/>
        <a:lstStyle/>
        <a:p>
          <a:pPr rtl="0"/>
          <a:r>
            <a:rPr lang="sr-Latn-CS" b="1" dirty="0" smtClean="0"/>
            <a:t>Vremenska koncentrisanost</a:t>
          </a:r>
          <a:endParaRPr lang="en-GB" b="1" dirty="0"/>
        </a:p>
      </dgm:t>
    </dgm:pt>
    <dgm:pt modelId="{9EC07DCF-6C5C-4F9C-BF98-542275FCB3C1}" type="parTrans" cxnId="{D3B846A0-F824-43B8-90FA-99E285249AF7}">
      <dgm:prSet/>
      <dgm:spPr/>
      <dgm:t>
        <a:bodyPr/>
        <a:lstStyle/>
        <a:p>
          <a:endParaRPr lang="en-GB"/>
        </a:p>
      </dgm:t>
    </dgm:pt>
    <dgm:pt modelId="{5F4AE829-7EE7-422F-8879-CAC6A4FD84A4}" type="sibTrans" cxnId="{D3B846A0-F824-43B8-90FA-99E285249AF7}">
      <dgm:prSet/>
      <dgm:spPr/>
      <dgm:t>
        <a:bodyPr/>
        <a:lstStyle/>
        <a:p>
          <a:endParaRPr lang="en-GB"/>
        </a:p>
      </dgm:t>
    </dgm:pt>
    <dgm:pt modelId="{E8FEC5DC-E875-4AA7-B94A-DBC31A5687D4}">
      <dgm:prSet/>
      <dgm:spPr>
        <a:ln w="57150">
          <a:solidFill>
            <a:srgbClr val="FF0000"/>
          </a:solidFill>
        </a:ln>
      </dgm:spPr>
      <dgm:t>
        <a:bodyPr/>
        <a:lstStyle/>
        <a:p>
          <a:pPr rtl="0"/>
          <a:r>
            <a:rPr lang="sr-Latn-CS" b="1" dirty="0" smtClean="0"/>
            <a:t>Disperzivnost</a:t>
          </a:r>
          <a:endParaRPr lang="en-GB" b="1" dirty="0"/>
        </a:p>
      </dgm:t>
    </dgm:pt>
    <dgm:pt modelId="{6723FD29-4F88-47ED-9563-7EF3B7C4F561}" type="parTrans" cxnId="{01EDB082-0A64-465F-A639-B49980F89C19}">
      <dgm:prSet/>
      <dgm:spPr/>
      <dgm:t>
        <a:bodyPr/>
        <a:lstStyle/>
        <a:p>
          <a:endParaRPr lang="en-GB"/>
        </a:p>
      </dgm:t>
    </dgm:pt>
    <dgm:pt modelId="{173E0965-094A-45C3-BE35-41ECB7CA4E09}" type="sibTrans" cxnId="{01EDB082-0A64-465F-A639-B49980F89C19}">
      <dgm:prSet/>
      <dgm:spPr/>
      <dgm:t>
        <a:bodyPr/>
        <a:lstStyle/>
        <a:p>
          <a:endParaRPr lang="en-GB"/>
        </a:p>
      </dgm:t>
    </dgm:pt>
    <dgm:pt modelId="{6E1AED72-F5CD-4742-8C15-544FDDDDACB1}">
      <dgm:prSet/>
      <dgm:spPr>
        <a:solidFill>
          <a:schemeClr val="tx2">
            <a:lumMod val="20000"/>
            <a:lumOff val="80000"/>
          </a:schemeClr>
        </a:solidFill>
      </dgm:spPr>
      <dgm:t>
        <a:bodyPr/>
        <a:lstStyle/>
        <a:p>
          <a:pPr rtl="0"/>
          <a:r>
            <a:rPr lang="sr-Latn-CS" b="1" dirty="0" smtClean="0"/>
            <a:t>Heterogenost</a:t>
          </a:r>
          <a:endParaRPr lang="en-GB" b="1" dirty="0"/>
        </a:p>
      </dgm:t>
    </dgm:pt>
    <dgm:pt modelId="{E425721B-586C-44B1-9A8E-500581FBD094}" type="parTrans" cxnId="{6E29240B-EEC1-4AA9-B515-DD009F281860}">
      <dgm:prSet/>
      <dgm:spPr/>
      <dgm:t>
        <a:bodyPr/>
        <a:lstStyle/>
        <a:p>
          <a:endParaRPr lang="en-GB"/>
        </a:p>
      </dgm:t>
    </dgm:pt>
    <dgm:pt modelId="{5D6ACC59-35A8-4FDF-A13C-57C24D6BE518}" type="sibTrans" cxnId="{6E29240B-EEC1-4AA9-B515-DD009F281860}">
      <dgm:prSet/>
      <dgm:spPr/>
      <dgm:t>
        <a:bodyPr/>
        <a:lstStyle/>
        <a:p>
          <a:endParaRPr lang="en-GB"/>
        </a:p>
      </dgm:t>
    </dgm:pt>
    <dgm:pt modelId="{CFAC7CBA-8BA8-4357-BE7C-E98EA3249200}" type="pres">
      <dgm:prSet presAssocID="{266D9BDF-2DEC-426F-8A0E-021285981875}" presName="linear" presStyleCnt="0">
        <dgm:presLayoutVars>
          <dgm:animLvl val="lvl"/>
          <dgm:resizeHandles val="exact"/>
        </dgm:presLayoutVars>
      </dgm:prSet>
      <dgm:spPr/>
      <dgm:t>
        <a:bodyPr/>
        <a:lstStyle/>
        <a:p>
          <a:endParaRPr lang="en-GB"/>
        </a:p>
      </dgm:t>
    </dgm:pt>
    <dgm:pt modelId="{46763452-99A3-4DF3-BF4B-B113615E0B9F}" type="pres">
      <dgm:prSet presAssocID="{8A06EA0B-27E6-44F9-B898-C7A0E940F1AD}" presName="parentText" presStyleLbl="node1" presStyleIdx="0" presStyleCnt="5">
        <dgm:presLayoutVars>
          <dgm:chMax val="0"/>
          <dgm:bulletEnabled val="1"/>
        </dgm:presLayoutVars>
      </dgm:prSet>
      <dgm:spPr/>
      <dgm:t>
        <a:bodyPr/>
        <a:lstStyle/>
        <a:p>
          <a:endParaRPr lang="en-GB"/>
        </a:p>
      </dgm:t>
    </dgm:pt>
    <dgm:pt modelId="{0D45B1F4-E032-4FC0-83AF-FA83C41ECBCF}" type="pres">
      <dgm:prSet presAssocID="{88866D6B-78CD-41BF-B597-FA96A7F88146}" presName="spacer" presStyleCnt="0"/>
      <dgm:spPr/>
    </dgm:pt>
    <dgm:pt modelId="{42EF457D-B717-4DBB-9582-41DF572BFB2B}" type="pres">
      <dgm:prSet presAssocID="{030EC87A-DC12-464A-AE95-B4374B3568BE}" presName="parentText" presStyleLbl="node1" presStyleIdx="1" presStyleCnt="5">
        <dgm:presLayoutVars>
          <dgm:chMax val="0"/>
          <dgm:bulletEnabled val="1"/>
        </dgm:presLayoutVars>
      </dgm:prSet>
      <dgm:spPr/>
      <dgm:t>
        <a:bodyPr/>
        <a:lstStyle/>
        <a:p>
          <a:endParaRPr lang="en-GB"/>
        </a:p>
      </dgm:t>
    </dgm:pt>
    <dgm:pt modelId="{9F8C0636-67D1-4AA0-8BB3-C681CF3C0977}" type="pres">
      <dgm:prSet presAssocID="{6D610F1D-8CB3-408B-927D-C5BABF547578}" presName="spacer" presStyleCnt="0"/>
      <dgm:spPr/>
    </dgm:pt>
    <dgm:pt modelId="{AB163B66-AB3E-4678-B129-DAAC978AE83E}" type="pres">
      <dgm:prSet presAssocID="{F0DE8135-4841-43D0-BD5D-3546CC0EB844}" presName="parentText" presStyleLbl="node1" presStyleIdx="2" presStyleCnt="5">
        <dgm:presLayoutVars>
          <dgm:chMax val="0"/>
          <dgm:bulletEnabled val="1"/>
        </dgm:presLayoutVars>
      </dgm:prSet>
      <dgm:spPr/>
      <dgm:t>
        <a:bodyPr/>
        <a:lstStyle/>
        <a:p>
          <a:endParaRPr lang="en-GB"/>
        </a:p>
      </dgm:t>
    </dgm:pt>
    <dgm:pt modelId="{F521EBB7-4610-4292-A927-8097052EB71A}" type="pres">
      <dgm:prSet presAssocID="{5F4AE829-7EE7-422F-8879-CAC6A4FD84A4}" presName="spacer" presStyleCnt="0"/>
      <dgm:spPr/>
    </dgm:pt>
    <dgm:pt modelId="{2384D4DC-AEAA-4DFC-B1AD-AD3B9AA88A2B}" type="pres">
      <dgm:prSet presAssocID="{E8FEC5DC-E875-4AA7-B94A-DBC31A5687D4}" presName="parentText" presStyleLbl="node1" presStyleIdx="3" presStyleCnt="5">
        <dgm:presLayoutVars>
          <dgm:chMax val="0"/>
          <dgm:bulletEnabled val="1"/>
        </dgm:presLayoutVars>
      </dgm:prSet>
      <dgm:spPr/>
      <dgm:t>
        <a:bodyPr/>
        <a:lstStyle/>
        <a:p>
          <a:endParaRPr lang="en-GB"/>
        </a:p>
      </dgm:t>
    </dgm:pt>
    <dgm:pt modelId="{3541A2ED-E38F-4566-9708-7CF4D391BE1C}" type="pres">
      <dgm:prSet presAssocID="{173E0965-094A-45C3-BE35-41ECB7CA4E09}" presName="spacer" presStyleCnt="0"/>
      <dgm:spPr/>
    </dgm:pt>
    <dgm:pt modelId="{3404400D-2EDC-4D5C-A842-747FB03667E0}" type="pres">
      <dgm:prSet presAssocID="{6E1AED72-F5CD-4742-8C15-544FDDDDACB1}" presName="parentText" presStyleLbl="node1" presStyleIdx="4" presStyleCnt="5">
        <dgm:presLayoutVars>
          <dgm:chMax val="0"/>
          <dgm:bulletEnabled val="1"/>
        </dgm:presLayoutVars>
      </dgm:prSet>
      <dgm:spPr/>
      <dgm:t>
        <a:bodyPr/>
        <a:lstStyle/>
        <a:p>
          <a:endParaRPr lang="en-GB"/>
        </a:p>
      </dgm:t>
    </dgm:pt>
  </dgm:ptLst>
  <dgm:cxnLst>
    <dgm:cxn modelId="{27DB6423-81AB-4437-878B-26BBC8370236}" srcId="{266D9BDF-2DEC-426F-8A0E-021285981875}" destId="{030EC87A-DC12-464A-AE95-B4374B3568BE}" srcOrd="1" destOrd="0" parTransId="{0465BF2A-FD8D-43BB-88E9-736B610ABB55}" sibTransId="{6D610F1D-8CB3-408B-927D-C5BABF547578}"/>
    <dgm:cxn modelId="{D3B846A0-F824-43B8-90FA-99E285249AF7}" srcId="{266D9BDF-2DEC-426F-8A0E-021285981875}" destId="{F0DE8135-4841-43D0-BD5D-3546CC0EB844}" srcOrd="2" destOrd="0" parTransId="{9EC07DCF-6C5C-4F9C-BF98-542275FCB3C1}" sibTransId="{5F4AE829-7EE7-422F-8879-CAC6A4FD84A4}"/>
    <dgm:cxn modelId="{73A878FA-EDE3-43F1-818F-16DC0325DDE8}" type="presOf" srcId="{F0DE8135-4841-43D0-BD5D-3546CC0EB844}" destId="{AB163B66-AB3E-4678-B129-DAAC978AE83E}" srcOrd="0" destOrd="0" presId="urn:microsoft.com/office/officeart/2005/8/layout/vList2"/>
    <dgm:cxn modelId="{1A0D0DCA-C319-4484-8941-DF8D5B278187}" type="presOf" srcId="{8A06EA0B-27E6-44F9-B898-C7A0E940F1AD}" destId="{46763452-99A3-4DF3-BF4B-B113615E0B9F}" srcOrd="0" destOrd="0" presId="urn:microsoft.com/office/officeart/2005/8/layout/vList2"/>
    <dgm:cxn modelId="{BB53D3EA-8822-4BF0-BDD8-58D5B79DF1EF}" type="presOf" srcId="{030EC87A-DC12-464A-AE95-B4374B3568BE}" destId="{42EF457D-B717-4DBB-9582-41DF572BFB2B}" srcOrd="0" destOrd="0" presId="urn:microsoft.com/office/officeart/2005/8/layout/vList2"/>
    <dgm:cxn modelId="{01EDB082-0A64-465F-A639-B49980F89C19}" srcId="{266D9BDF-2DEC-426F-8A0E-021285981875}" destId="{E8FEC5DC-E875-4AA7-B94A-DBC31A5687D4}" srcOrd="3" destOrd="0" parTransId="{6723FD29-4F88-47ED-9563-7EF3B7C4F561}" sibTransId="{173E0965-094A-45C3-BE35-41ECB7CA4E09}"/>
    <dgm:cxn modelId="{07099E44-9273-4FD6-93BA-27E3DDA152B7}" type="presOf" srcId="{6E1AED72-F5CD-4742-8C15-544FDDDDACB1}" destId="{3404400D-2EDC-4D5C-A842-747FB03667E0}" srcOrd="0" destOrd="0" presId="urn:microsoft.com/office/officeart/2005/8/layout/vList2"/>
    <dgm:cxn modelId="{8A318D99-354A-4F08-A2EC-48C038C905A0}" type="presOf" srcId="{266D9BDF-2DEC-426F-8A0E-021285981875}" destId="{CFAC7CBA-8BA8-4357-BE7C-E98EA3249200}" srcOrd="0" destOrd="0" presId="urn:microsoft.com/office/officeart/2005/8/layout/vList2"/>
    <dgm:cxn modelId="{CD459A22-E312-45B7-AA40-9A2C65EB4266}" srcId="{266D9BDF-2DEC-426F-8A0E-021285981875}" destId="{8A06EA0B-27E6-44F9-B898-C7A0E940F1AD}" srcOrd="0" destOrd="0" parTransId="{70D99EF4-FA6A-47CD-AFD9-B34785637EC3}" sibTransId="{88866D6B-78CD-41BF-B597-FA96A7F88146}"/>
    <dgm:cxn modelId="{6E29240B-EEC1-4AA9-B515-DD009F281860}" srcId="{266D9BDF-2DEC-426F-8A0E-021285981875}" destId="{6E1AED72-F5CD-4742-8C15-544FDDDDACB1}" srcOrd="4" destOrd="0" parTransId="{E425721B-586C-44B1-9A8E-500581FBD094}" sibTransId="{5D6ACC59-35A8-4FDF-A13C-57C24D6BE518}"/>
    <dgm:cxn modelId="{2907A169-419F-4214-8B4D-64F8D178C96B}" type="presOf" srcId="{E8FEC5DC-E875-4AA7-B94A-DBC31A5687D4}" destId="{2384D4DC-AEAA-4DFC-B1AD-AD3B9AA88A2B}" srcOrd="0" destOrd="0" presId="urn:microsoft.com/office/officeart/2005/8/layout/vList2"/>
    <dgm:cxn modelId="{0FF74D7A-2F8E-4557-95CF-6C57D807EA8F}" type="presParOf" srcId="{CFAC7CBA-8BA8-4357-BE7C-E98EA3249200}" destId="{46763452-99A3-4DF3-BF4B-B113615E0B9F}" srcOrd="0" destOrd="0" presId="urn:microsoft.com/office/officeart/2005/8/layout/vList2"/>
    <dgm:cxn modelId="{1DA4FFFD-39D9-4C2B-8394-8BD1D6CF643F}" type="presParOf" srcId="{CFAC7CBA-8BA8-4357-BE7C-E98EA3249200}" destId="{0D45B1F4-E032-4FC0-83AF-FA83C41ECBCF}" srcOrd="1" destOrd="0" presId="urn:microsoft.com/office/officeart/2005/8/layout/vList2"/>
    <dgm:cxn modelId="{2A270636-76F4-44A9-851E-EBFAFD8689E2}" type="presParOf" srcId="{CFAC7CBA-8BA8-4357-BE7C-E98EA3249200}" destId="{42EF457D-B717-4DBB-9582-41DF572BFB2B}" srcOrd="2" destOrd="0" presId="urn:microsoft.com/office/officeart/2005/8/layout/vList2"/>
    <dgm:cxn modelId="{A862C26B-5DA2-43D7-A8CB-96DFE5D47726}" type="presParOf" srcId="{CFAC7CBA-8BA8-4357-BE7C-E98EA3249200}" destId="{9F8C0636-67D1-4AA0-8BB3-C681CF3C0977}" srcOrd="3" destOrd="0" presId="urn:microsoft.com/office/officeart/2005/8/layout/vList2"/>
    <dgm:cxn modelId="{62DE0B52-4BEA-48F7-80E6-273400B02399}" type="presParOf" srcId="{CFAC7CBA-8BA8-4357-BE7C-E98EA3249200}" destId="{AB163B66-AB3E-4678-B129-DAAC978AE83E}" srcOrd="4" destOrd="0" presId="urn:microsoft.com/office/officeart/2005/8/layout/vList2"/>
    <dgm:cxn modelId="{C537659D-3427-4122-964B-9A3345A54CA8}" type="presParOf" srcId="{CFAC7CBA-8BA8-4357-BE7C-E98EA3249200}" destId="{F521EBB7-4610-4292-A927-8097052EB71A}" srcOrd="5" destOrd="0" presId="urn:microsoft.com/office/officeart/2005/8/layout/vList2"/>
    <dgm:cxn modelId="{6EB9115E-3575-42A4-B2B6-C3FADF9F7902}" type="presParOf" srcId="{CFAC7CBA-8BA8-4357-BE7C-E98EA3249200}" destId="{2384D4DC-AEAA-4DFC-B1AD-AD3B9AA88A2B}" srcOrd="6" destOrd="0" presId="urn:microsoft.com/office/officeart/2005/8/layout/vList2"/>
    <dgm:cxn modelId="{5E2E5C09-7B94-419A-BB81-871003302ADC}" type="presParOf" srcId="{CFAC7CBA-8BA8-4357-BE7C-E98EA3249200}" destId="{3541A2ED-E38F-4566-9708-7CF4D391BE1C}" srcOrd="7" destOrd="0" presId="urn:microsoft.com/office/officeart/2005/8/layout/vList2"/>
    <dgm:cxn modelId="{630E2B7C-8218-4460-A37C-1B6A18A0455F}" type="presParOf" srcId="{CFAC7CBA-8BA8-4357-BE7C-E98EA3249200}" destId="{3404400D-2EDC-4D5C-A842-747FB03667E0}"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66D9BDF-2DEC-426F-8A0E-021285981875}"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GB"/>
        </a:p>
      </dgm:t>
    </dgm:pt>
    <dgm:pt modelId="{8A06EA0B-27E6-44F9-B898-C7A0E940F1AD}">
      <dgm:prSet/>
      <dgm:spPr>
        <a:solidFill>
          <a:schemeClr val="tx2">
            <a:lumMod val="20000"/>
            <a:lumOff val="80000"/>
          </a:schemeClr>
        </a:solidFill>
      </dgm:spPr>
      <dgm:t>
        <a:bodyPr/>
        <a:lstStyle/>
        <a:p>
          <a:pPr rtl="0"/>
          <a:r>
            <a:rPr lang="sr-Latn-CS" b="1" dirty="0" smtClean="0"/>
            <a:t>Elastičnost</a:t>
          </a:r>
          <a:endParaRPr lang="en-GB" b="1" dirty="0"/>
        </a:p>
      </dgm:t>
    </dgm:pt>
    <dgm:pt modelId="{70D99EF4-FA6A-47CD-AFD9-B34785637EC3}" type="parTrans" cxnId="{CD459A22-E312-45B7-AA40-9A2C65EB4266}">
      <dgm:prSet/>
      <dgm:spPr/>
      <dgm:t>
        <a:bodyPr/>
        <a:lstStyle/>
        <a:p>
          <a:endParaRPr lang="en-GB"/>
        </a:p>
      </dgm:t>
    </dgm:pt>
    <dgm:pt modelId="{88866D6B-78CD-41BF-B597-FA96A7F88146}" type="sibTrans" cxnId="{CD459A22-E312-45B7-AA40-9A2C65EB4266}">
      <dgm:prSet/>
      <dgm:spPr/>
      <dgm:t>
        <a:bodyPr/>
        <a:lstStyle/>
        <a:p>
          <a:endParaRPr lang="en-GB"/>
        </a:p>
      </dgm:t>
    </dgm:pt>
    <dgm:pt modelId="{030EC87A-DC12-464A-AE95-B4374B3568BE}">
      <dgm:prSet/>
      <dgm:spPr>
        <a:solidFill>
          <a:schemeClr val="tx2">
            <a:lumMod val="20000"/>
            <a:lumOff val="80000"/>
          </a:schemeClr>
        </a:solidFill>
      </dgm:spPr>
      <dgm:t>
        <a:bodyPr/>
        <a:lstStyle/>
        <a:p>
          <a:pPr rtl="0"/>
          <a:r>
            <a:rPr lang="sr-Latn-CS" b="1" dirty="0" smtClean="0"/>
            <a:t>Mobilnost</a:t>
          </a:r>
          <a:endParaRPr lang="en-GB" b="1" dirty="0"/>
        </a:p>
      </dgm:t>
    </dgm:pt>
    <dgm:pt modelId="{0465BF2A-FD8D-43BB-88E9-736B610ABB55}" type="parTrans" cxnId="{27DB6423-81AB-4437-878B-26BBC8370236}">
      <dgm:prSet/>
      <dgm:spPr/>
      <dgm:t>
        <a:bodyPr/>
        <a:lstStyle/>
        <a:p>
          <a:endParaRPr lang="en-GB"/>
        </a:p>
      </dgm:t>
    </dgm:pt>
    <dgm:pt modelId="{6D610F1D-8CB3-408B-927D-C5BABF547578}" type="sibTrans" cxnId="{27DB6423-81AB-4437-878B-26BBC8370236}">
      <dgm:prSet/>
      <dgm:spPr/>
      <dgm:t>
        <a:bodyPr/>
        <a:lstStyle/>
        <a:p>
          <a:endParaRPr lang="en-GB"/>
        </a:p>
      </dgm:t>
    </dgm:pt>
    <dgm:pt modelId="{F0DE8135-4841-43D0-BD5D-3546CC0EB844}">
      <dgm:prSet/>
      <dgm:spPr>
        <a:solidFill>
          <a:schemeClr val="tx2">
            <a:lumMod val="20000"/>
            <a:lumOff val="80000"/>
          </a:schemeClr>
        </a:solidFill>
      </dgm:spPr>
      <dgm:t>
        <a:bodyPr/>
        <a:lstStyle/>
        <a:p>
          <a:pPr rtl="0"/>
          <a:r>
            <a:rPr lang="sr-Latn-CS" b="1" dirty="0" smtClean="0"/>
            <a:t>Vremenska koncentrisanost</a:t>
          </a:r>
          <a:endParaRPr lang="en-GB" b="1" dirty="0"/>
        </a:p>
      </dgm:t>
    </dgm:pt>
    <dgm:pt modelId="{9EC07DCF-6C5C-4F9C-BF98-542275FCB3C1}" type="parTrans" cxnId="{D3B846A0-F824-43B8-90FA-99E285249AF7}">
      <dgm:prSet/>
      <dgm:spPr/>
      <dgm:t>
        <a:bodyPr/>
        <a:lstStyle/>
        <a:p>
          <a:endParaRPr lang="en-GB"/>
        </a:p>
      </dgm:t>
    </dgm:pt>
    <dgm:pt modelId="{5F4AE829-7EE7-422F-8879-CAC6A4FD84A4}" type="sibTrans" cxnId="{D3B846A0-F824-43B8-90FA-99E285249AF7}">
      <dgm:prSet/>
      <dgm:spPr/>
      <dgm:t>
        <a:bodyPr/>
        <a:lstStyle/>
        <a:p>
          <a:endParaRPr lang="en-GB"/>
        </a:p>
      </dgm:t>
    </dgm:pt>
    <dgm:pt modelId="{E8FEC5DC-E875-4AA7-B94A-DBC31A5687D4}">
      <dgm:prSet/>
      <dgm:spPr>
        <a:solidFill>
          <a:schemeClr val="tx2">
            <a:lumMod val="20000"/>
            <a:lumOff val="80000"/>
          </a:schemeClr>
        </a:solidFill>
      </dgm:spPr>
      <dgm:t>
        <a:bodyPr/>
        <a:lstStyle/>
        <a:p>
          <a:pPr rtl="0"/>
          <a:r>
            <a:rPr lang="sr-Latn-CS" b="1" dirty="0" smtClean="0"/>
            <a:t>Disperzivnost</a:t>
          </a:r>
          <a:endParaRPr lang="en-GB" b="1" dirty="0"/>
        </a:p>
      </dgm:t>
    </dgm:pt>
    <dgm:pt modelId="{6723FD29-4F88-47ED-9563-7EF3B7C4F561}" type="parTrans" cxnId="{01EDB082-0A64-465F-A639-B49980F89C19}">
      <dgm:prSet/>
      <dgm:spPr/>
      <dgm:t>
        <a:bodyPr/>
        <a:lstStyle/>
        <a:p>
          <a:endParaRPr lang="en-GB"/>
        </a:p>
      </dgm:t>
    </dgm:pt>
    <dgm:pt modelId="{173E0965-094A-45C3-BE35-41ECB7CA4E09}" type="sibTrans" cxnId="{01EDB082-0A64-465F-A639-B49980F89C19}">
      <dgm:prSet/>
      <dgm:spPr/>
      <dgm:t>
        <a:bodyPr/>
        <a:lstStyle/>
        <a:p>
          <a:endParaRPr lang="en-GB"/>
        </a:p>
      </dgm:t>
    </dgm:pt>
    <dgm:pt modelId="{6E1AED72-F5CD-4742-8C15-544FDDDDACB1}">
      <dgm:prSet/>
      <dgm:spPr>
        <a:ln w="57150">
          <a:solidFill>
            <a:srgbClr val="FF0000"/>
          </a:solidFill>
        </a:ln>
      </dgm:spPr>
      <dgm:t>
        <a:bodyPr/>
        <a:lstStyle/>
        <a:p>
          <a:pPr rtl="0"/>
          <a:r>
            <a:rPr lang="sr-Latn-CS" b="1" dirty="0" smtClean="0"/>
            <a:t>Heterogenost</a:t>
          </a:r>
          <a:endParaRPr lang="en-GB" b="1" dirty="0"/>
        </a:p>
      </dgm:t>
    </dgm:pt>
    <dgm:pt modelId="{E425721B-586C-44B1-9A8E-500581FBD094}" type="parTrans" cxnId="{6E29240B-EEC1-4AA9-B515-DD009F281860}">
      <dgm:prSet/>
      <dgm:spPr/>
      <dgm:t>
        <a:bodyPr/>
        <a:lstStyle/>
        <a:p>
          <a:endParaRPr lang="en-GB"/>
        </a:p>
      </dgm:t>
    </dgm:pt>
    <dgm:pt modelId="{5D6ACC59-35A8-4FDF-A13C-57C24D6BE518}" type="sibTrans" cxnId="{6E29240B-EEC1-4AA9-B515-DD009F281860}">
      <dgm:prSet/>
      <dgm:spPr/>
      <dgm:t>
        <a:bodyPr/>
        <a:lstStyle/>
        <a:p>
          <a:endParaRPr lang="en-GB"/>
        </a:p>
      </dgm:t>
    </dgm:pt>
    <dgm:pt modelId="{CFAC7CBA-8BA8-4357-BE7C-E98EA3249200}" type="pres">
      <dgm:prSet presAssocID="{266D9BDF-2DEC-426F-8A0E-021285981875}" presName="linear" presStyleCnt="0">
        <dgm:presLayoutVars>
          <dgm:animLvl val="lvl"/>
          <dgm:resizeHandles val="exact"/>
        </dgm:presLayoutVars>
      </dgm:prSet>
      <dgm:spPr/>
      <dgm:t>
        <a:bodyPr/>
        <a:lstStyle/>
        <a:p>
          <a:endParaRPr lang="en-GB"/>
        </a:p>
      </dgm:t>
    </dgm:pt>
    <dgm:pt modelId="{46763452-99A3-4DF3-BF4B-B113615E0B9F}" type="pres">
      <dgm:prSet presAssocID="{8A06EA0B-27E6-44F9-B898-C7A0E940F1AD}" presName="parentText" presStyleLbl="node1" presStyleIdx="0" presStyleCnt="5">
        <dgm:presLayoutVars>
          <dgm:chMax val="0"/>
          <dgm:bulletEnabled val="1"/>
        </dgm:presLayoutVars>
      </dgm:prSet>
      <dgm:spPr/>
      <dgm:t>
        <a:bodyPr/>
        <a:lstStyle/>
        <a:p>
          <a:endParaRPr lang="en-GB"/>
        </a:p>
      </dgm:t>
    </dgm:pt>
    <dgm:pt modelId="{0D45B1F4-E032-4FC0-83AF-FA83C41ECBCF}" type="pres">
      <dgm:prSet presAssocID="{88866D6B-78CD-41BF-B597-FA96A7F88146}" presName="spacer" presStyleCnt="0"/>
      <dgm:spPr/>
    </dgm:pt>
    <dgm:pt modelId="{42EF457D-B717-4DBB-9582-41DF572BFB2B}" type="pres">
      <dgm:prSet presAssocID="{030EC87A-DC12-464A-AE95-B4374B3568BE}" presName="parentText" presStyleLbl="node1" presStyleIdx="1" presStyleCnt="5">
        <dgm:presLayoutVars>
          <dgm:chMax val="0"/>
          <dgm:bulletEnabled val="1"/>
        </dgm:presLayoutVars>
      </dgm:prSet>
      <dgm:spPr/>
      <dgm:t>
        <a:bodyPr/>
        <a:lstStyle/>
        <a:p>
          <a:endParaRPr lang="en-GB"/>
        </a:p>
      </dgm:t>
    </dgm:pt>
    <dgm:pt modelId="{9F8C0636-67D1-4AA0-8BB3-C681CF3C0977}" type="pres">
      <dgm:prSet presAssocID="{6D610F1D-8CB3-408B-927D-C5BABF547578}" presName="spacer" presStyleCnt="0"/>
      <dgm:spPr/>
    </dgm:pt>
    <dgm:pt modelId="{AB163B66-AB3E-4678-B129-DAAC978AE83E}" type="pres">
      <dgm:prSet presAssocID="{F0DE8135-4841-43D0-BD5D-3546CC0EB844}" presName="parentText" presStyleLbl="node1" presStyleIdx="2" presStyleCnt="5">
        <dgm:presLayoutVars>
          <dgm:chMax val="0"/>
          <dgm:bulletEnabled val="1"/>
        </dgm:presLayoutVars>
      </dgm:prSet>
      <dgm:spPr/>
      <dgm:t>
        <a:bodyPr/>
        <a:lstStyle/>
        <a:p>
          <a:endParaRPr lang="en-GB"/>
        </a:p>
      </dgm:t>
    </dgm:pt>
    <dgm:pt modelId="{F521EBB7-4610-4292-A927-8097052EB71A}" type="pres">
      <dgm:prSet presAssocID="{5F4AE829-7EE7-422F-8879-CAC6A4FD84A4}" presName="spacer" presStyleCnt="0"/>
      <dgm:spPr/>
    </dgm:pt>
    <dgm:pt modelId="{2384D4DC-AEAA-4DFC-B1AD-AD3B9AA88A2B}" type="pres">
      <dgm:prSet presAssocID="{E8FEC5DC-E875-4AA7-B94A-DBC31A5687D4}" presName="parentText" presStyleLbl="node1" presStyleIdx="3" presStyleCnt="5">
        <dgm:presLayoutVars>
          <dgm:chMax val="0"/>
          <dgm:bulletEnabled val="1"/>
        </dgm:presLayoutVars>
      </dgm:prSet>
      <dgm:spPr/>
      <dgm:t>
        <a:bodyPr/>
        <a:lstStyle/>
        <a:p>
          <a:endParaRPr lang="en-GB"/>
        </a:p>
      </dgm:t>
    </dgm:pt>
    <dgm:pt modelId="{3541A2ED-E38F-4566-9708-7CF4D391BE1C}" type="pres">
      <dgm:prSet presAssocID="{173E0965-094A-45C3-BE35-41ECB7CA4E09}" presName="spacer" presStyleCnt="0"/>
      <dgm:spPr/>
    </dgm:pt>
    <dgm:pt modelId="{3404400D-2EDC-4D5C-A842-747FB03667E0}" type="pres">
      <dgm:prSet presAssocID="{6E1AED72-F5CD-4742-8C15-544FDDDDACB1}" presName="parentText" presStyleLbl="node1" presStyleIdx="4" presStyleCnt="5">
        <dgm:presLayoutVars>
          <dgm:chMax val="0"/>
          <dgm:bulletEnabled val="1"/>
        </dgm:presLayoutVars>
      </dgm:prSet>
      <dgm:spPr/>
      <dgm:t>
        <a:bodyPr/>
        <a:lstStyle/>
        <a:p>
          <a:endParaRPr lang="en-GB"/>
        </a:p>
      </dgm:t>
    </dgm:pt>
  </dgm:ptLst>
  <dgm:cxnLst>
    <dgm:cxn modelId="{27DB6423-81AB-4437-878B-26BBC8370236}" srcId="{266D9BDF-2DEC-426F-8A0E-021285981875}" destId="{030EC87A-DC12-464A-AE95-B4374B3568BE}" srcOrd="1" destOrd="0" parTransId="{0465BF2A-FD8D-43BB-88E9-736B610ABB55}" sibTransId="{6D610F1D-8CB3-408B-927D-C5BABF547578}"/>
    <dgm:cxn modelId="{D3B846A0-F824-43B8-90FA-99E285249AF7}" srcId="{266D9BDF-2DEC-426F-8A0E-021285981875}" destId="{F0DE8135-4841-43D0-BD5D-3546CC0EB844}" srcOrd="2" destOrd="0" parTransId="{9EC07DCF-6C5C-4F9C-BF98-542275FCB3C1}" sibTransId="{5F4AE829-7EE7-422F-8879-CAC6A4FD84A4}"/>
    <dgm:cxn modelId="{D684A749-B6E6-4626-A88B-D1BBE9F08D36}" type="presOf" srcId="{030EC87A-DC12-464A-AE95-B4374B3568BE}" destId="{42EF457D-B717-4DBB-9582-41DF572BFB2B}" srcOrd="0" destOrd="0" presId="urn:microsoft.com/office/officeart/2005/8/layout/vList2"/>
    <dgm:cxn modelId="{09051674-5435-47BC-B5A9-536C9A567596}" type="presOf" srcId="{266D9BDF-2DEC-426F-8A0E-021285981875}" destId="{CFAC7CBA-8BA8-4357-BE7C-E98EA3249200}" srcOrd="0" destOrd="0" presId="urn:microsoft.com/office/officeart/2005/8/layout/vList2"/>
    <dgm:cxn modelId="{373FBB9E-907B-4327-BD4E-ACCB4C669342}" type="presOf" srcId="{6E1AED72-F5CD-4742-8C15-544FDDDDACB1}" destId="{3404400D-2EDC-4D5C-A842-747FB03667E0}" srcOrd="0" destOrd="0" presId="urn:microsoft.com/office/officeart/2005/8/layout/vList2"/>
    <dgm:cxn modelId="{2EFA3238-9442-48F5-88BA-AF3EF4489623}" type="presOf" srcId="{F0DE8135-4841-43D0-BD5D-3546CC0EB844}" destId="{AB163B66-AB3E-4678-B129-DAAC978AE83E}" srcOrd="0" destOrd="0" presId="urn:microsoft.com/office/officeart/2005/8/layout/vList2"/>
    <dgm:cxn modelId="{C7E7D688-891D-4A83-81FC-994F902ED702}" type="presOf" srcId="{8A06EA0B-27E6-44F9-B898-C7A0E940F1AD}" destId="{46763452-99A3-4DF3-BF4B-B113615E0B9F}" srcOrd="0" destOrd="0" presId="urn:microsoft.com/office/officeart/2005/8/layout/vList2"/>
    <dgm:cxn modelId="{01EDB082-0A64-465F-A639-B49980F89C19}" srcId="{266D9BDF-2DEC-426F-8A0E-021285981875}" destId="{E8FEC5DC-E875-4AA7-B94A-DBC31A5687D4}" srcOrd="3" destOrd="0" parTransId="{6723FD29-4F88-47ED-9563-7EF3B7C4F561}" sibTransId="{173E0965-094A-45C3-BE35-41ECB7CA4E09}"/>
    <dgm:cxn modelId="{CD459A22-E312-45B7-AA40-9A2C65EB4266}" srcId="{266D9BDF-2DEC-426F-8A0E-021285981875}" destId="{8A06EA0B-27E6-44F9-B898-C7A0E940F1AD}" srcOrd="0" destOrd="0" parTransId="{70D99EF4-FA6A-47CD-AFD9-B34785637EC3}" sibTransId="{88866D6B-78CD-41BF-B597-FA96A7F88146}"/>
    <dgm:cxn modelId="{6E29240B-EEC1-4AA9-B515-DD009F281860}" srcId="{266D9BDF-2DEC-426F-8A0E-021285981875}" destId="{6E1AED72-F5CD-4742-8C15-544FDDDDACB1}" srcOrd="4" destOrd="0" parTransId="{E425721B-586C-44B1-9A8E-500581FBD094}" sibTransId="{5D6ACC59-35A8-4FDF-A13C-57C24D6BE518}"/>
    <dgm:cxn modelId="{C56FC53F-83B0-4692-B1D4-B7F51CCA349E}" type="presOf" srcId="{E8FEC5DC-E875-4AA7-B94A-DBC31A5687D4}" destId="{2384D4DC-AEAA-4DFC-B1AD-AD3B9AA88A2B}" srcOrd="0" destOrd="0" presId="urn:microsoft.com/office/officeart/2005/8/layout/vList2"/>
    <dgm:cxn modelId="{7901F1C5-F7FE-4158-9F6B-402F7F25CCD9}" type="presParOf" srcId="{CFAC7CBA-8BA8-4357-BE7C-E98EA3249200}" destId="{46763452-99A3-4DF3-BF4B-B113615E0B9F}" srcOrd="0" destOrd="0" presId="urn:microsoft.com/office/officeart/2005/8/layout/vList2"/>
    <dgm:cxn modelId="{ED0F50E0-7457-4194-AE91-07120A514395}" type="presParOf" srcId="{CFAC7CBA-8BA8-4357-BE7C-E98EA3249200}" destId="{0D45B1F4-E032-4FC0-83AF-FA83C41ECBCF}" srcOrd="1" destOrd="0" presId="urn:microsoft.com/office/officeart/2005/8/layout/vList2"/>
    <dgm:cxn modelId="{B1312AE9-7F5B-4C48-B23C-BE2772BA33FF}" type="presParOf" srcId="{CFAC7CBA-8BA8-4357-BE7C-E98EA3249200}" destId="{42EF457D-B717-4DBB-9582-41DF572BFB2B}" srcOrd="2" destOrd="0" presId="urn:microsoft.com/office/officeart/2005/8/layout/vList2"/>
    <dgm:cxn modelId="{225C7029-6EBE-4C8A-8A39-19478B4C5133}" type="presParOf" srcId="{CFAC7CBA-8BA8-4357-BE7C-E98EA3249200}" destId="{9F8C0636-67D1-4AA0-8BB3-C681CF3C0977}" srcOrd="3" destOrd="0" presId="urn:microsoft.com/office/officeart/2005/8/layout/vList2"/>
    <dgm:cxn modelId="{BEFB2915-07FB-4B9E-83C7-99822CB0C078}" type="presParOf" srcId="{CFAC7CBA-8BA8-4357-BE7C-E98EA3249200}" destId="{AB163B66-AB3E-4678-B129-DAAC978AE83E}" srcOrd="4" destOrd="0" presId="urn:microsoft.com/office/officeart/2005/8/layout/vList2"/>
    <dgm:cxn modelId="{2F598BCE-C6A4-4840-AC12-B6DC53F58F44}" type="presParOf" srcId="{CFAC7CBA-8BA8-4357-BE7C-E98EA3249200}" destId="{F521EBB7-4610-4292-A927-8097052EB71A}" srcOrd="5" destOrd="0" presId="urn:microsoft.com/office/officeart/2005/8/layout/vList2"/>
    <dgm:cxn modelId="{9C5D123F-7D85-4CCF-B2FB-9F5751AF9FE4}" type="presParOf" srcId="{CFAC7CBA-8BA8-4357-BE7C-E98EA3249200}" destId="{2384D4DC-AEAA-4DFC-B1AD-AD3B9AA88A2B}" srcOrd="6" destOrd="0" presId="urn:microsoft.com/office/officeart/2005/8/layout/vList2"/>
    <dgm:cxn modelId="{8DD31307-966E-4D46-B674-496AB3715456}" type="presParOf" srcId="{CFAC7CBA-8BA8-4357-BE7C-E98EA3249200}" destId="{3541A2ED-E38F-4566-9708-7CF4D391BE1C}" srcOrd="7" destOrd="0" presId="urn:microsoft.com/office/officeart/2005/8/layout/vList2"/>
    <dgm:cxn modelId="{6D6CB7DB-D84C-4E59-9264-5423ADDE76C9}" type="presParOf" srcId="{CFAC7CBA-8BA8-4357-BE7C-E98EA3249200}" destId="{3404400D-2EDC-4D5C-A842-747FB03667E0}"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66D9BDF-2DEC-426F-8A0E-021285981875}"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GB"/>
        </a:p>
      </dgm:t>
    </dgm:pt>
    <dgm:pt modelId="{8A06EA0B-27E6-44F9-B898-C7A0E940F1AD}">
      <dgm:prSet custT="1"/>
      <dgm:spPr/>
      <dgm:t>
        <a:bodyPr/>
        <a:lstStyle/>
        <a:p>
          <a:pPr rtl="0"/>
          <a:r>
            <a:rPr lang="sr-Latn-CS" sz="3200" b="1" dirty="0" smtClean="0"/>
            <a:t>Kompleksnost</a:t>
          </a:r>
          <a:endParaRPr lang="en-GB" sz="3200" b="1" dirty="0"/>
        </a:p>
      </dgm:t>
    </dgm:pt>
    <dgm:pt modelId="{70D99EF4-FA6A-47CD-AFD9-B34785637EC3}" type="parTrans" cxnId="{CD459A22-E312-45B7-AA40-9A2C65EB4266}">
      <dgm:prSet/>
      <dgm:spPr/>
      <dgm:t>
        <a:bodyPr/>
        <a:lstStyle/>
        <a:p>
          <a:endParaRPr lang="en-GB"/>
        </a:p>
      </dgm:t>
    </dgm:pt>
    <dgm:pt modelId="{88866D6B-78CD-41BF-B597-FA96A7F88146}" type="sibTrans" cxnId="{CD459A22-E312-45B7-AA40-9A2C65EB4266}">
      <dgm:prSet/>
      <dgm:spPr/>
      <dgm:t>
        <a:bodyPr/>
        <a:lstStyle/>
        <a:p>
          <a:endParaRPr lang="en-GB"/>
        </a:p>
      </dgm:t>
    </dgm:pt>
    <dgm:pt modelId="{030EC87A-DC12-464A-AE95-B4374B3568BE}">
      <dgm:prSet custT="1"/>
      <dgm:spPr/>
      <dgm:t>
        <a:bodyPr/>
        <a:lstStyle/>
        <a:p>
          <a:pPr rtl="0"/>
          <a:r>
            <a:rPr lang="sr-Latn-CS" sz="3200" b="1" dirty="0" smtClean="0"/>
            <a:t>Neelastičnost</a:t>
          </a:r>
          <a:endParaRPr lang="en-GB" sz="3200" b="1" dirty="0"/>
        </a:p>
      </dgm:t>
    </dgm:pt>
    <dgm:pt modelId="{0465BF2A-FD8D-43BB-88E9-736B610ABB55}" type="parTrans" cxnId="{27DB6423-81AB-4437-878B-26BBC8370236}">
      <dgm:prSet/>
      <dgm:spPr/>
      <dgm:t>
        <a:bodyPr/>
        <a:lstStyle/>
        <a:p>
          <a:endParaRPr lang="en-GB"/>
        </a:p>
      </dgm:t>
    </dgm:pt>
    <dgm:pt modelId="{6D610F1D-8CB3-408B-927D-C5BABF547578}" type="sibTrans" cxnId="{27DB6423-81AB-4437-878B-26BBC8370236}">
      <dgm:prSet/>
      <dgm:spPr/>
      <dgm:t>
        <a:bodyPr/>
        <a:lstStyle/>
        <a:p>
          <a:endParaRPr lang="en-GB"/>
        </a:p>
      </dgm:t>
    </dgm:pt>
    <dgm:pt modelId="{F0DE8135-4841-43D0-BD5D-3546CC0EB844}">
      <dgm:prSet custT="1"/>
      <dgm:spPr/>
      <dgm:t>
        <a:bodyPr/>
        <a:lstStyle/>
        <a:p>
          <a:pPr rtl="0"/>
          <a:r>
            <a:rPr lang="sr-Latn-CS" sz="3200" b="1" dirty="0" smtClean="0"/>
            <a:t>Statičnost</a:t>
          </a:r>
          <a:endParaRPr lang="en-GB" sz="3200" b="1" dirty="0"/>
        </a:p>
      </dgm:t>
    </dgm:pt>
    <dgm:pt modelId="{9EC07DCF-6C5C-4F9C-BF98-542275FCB3C1}" type="parTrans" cxnId="{D3B846A0-F824-43B8-90FA-99E285249AF7}">
      <dgm:prSet/>
      <dgm:spPr/>
      <dgm:t>
        <a:bodyPr/>
        <a:lstStyle/>
        <a:p>
          <a:endParaRPr lang="en-GB"/>
        </a:p>
      </dgm:t>
    </dgm:pt>
    <dgm:pt modelId="{5F4AE829-7EE7-422F-8879-CAC6A4FD84A4}" type="sibTrans" cxnId="{D3B846A0-F824-43B8-90FA-99E285249AF7}">
      <dgm:prSet/>
      <dgm:spPr/>
      <dgm:t>
        <a:bodyPr/>
        <a:lstStyle/>
        <a:p>
          <a:endParaRPr lang="en-GB"/>
        </a:p>
      </dgm:t>
    </dgm:pt>
    <dgm:pt modelId="{CFAC7CBA-8BA8-4357-BE7C-E98EA3249200}" type="pres">
      <dgm:prSet presAssocID="{266D9BDF-2DEC-426F-8A0E-021285981875}" presName="linear" presStyleCnt="0">
        <dgm:presLayoutVars>
          <dgm:animLvl val="lvl"/>
          <dgm:resizeHandles val="exact"/>
        </dgm:presLayoutVars>
      </dgm:prSet>
      <dgm:spPr/>
      <dgm:t>
        <a:bodyPr/>
        <a:lstStyle/>
        <a:p>
          <a:endParaRPr lang="en-GB"/>
        </a:p>
      </dgm:t>
    </dgm:pt>
    <dgm:pt modelId="{46763452-99A3-4DF3-BF4B-B113615E0B9F}" type="pres">
      <dgm:prSet presAssocID="{8A06EA0B-27E6-44F9-B898-C7A0E940F1AD}" presName="parentText" presStyleLbl="node1" presStyleIdx="0" presStyleCnt="3" custScaleY="66178">
        <dgm:presLayoutVars>
          <dgm:chMax val="0"/>
          <dgm:bulletEnabled val="1"/>
        </dgm:presLayoutVars>
      </dgm:prSet>
      <dgm:spPr/>
      <dgm:t>
        <a:bodyPr/>
        <a:lstStyle/>
        <a:p>
          <a:endParaRPr lang="en-GB"/>
        </a:p>
      </dgm:t>
    </dgm:pt>
    <dgm:pt modelId="{0D45B1F4-E032-4FC0-83AF-FA83C41ECBCF}" type="pres">
      <dgm:prSet presAssocID="{88866D6B-78CD-41BF-B597-FA96A7F88146}" presName="spacer" presStyleCnt="0"/>
      <dgm:spPr/>
    </dgm:pt>
    <dgm:pt modelId="{42EF457D-B717-4DBB-9582-41DF572BFB2B}" type="pres">
      <dgm:prSet presAssocID="{030EC87A-DC12-464A-AE95-B4374B3568BE}" presName="parentText" presStyleLbl="node1" presStyleIdx="1" presStyleCnt="3" custScaleY="66178">
        <dgm:presLayoutVars>
          <dgm:chMax val="0"/>
          <dgm:bulletEnabled val="1"/>
        </dgm:presLayoutVars>
      </dgm:prSet>
      <dgm:spPr/>
      <dgm:t>
        <a:bodyPr/>
        <a:lstStyle/>
        <a:p>
          <a:endParaRPr lang="en-GB"/>
        </a:p>
      </dgm:t>
    </dgm:pt>
    <dgm:pt modelId="{9F8C0636-67D1-4AA0-8BB3-C681CF3C0977}" type="pres">
      <dgm:prSet presAssocID="{6D610F1D-8CB3-408B-927D-C5BABF547578}" presName="spacer" presStyleCnt="0"/>
      <dgm:spPr/>
    </dgm:pt>
    <dgm:pt modelId="{AB163B66-AB3E-4678-B129-DAAC978AE83E}" type="pres">
      <dgm:prSet presAssocID="{F0DE8135-4841-43D0-BD5D-3546CC0EB844}" presName="parentText" presStyleLbl="node1" presStyleIdx="2" presStyleCnt="3" custScaleY="66178">
        <dgm:presLayoutVars>
          <dgm:chMax val="0"/>
          <dgm:bulletEnabled val="1"/>
        </dgm:presLayoutVars>
      </dgm:prSet>
      <dgm:spPr/>
      <dgm:t>
        <a:bodyPr/>
        <a:lstStyle/>
        <a:p>
          <a:endParaRPr lang="en-GB"/>
        </a:p>
      </dgm:t>
    </dgm:pt>
  </dgm:ptLst>
  <dgm:cxnLst>
    <dgm:cxn modelId="{FE4D9231-DDE6-4F94-B374-4027E1508E30}" type="presOf" srcId="{8A06EA0B-27E6-44F9-B898-C7A0E940F1AD}" destId="{46763452-99A3-4DF3-BF4B-B113615E0B9F}" srcOrd="0" destOrd="0" presId="urn:microsoft.com/office/officeart/2005/8/layout/vList2"/>
    <dgm:cxn modelId="{613E64E8-D739-4E3E-A889-785F68E5BF6A}" type="presOf" srcId="{266D9BDF-2DEC-426F-8A0E-021285981875}" destId="{CFAC7CBA-8BA8-4357-BE7C-E98EA3249200}" srcOrd="0" destOrd="0" presId="urn:microsoft.com/office/officeart/2005/8/layout/vList2"/>
    <dgm:cxn modelId="{D3F66C79-1F40-41C8-97B0-1D582F447FE3}" type="presOf" srcId="{030EC87A-DC12-464A-AE95-B4374B3568BE}" destId="{42EF457D-B717-4DBB-9582-41DF572BFB2B}" srcOrd="0" destOrd="0" presId="urn:microsoft.com/office/officeart/2005/8/layout/vList2"/>
    <dgm:cxn modelId="{CD459A22-E312-45B7-AA40-9A2C65EB4266}" srcId="{266D9BDF-2DEC-426F-8A0E-021285981875}" destId="{8A06EA0B-27E6-44F9-B898-C7A0E940F1AD}" srcOrd="0" destOrd="0" parTransId="{70D99EF4-FA6A-47CD-AFD9-B34785637EC3}" sibTransId="{88866D6B-78CD-41BF-B597-FA96A7F88146}"/>
    <dgm:cxn modelId="{D3B846A0-F824-43B8-90FA-99E285249AF7}" srcId="{266D9BDF-2DEC-426F-8A0E-021285981875}" destId="{F0DE8135-4841-43D0-BD5D-3546CC0EB844}" srcOrd="2" destOrd="0" parTransId="{9EC07DCF-6C5C-4F9C-BF98-542275FCB3C1}" sibTransId="{5F4AE829-7EE7-422F-8879-CAC6A4FD84A4}"/>
    <dgm:cxn modelId="{27DB6423-81AB-4437-878B-26BBC8370236}" srcId="{266D9BDF-2DEC-426F-8A0E-021285981875}" destId="{030EC87A-DC12-464A-AE95-B4374B3568BE}" srcOrd="1" destOrd="0" parTransId="{0465BF2A-FD8D-43BB-88E9-736B610ABB55}" sibTransId="{6D610F1D-8CB3-408B-927D-C5BABF547578}"/>
    <dgm:cxn modelId="{D698C4EB-2CBA-4F21-BFBE-EE0A0DE7FF49}" type="presOf" srcId="{F0DE8135-4841-43D0-BD5D-3546CC0EB844}" destId="{AB163B66-AB3E-4678-B129-DAAC978AE83E}" srcOrd="0" destOrd="0" presId="urn:microsoft.com/office/officeart/2005/8/layout/vList2"/>
    <dgm:cxn modelId="{CEC518B9-AB1B-4A38-B35D-1FBAFE83300C}" type="presParOf" srcId="{CFAC7CBA-8BA8-4357-BE7C-E98EA3249200}" destId="{46763452-99A3-4DF3-BF4B-B113615E0B9F}" srcOrd="0" destOrd="0" presId="urn:microsoft.com/office/officeart/2005/8/layout/vList2"/>
    <dgm:cxn modelId="{04A7023A-8CBE-4BE6-B3E7-2D5ACDC6B800}" type="presParOf" srcId="{CFAC7CBA-8BA8-4357-BE7C-E98EA3249200}" destId="{0D45B1F4-E032-4FC0-83AF-FA83C41ECBCF}" srcOrd="1" destOrd="0" presId="urn:microsoft.com/office/officeart/2005/8/layout/vList2"/>
    <dgm:cxn modelId="{F5822203-575A-4CF3-8878-55312E017F3B}" type="presParOf" srcId="{CFAC7CBA-8BA8-4357-BE7C-E98EA3249200}" destId="{42EF457D-B717-4DBB-9582-41DF572BFB2B}" srcOrd="2" destOrd="0" presId="urn:microsoft.com/office/officeart/2005/8/layout/vList2"/>
    <dgm:cxn modelId="{F6610966-2687-4A1C-A58B-5D47A8C7014F}" type="presParOf" srcId="{CFAC7CBA-8BA8-4357-BE7C-E98EA3249200}" destId="{9F8C0636-67D1-4AA0-8BB3-C681CF3C0977}" srcOrd="3" destOrd="0" presId="urn:microsoft.com/office/officeart/2005/8/layout/vList2"/>
    <dgm:cxn modelId="{F5FC6CFB-37C9-4A90-9745-6DDAF46ACC02}" type="presParOf" srcId="{CFAC7CBA-8BA8-4357-BE7C-E98EA3249200}" destId="{AB163B66-AB3E-4678-B129-DAAC978AE83E}"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66D9BDF-2DEC-426F-8A0E-021285981875}"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GB"/>
        </a:p>
      </dgm:t>
    </dgm:pt>
    <dgm:pt modelId="{8A06EA0B-27E6-44F9-B898-C7A0E940F1AD}">
      <dgm:prSet custT="1"/>
      <dgm:spPr>
        <a:ln w="57150">
          <a:solidFill>
            <a:srgbClr val="FF0000"/>
          </a:solidFill>
        </a:ln>
      </dgm:spPr>
      <dgm:t>
        <a:bodyPr/>
        <a:lstStyle/>
        <a:p>
          <a:pPr rtl="0"/>
          <a:r>
            <a:rPr lang="sr-Latn-CS" sz="3200" b="1" dirty="0" smtClean="0"/>
            <a:t>Kompleksnost</a:t>
          </a:r>
          <a:endParaRPr lang="en-GB" sz="3200" b="1" dirty="0"/>
        </a:p>
      </dgm:t>
    </dgm:pt>
    <dgm:pt modelId="{70D99EF4-FA6A-47CD-AFD9-B34785637EC3}" type="parTrans" cxnId="{CD459A22-E312-45B7-AA40-9A2C65EB4266}">
      <dgm:prSet/>
      <dgm:spPr/>
      <dgm:t>
        <a:bodyPr/>
        <a:lstStyle/>
        <a:p>
          <a:endParaRPr lang="en-GB"/>
        </a:p>
      </dgm:t>
    </dgm:pt>
    <dgm:pt modelId="{88866D6B-78CD-41BF-B597-FA96A7F88146}" type="sibTrans" cxnId="{CD459A22-E312-45B7-AA40-9A2C65EB4266}">
      <dgm:prSet/>
      <dgm:spPr/>
      <dgm:t>
        <a:bodyPr/>
        <a:lstStyle/>
        <a:p>
          <a:endParaRPr lang="en-GB"/>
        </a:p>
      </dgm:t>
    </dgm:pt>
    <dgm:pt modelId="{030EC87A-DC12-464A-AE95-B4374B3568BE}">
      <dgm:prSet custT="1"/>
      <dgm:spPr>
        <a:solidFill>
          <a:schemeClr val="tx2">
            <a:lumMod val="20000"/>
            <a:lumOff val="80000"/>
          </a:schemeClr>
        </a:solidFill>
      </dgm:spPr>
      <dgm:t>
        <a:bodyPr/>
        <a:lstStyle/>
        <a:p>
          <a:pPr rtl="0"/>
          <a:r>
            <a:rPr lang="sr-Latn-CS" sz="3200" b="1" dirty="0" smtClean="0"/>
            <a:t>Neelastičnost</a:t>
          </a:r>
          <a:endParaRPr lang="en-GB" sz="3200" b="1" dirty="0"/>
        </a:p>
      </dgm:t>
    </dgm:pt>
    <dgm:pt modelId="{0465BF2A-FD8D-43BB-88E9-736B610ABB55}" type="parTrans" cxnId="{27DB6423-81AB-4437-878B-26BBC8370236}">
      <dgm:prSet/>
      <dgm:spPr/>
      <dgm:t>
        <a:bodyPr/>
        <a:lstStyle/>
        <a:p>
          <a:endParaRPr lang="en-GB"/>
        </a:p>
      </dgm:t>
    </dgm:pt>
    <dgm:pt modelId="{6D610F1D-8CB3-408B-927D-C5BABF547578}" type="sibTrans" cxnId="{27DB6423-81AB-4437-878B-26BBC8370236}">
      <dgm:prSet/>
      <dgm:spPr/>
      <dgm:t>
        <a:bodyPr/>
        <a:lstStyle/>
        <a:p>
          <a:endParaRPr lang="en-GB"/>
        </a:p>
      </dgm:t>
    </dgm:pt>
    <dgm:pt modelId="{F0DE8135-4841-43D0-BD5D-3546CC0EB844}">
      <dgm:prSet custT="1"/>
      <dgm:spPr>
        <a:solidFill>
          <a:schemeClr val="tx2">
            <a:lumMod val="20000"/>
            <a:lumOff val="80000"/>
          </a:schemeClr>
        </a:solidFill>
      </dgm:spPr>
      <dgm:t>
        <a:bodyPr/>
        <a:lstStyle/>
        <a:p>
          <a:pPr rtl="0"/>
          <a:r>
            <a:rPr lang="sr-Latn-CS" sz="3200" b="1" dirty="0" smtClean="0"/>
            <a:t>Statičnost</a:t>
          </a:r>
          <a:endParaRPr lang="en-GB" sz="3200" b="1" dirty="0"/>
        </a:p>
      </dgm:t>
    </dgm:pt>
    <dgm:pt modelId="{9EC07DCF-6C5C-4F9C-BF98-542275FCB3C1}" type="parTrans" cxnId="{D3B846A0-F824-43B8-90FA-99E285249AF7}">
      <dgm:prSet/>
      <dgm:spPr/>
      <dgm:t>
        <a:bodyPr/>
        <a:lstStyle/>
        <a:p>
          <a:endParaRPr lang="en-GB"/>
        </a:p>
      </dgm:t>
    </dgm:pt>
    <dgm:pt modelId="{5F4AE829-7EE7-422F-8879-CAC6A4FD84A4}" type="sibTrans" cxnId="{D3B846A0-F824-43B8-90FA-99E285249AF7}">
      <dgm:prSet/>
      <dgm:spPr/>
      <dgm:t>
        <a:bodyPr/>
        <a:lstStyle/>
        <a:p>
          <a:endParaRPr lang="en-GB"/>
        </a:p>
      </dgm:t>
    </dgm:pt>
    <dgm:pt modelId="{CFAC7CBA-8BA8-4357-BE7C-E98EA3249200}" type="pres">
      <dgm:prSet presAssocID="{266D9BDF-2DEC-426F-8A0E-021285981875}" presName="linear" presStyleCnt="0">
        <dgm:presLayoutVars>
          <dgm:animLvl val="lvl"/>
          <dgm:resizeHandles val="exact"/>
        </dgm:presLayoutVars>
      </dgm:prSet>
      <dgm:spPr/>
      <dgm:t>
        <a:bodyPr/>
        <a:lstStyle/>
        <a:p>
          <a:endParaRPr lang="en-GB"/>
        </a:p>
      </dgm:t>
    </dgm:pt>
    <dgm:pt modelId="{46763452-99A3-4DF3-BF4B-B113615E0B9F}" type="pres">
      <dgm:prSet presAssocID="{8A06EA0B-27E6-44F9-B898-C7A0E940F1AD}" presName="parentText" presStyleLbl="node1" presStyleIdx="0" presStyleCnt="3" custScaleY="66178">
        <dgm:presLayoutVars>
          <dgm:chMax val="0"/>
          <dgm:bulletEnabled val="1"/>
        </dgm:presLayoutVars>
      </dgm:prSet>
      <dgm:spPr/>
      <dgm:t>
        <a:bodyPr/>
        <a:lstStyle/>
        <a:p>
          <a:endParaRPr lang="en-GB"/>
        </a:p>
      </dgm:t>
    </dgm:pt>
    <dgm:pt modelId="{0D45B1F4-E032-4FC0-83AF-FA83C41ECBCF}" type="pres">
      <dgm:prSet presAssocID="{88866D6B-78CD-41BF-B597-FA96A7F88146}" presName="spacer" presStyleCnt="0"/>
      <dgm:spPr/>
    </dgm:pt>
    <dgm:pt modelId="{42EF457D-B717-4DBB-9582-41DF572BFB2B}" type="pres">
      <dgm:prSet presAssocID="{030EC87A-DC12-464A-AE95-B4374B3568BE}" presName="parentText" presStyleLbl="node1" presStyleIdx="1" presStyleCnt="3" custScaleY="66178">
        <dgm:presLayoutVars>
          <dgm:chMax val="0"/>
          <dgm:bulletEnabled val="1"/>
        </dgm:presLayoutVars>
      </dgm:prSet>
      <dgm:spPr/>
      <dgm:t>
        <a:bodyPr/>
        <a:lstStyle/>
        <a:p>
          <a:endParaRPr lang="en-GB"/>
        </a:p>
      </dgm:t>
    </dgm:pt>
    <dgm:pt modelId="{9F8C0636-67D1-4AA0-8BB3-C681CF3C0977}" type="pres">
      <dgm:prSet presAssocID="{6D610F1D-8CB3-408B-927D-C5BABF547578}" presName="spacer" presStyleCnt="0"/>
      <dgm:spPr/>
    </dgm:pt>
    <dgm:pt modelId="{AB163B66-AB3E-4678-B129-DAAC978AE83E}" type="pres">
      <dgm:prSet presAssocID="{F0DE8135-4841-43D0-BD5D-3546CC0EB844}" presName="parentText" presStyleLbl="node1" presStyleIdx="2" presStyleCnt="3" custScaleY="66178">
        <dgm:presLayoutVars>
          <dgm:chMax val="0"/>
          <dgm:bulletEnabled val="1"/>
        </dgm:presLayoutVars>
      </dgm:prSet>
      <dgm:spPr/>
      <dgm:t>
        <a:bodyPr/>
        <a:lstStyle/>
        <a:p>
          <a:endParaRPr lang="en-GB"/>
        </a:p>
      </dgm:t>
    </dgm:pt>
  </dgm:ptLst>
  <dgm:cxnLst>
    <dgm:cxn modelId="{7A175844-2C9B-4B32-88DC-DF797FCCC38F}" type="presOf" srcId="{030EC87A-DC12-464A-AE95-B4374B3568BE}" destId="{42EF457D-B717-4DBB-9582-41DF572BFB2B}" srcOrd="0" destOrd="0" presId="urn:microsoft.com/office/officeart/2005/8/layout/vList2"/>
    <dgm:cxn modelId="{C3E78899-C498-4F18-A2CD-6AFCFDB0F67E}" type="presOf" srcId="{8A06EA0B-27E6-44F9-B898-C7A0E940F1AD}" destId="{46763452-99A3-4DF3-BF4B-B113615E0B9F}" srcOrd="0" destOrd="0" presId="urn:microsoft.com/office/officeart/2005/8/layout/vList2"/>
    <dgm:cxn modelId="{CD459A22-E312-45B7-AA40-9A2C65EB4266}" srcId="{266D9BDF-2DEC-426F-8A0E-021285981875}" destId="{8A06EA0B-27E6-44F9-B898-C7A0E940F1AD}" srcOrd="0" destOrd="0" parTransId="{70D99EF4-FA6A-47CD-AFD9-B34785637EC3}" sibTransId="{88866D6B-78CD-41BF-B597-FA96A7F88146}"/>
    <dgm:cxn modelId="{D3B846A0-F824-43B8-90FA-99E285249AF7}" srcId="{266D9BDF-2DEC-426F-8A0E-021285981875}" destId="{F0DE8135-4841-43D0-BD5D-3546CC0EB844}" srcOrd="2" destOrd="0" parTransId="{9EC07DCF-6C5C-4F9C-BF98-542275FCB3C1}" sibTransId="{5F4AE829-7EE7-422F-8879-CAC6A4FD84A4}"/>
    <dgm:cxn modelId="{27DB6423-81AB-4437-878B-26BBC8370236}" srcId="{266D9BDF-2DEC-426F-8A0E-021285981875}" destId="{030EC87A-DC12-464A-AE95-B4374B3568BE}" srcOrd="1" destOrd="0" parTransId="{0465BF2A-FD8D-43BB-88E9-736B610ABB55}" sibTransId="{6D610F1D-8CB3-408B-927D-C5BABF547578}"/>
    <dgm:cxn modelId="{8BDE9230-E890-4C51-BE03-B242410A77C0}" type="presOf" srcId="{266D9BDF-2DEC-426F-8A0E-021285981875}" destId="{CFAC7CBA-8BA8-4357-BE7C-E98EA3249200}" srcOrd="0" destOrd="0" presId="urn:microsoft.com/office/officeart/2005/8/layout/vList2"/>
    <dgm:cxn modelId="{84BD8671-710E-49A4-95DA-D56B629DCD8F}" type="presOf" srcId="{F0DE8135-4841-43D0-BD5D-3546CC0EB844}" destId="{AB163B66-AB3E-4678-B129-DAAC978AE83E}" srcOrd="0" destOrd="0" presId="urn:microsoft.com/office/officeart/2005/8/layout/vList2"/>
    <dgm:cxn modelId="{9535EA9B-F5BF-49BA-95B0-51C526EC55E3}" type="presParOf" srcId="{CFAC7CBA-8BA8-4357-BE7C-E98EA3249200}" destId="{46763452-99A3-4DF3-BF4B-B113615E0B9F}" srcOrd="0" destOrd="0" presId="urn:microsoft.com/office/officeart/2005/8/layout/vList2"/>
    <dgm:cxn modelId="{AABE9EBF-16F5-410D-B1DE-0DD05618DB78}" type="presParOf" srcId="{CFAC7CBA-8BA8-4357-BE7C-E98EA3249200}" destId="{0D45B1F4-E032-4FC0-83AF-FA83C41ECBCF}" srcOrd="1" destOrd="0" presId="urn:microsoft.com/office/officeart/2005/8/layout/vList2"/>
    <dgm:cxn modelId="{35CFF306-EE2B-46DC-A487-76572061647E}" type="presParOf" srcId="{CFAC7CBA-8BA8-4357-BE7C-E98EA3249200}" destId="{42EF457D-B717-4DBB-9582-41DF572BFB2B}" srcOrd="2" destOrd="0" presId="urn:microsoft.com/office/officeart/2005/8/layout/vList2"/>
    <dgm:cxn modelId="{1E0D813B-E24D-40E9-B910-733C1178452B}" type="presParOf" srcId="{CFAC7CBA-8BA8-4357-BE7C-E98EA3249200}" destId="{9F8C0636-67D1-4AA0-8BB3-C681CF3C0977}" srcOrd="3" destOrd="0" presId="urn:microsoft.com/office/officeart/2005/8/layout/vList2"/>
    <dgm:cxn modelId="{537C6C95-AACF-4008-94C7-B26B6096AD16}" type="presParOf" srcId="{CFAC7CBA-8BA8-4357-BE7C-E98EA3249200}" destId="{AB163B66-AB3E-4678-B129-DAAC978AE83E}"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66D9BDF-2DEC-426F-8A0E-021285981875}"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GB"/>
        </a:p>
      </dgm:t>
    </dgm:pt>
    <dgm:pt modelId="{8A06EA0B-27E6-44F9-B898-C7A0E940F1AD}">
      <dgm:prSet custT="1"/>
      <dgm:spPr>
        <a:solidFill>
          <a:schemeClr val="tx2">
            <a:lumMod val="20000"/>
            <a:lumOff val="80000"/>
          </a:schemeClr>
        </a:solidFill>
      </dgm:spPr>
      <dgm:t>
        <a:bodyPr/>
        <a:lstStyle/>
        <a:p>
          <a:pPr rtl="0"/>
          <a:r>
            <a:rPr lang="sr-Latn-CS" sz="3200" b="1" dirty="0" smtClean="0"/>
            <a:t>Kompleksnost</a:t>
          </a:r>
          <a:endParaRPr lang="en-GB" sz="3200" b="1" dirty="0"/>
        </a:p>
      </dgm:t>
    </dgm:pt>
    <dgm:pt modelId="{70D99EF4-FA6A-47CD-AFD9-B34785637EC3}" type="parTrans" cxnId="{CD459A22-E312-45B7-AA40-9A2C65EB4266}">
      <dgm:prSet/>
      <dgm:spPr/>
      <dgm:t>
        <a:bodyPr/>
        <a:lstStyle/>
        <a:p>
          <a:endParaRPr lang="en-GB"/>
        </a:p>
      </dgm:t>
    </dgm:pt>
    <dgm:pt modelId="{88866D6B-78CD-41BF-B597-FA96A7F88146}" type="sibTrans" cxnId="{CD459A22-E312-45B7-AA40-9A2C65EB4266}">
      <dgm:prSet/>
      <dgm:spPr/>
      <dgm:t>
        <a:bodyPr/>
        <a:lstStyle/>
        <a:p>
          <a:endParaRPr lang="en-GB"/>
        </a:p>
      </dgm:t>
    </dgm:pt>
    <dgm:pt modelId="{030EC87A-DC12-464A-AE95-B4374B3568BE}">
      <dgm:prSet custT="1"/>
      <dgm:spPr>
        <a:ln w="57150">
          <a:solidFill>
            <a:srgbClr val="FF0000"/>
          </a:solidFill>
        </a:ln>
      </dgm:spPr>
      <dgm:t>
        <a:bodyPr/>
        <a:lstStyle/>
        <a:p>
          <a:pPr rtl="0"/>
          <a:r>
            <a:rPr lang="sr-Latn-CS" sz="3200" b="1" dirty="0" smtClean="0"/>
            <a:t>Neelastičnost</a:t>
          </a:r>
          <a:endParaRPr lang="en-GB" sz="3200" b="1" dirty="0"/>
        </a:p>
      </dgm:t>
    </dgm:pt>
    <dgm:pt modelId="{0465BF2A-FD8D-43BB-88E9-736B610ABB55}" type="parTrans" cxnId="{27DB6423-81AB-4437-878B-26BBC8370236}">
      <dgm:prSet/>
      <dgm:spPr/>
      <dgm:t>
        <a:bodyPr/>
        <a:lstStyle/>
        <a:p>
          <a:endParaRPr lang="en-GB"/>
        </a:p>
      </dgm:t>
    </dgm:pt>
    <dgm:pt modelId="{6D610F1D-8CB3-408B-927D-C5BABF547578}" type="sibTrans" cxnId="{27DB6423-81AB-4437-878B-26BBC8370236}">
      <dgm:prSet/>
      <dgm:spPr/>
      <dgm:t>
        <a:bodyPr/>
        <a:lstStyle/>
        <a:p>
          <a:endParaRPr lang="en-GB"/>
        </a:p>
      </dgm:t>
    </dgm:pt>
    <dgm:pt modelId="{F0DE8135-4841-43D0-BD5D-3546CC0EB844}">
      <dgm:prSet custT="1"/>
      <dgm:spPr>
        <a:solidFill>
          <a:schemeClr val="tx2">
            <a:lumMod val="20000"/>
            <a:lumOff val="80000"/>
          </a:schemeClr>
        </a:solidFill>
      </dgm:spPr>
      <dgm:t>
        <a:bodyPr/>
        <a:lstStyle/>
        <a:p>
          <a:pPr rtl="0"/>
          <a:r>
            <a:rPr lang="sr-Latn-CS" sz="3200" b="1" dirty="0" smtClean="0"/>
            <a:t>Statičnost</a:t>
          </a:r>
          <a:endParaRPr lang="en-GB" sz="3200" b="1" dirty="0"/>
        </a:p>
      </dgm:t>
    </dgm:pt>
    <dgm:pt modelId="{9EC07DCF-6C5C-4F9C-BF98-542275FCB3C1}" type="parTrans" cxnId="{D3B846A0-F824-43B8-90FA-99E285249AF7}">
      <dgm:prSet/>
      <dgm:spPr/>
      <dgm:t>
        <a:bodyPr/>
        <a:lstStyle/>
        <a:p>
          <a:endParaRPr lang="en-GB"/>
        </a:p>
      </dgm:t>
    </dgm:pt>
    <dgm:pt modelId="{5F4AE829-7EE7-422F-8879-CAC6A4FD84A4}" type="sibTrans" cxnId="{D3B846A0-F824-43B8-90FA-99E285249AF7}">
      <dgm:prSet/>
      <dgm:spPr/>
      <dgm:t>
        <a:bodyPr/>
        <a:lstStyle/>
        <a:p>
          <a:endParaRPr lang="en-GB"/>
        </a:p>
      </dgm:t>
    </dgm:pt>
    <dgm:pt modelId="{CFAC7CBA-8BA8-4357-BE7C-E98EA3249200}" type="pres">
      <dgm:prSet presAssocID="{266D9BDF-2DEC-426F-8A0E-021285981875}" presName="linear" presStyleCnt="0">
        <dgm:presLayoutVars>
          <dgm:animLvl val="lvl"/>
          <dgm:resizeHandles val="exact"/>
        </dgm:presLayoutVars>
      </dgm:prSet>
      <dgm:spPr/>
      <dgm:t>
        <a:bodyPr/>
        <a:lstStyle/>
        <a:p>
          <a:endParaRPr lang="en-GB"/>
        </a:p>
      </dgm:t>
    </dgm:pt>
    <dgm:pt modelId="{46763452-99A3-4DF3-BF4B-B113615E0B9F}" type="pres">
      <dgm:prSet presAssocID="{8A06EA0B-27E6-44F9-B898-C7A0E940F1AD}" presName="parentText" presStyleLbl="node1" presStyleIdx="0" presStyleCnt="3" custScaleY="66178">
        <dgm:presLayoutVars>
          <dgm:chMax val="0"/>
          <dgm:bulletEnabled val="1"/>
        </dgm:presLayoutVars>
      </dgm:prSet>
      <dgm:spPr/>
      <dgm:t>
        <a:bodyPr/>
        <a:lstStyle/>
        <a:p>
          <a:endParaRPr lang="en-GB"/>
        </a:p>
      </dgm:t>
    </dgm:pt>
    <dgm:pt modelId="{0D45B1F4-E032-4FC0-83AF-FA83C41ECBCF}" type="pres">
      <dgm:prSet presAssocID="{88866D6B-78CD-41BF-B597-FA96A7F88146}" presName="spacer" presStyleCnt="0"/>
      <dgm:spPr/>
    </dgm:pt>
    <dgm:pt modelId="{42EF457D-B717-4DBB-9582-41DF572BFB2B}" type="pres">
      <dgm:prSet presAssocID="{030EC87A-DC12-464A-AE95-B4374B3568BE}" presName="parentText" presStyleLbl="node1" presStyleIdx="1" presStyleCnt="3" custScaleY="66178">
        <dgm:presLayoutVars>
          <dgm:chMax val="0"/>
          <dgm:bulletEnabled val="1"/>
        </dgm:presLayoutVars>
      </dgm:prSet>
      <dgm:spPr/>
      <dgm:t>
        <a:bodyPr/>
        <a:lstStyle/>
        <a:p>
          <a:endParaRPr lang="en-GB"/>
        </a:p>
      </dgm:t>
    </dgm:pt>
    <dgm:pt modelId="{9F8C0636-67D1-4AA0-8BB3-C681CF3C0977}" type="pres">
      <dgm:prSet presAssocID="{6D610F1D-8CB3-408B-927D-C5BABF547578}" presName="spacer" presStyleCnt="0"/>
      <dgm:spPr/>
    </dgm:pt>
    <dgm:pt modelId="{AB163B66-AB3E-4678-B129-DAAC978AE83E}" type="pres">
      <dgm:prSet presAssocID="{F0DE8135-4841-43D0-BD5D-3546CC0EB844}" presName="parentText" presStyleLbl="node1" presStyleIdx="2" presStyleCnt="3" custScaleY="66178">
        <dgm:presLayoutVars>
          <dgm:chMax val="0"/>
          <dgm:bulletEnabled val="1"/>
        </dgm:presLayoutVars>
      </dgm:prSet>
      <dgm:spPr/>
      <dgm:t>
        <a:bodyPr/>
        <a:lstStyle/>
        <a:p>
          <a:endParaRPr lang="en-GB"/>
        </a:p>
      </dgm:t>
    </dgm:pt>
  </dgm:ptLst>
  <dgm:cxnLst>
    <dgm:cxn modelId="{E01B1D5F-8D1D-4F46-AF7E-3C0001D6706C}" type="presOf" srcId="{F0DE8135-4841-43D0-BD5D-3546CC0EB844}" destId="{AB163B66-AB3E-4678-B129-DAAC978AE83E}" srcOrd="0" destOrd="0" presId="urn:microsoft.com/office/officeart/2005/8/layout/vList2"/>
    <dgm:cxn modelId="{CD459A22-E312-45B7-AA40-9A2C65EB4266}" srcId="{266D9BDF-2DEC-426F-8A0E-021285981875}" destId="{8A06EA0B-27E6-44F9-B898-C7A0E940F1AD}" srcOrd="0" destOrd="0" parTransId="{70D99EF4-FA6A-47CD-AFD9-B34785637EC3}" sibTransId="{88866D6B-78CD-41BF-B597-FA96A7F88146}"/>
    <dgm:cxn modelId="{B396A786-476C-49E1-B8B5-E7A7D6B9B267}" type="presOf" srcId="{030EC87A-DC12-464A-AE95-B4374B3568BE}" destId="{42EF457D-B717-4DBB-9582-41DF572BFB2B}" srcOrd="0" destOrd="0" presId="urn:microsoft.com/office/officeart/2005/8/layout/vList2"/>
    <dgm:cxn modelId="{D3B846A0-F824-43B8-90FA-99E285249AF7}" srcId="{266D9BDF-2DEC-426F-8A0E-021285981875}" destId="{F0DE8135-4841-43D0-BD5D-3546CC0EB844}" srcOrd="2" destOrd="0" parTransId="{9EC07DCF-6C5C-4F9C-BF98-542275FCB3C1}" sibTransId="{5F4AE829-7EE7-422F-8879-CAC6A4FD84A4}"/>
    <dgm:cxn modelId="{D5A66E68-8268-4C2F-8AE7-5FAC711273D4}" type="presOf" srcId="{266D9BDF-2DEC-426F-8A0E-021285981875}" destId="{CFAC7CBA-8BA8-4357-BE7C-E98EA3249200}" srcOrd="0" destOrd="0" presId="urn:microsoft.com/office/officeart/2005/8/layout/vList2"/>
    <dgm:cxn modelId="{DDBCE309-5FFF-43B9-881F-77CB4FA07565}" type="presOf" srcId="{8A06EA0B-27E6-44F9-B898-C7A0E940F1AD}" destId="{46763452-99A3-4DF3-BF4B-B113615E0B9F}" srcOrd="0" destOrd="0" presId="urn:microsoft.com/office/officeart/2005/8/layout/vList2"/>
    <dgm:cxn modelId="{27DB6423-81AB-4437-878B-26BBC8370236}" srcId="{266D9BDF-2DEC-426F-8A0E-021285981875}" destId="{030EC87A-DC12-464A-AE95-B4374B3568BE}" srcOrd="1" destOrd="0" parTransId="{0465BF2A-FD8D-43BB-88E9-736B610ABB55}" sibTransId="{6D610F1D-8CB3-408B-927D-C5BABF547578}"/>
    <dgm:cxn modelId="{11A6513C-AC4E-48CD-A4BF-EC3A6E55EFDC}" type="presParOf" srcId="{CFAC7CBA-8BA8-4357-BE7C-E98EA3249200}" destId="{46763452-99A3-4DF3-BF4B-B113615E0B9F}" srcOrd="0" destOrd="0" presId="urn:microsoft.com/office/officeart/2005/8/layout/vList2"/>
    <dgm:cxn modelId="{E29B96F5-4328-44BC-8C09-220507C66F14}" type="presParOf" srcId="{CFAC7CBA-8BA8-4357-BE7C-E98EA3249200}" destId="{0D45B1F4-E032-4FC0-83AF-FA83C41ECBCF}" srcOrd="1" destOrd="0" presId="urn:microsoft.com/office/officeart/2005/8/layout/vList2"/>
    <dgm:cxn modelId="{2AA5D5EA-9272-4F81-870D-ED2551C6576F}" type="presParOf" srcId="{CFAC7CBA-8BA8-4357-BE7C-E98EA3249200}" destId="{42EF457D-B717-4DBB-9582-41DF572BFB2B}" srcOrd="2" destOrd="0" presId="urn:microsoft.com/office/officeart/2005/8/layout/vList2"/>
    <dgm:cxn modelId="{8E30665F-7928-4C86-ABB6-068DD52F1163}" type="presParOf" srcId="{CFAC7CBA-8BA8-4357-BE7C-E98EA3249200}" destId="{9F8C0636-67D1-4AA0-8BB3-C681CF3C0977}" srcOrd="3" destOrd="0" presId="urn:microsoft.com/office/officeart/2005/8/layout/vList2"/>
    <dgm:cxn modelId="{F97C91AA-FC0E-494B-8174-7DA3C616A179}" type="presParOf" srcId="{CFAC7CBA-8BA8-4357-BE7C-E98EA3249200}" destId="{AB163B66-AB3E-4678-B129-DAAC978AE83E}"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66D9BDF-2DEC-426F-8A0E-021285981875}"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GB"/>
        </a:p>
      </dgm:t>
    </dgm:pt>
    <dgm:pt modelId="{8A06EA0B-27E6-44F9-B898-C7A0E940F1AD}">
      <dgm:prSet custT="1"/>
      <dgm:spPr>
        <a:solidFill>
          <a:schemeClr val="tx2">
            <a:lumMod val="20000"/>
            <a:lumOff val="80000"/>
          </a:schemeClr>
        </a:solidFill>
      </dgm:spPr>
      <dgm:t>
        <a:bodyPr/>
        <a:lstStyle/>
        <a:p>
          <a:pPr rtl="0"/>
          <a:r>
            <a:rPr lang="sr-Latn-CS" sz="3200" b="1" dirty="0" smtClean="0"/>
            <a:t>Kompleksnost</a:t>
          </a:r>
          <a:endParaRPr lang="en-GB" sz="3200" b="1" dirty="0"/>
        </a:p>
      </dgm:t>
    </dgm:pt>
    <dgm:pt modelId="{70D99EF4-FA6A-47CD-AFD9-B34785637EC3}" type="parTrans" cxnId="{CD459A22-E312-45B7-AA40-9A2C65EB4266}">
      <dgm:prSet/>
      <dgm:spPr/>
      <dgm:t>
        <a:bodyPr/>
        <a:lstStyle/>
        <a:p>
          <a:endParaRPr lang="en-GB"/>
        </a:p>
      </dgm:t>
    </dgm:pt>
    <dgm:pt modelId="{88866D6B-78CD-41BF-B597-FA96A7F88146}" type="sibTrans" cxnId="{CD459A22-E312-45B7-AA40-9A2C65EB4266}">
      <dgm:prSet/>
      <dgm:spPr/>
      <dgm:t>
        <a:bodyPr/>
        <a:lstStyle/>
        <a:p>
          <a:endParaRPr lang="en-GB"/>
        </a:p>
      </dgm:t>
    </dgm:pt>
    <dgm:pt modelId="{030EC87A-DC12-464A-AE95-B4374B3568BE}">
      <dgm:prSet custT="1"/>
      <dgm:spPr>
        <a:solidFill>
          <a:schemeClr val="tx2">
            <a:lumMod val="20000"/>
            <a:lumOff val="80000"/>
          </a:schemeClr>
        </a:solidFill>
      </dgm:spPr>
      <dgm:t>
        <a:bodyPr/>
        <a:lstStyle/>
        <a:p>
          <a:pPr rtl="0"/>
          <a:r>
            <a:rPr lang="sr-Latn-CS" sz="3200" b="1" dirty="0" smtClean="0"/>
            <a:t>Neelastičnost</a:t>
          </a:r>
          <a:endParaRPr lang="en-GB" sz="3200" b="1" dirty="0"/>
        </a:p>
      </dgm:t>
    </dgm:pt>
    <dgm:pt modelId="{0465BF2A-FD8D-43BB-88E9-736B610ABB55}" type="parTrans" cxnId="{27DB6423-81AB-4437-878B-26BBC8370236}">
      <dgm:prSet/>
      <dgm:spPr/>
      <dgm:t>
        <a:bodyPr/>
        <a:lstStyle/>
        <a:p>
          <a:endParaRPr lang="en-GB"/>
        </a:p>
      </dgm:t>
    </dgm:pt>
    <dgm:pt modelId="{6D610F1D-8CB3-408B-927D-C5BABF547578}" type="sibTrans" cxnId="{27DB6423-81AB-4437-878B-26BBC8370236}">
      <dgm:prSet/>
      <dgm:spPr/>
      <dgm:t>
        <a:bodyPr/>
        <a:lstStyle/>
        <a:p>
          <a:endParaRPr lang="en-GB"/>
        </a:p>
      </dgm:t>
    </dgm:pt>
    <dgm:pt modelId="{F0DE8135-4841-43D0-BD5D-3546CC0EB844}">
      <dgm:prSet custT="1"/>
      <dgm:spPr>
        <a:ln w="57150">
          <a:solidFill>
            <a:srgbClr val="FF0000"/>
          </a:solidFill>
        </a:ln>
      </dgm:spPr>
      <dgm:t>
        <a:bodyPr/>
        <a:lstStyle/>
        <a:p>
          <a:pPr rtl="0"/>
          <a:r>
            <a:rPr lang="sr-Latn-CS" sz="3200" b="1" dirty="0" smtClean="0"/>
            <a:t>Statičnost</a:t>
          </a:r>
          <a:endParaRPr lang="en-GB" sz="3200" b="1" dirty="0"/>
        </a:p>
      </dgm:t>
    </dgm:pt>
    <dgm:pt modelId="{9EC07DCF-6C5C-4F9C-BF98-542275FCB3C1}" type="parTrans" cxnId="{D3B846A0-F824-43B8-90FA-99E285249AF7}">
      <dgm:prSet/>
      <dgm:spPr/>
      <dgm:t>
        <a:bodyPr/>
        <a:lstStyle/>
        <a:p>
          <a:endParaRPr lang="en-GB"/>
        </a:p>
      </dgm:t>
    </dgm:pt>
    <dgm:pt modelId="{5F4AE829-7EE7-422F-8879-CAC6A4FD84A4}" type="sibTrans" cxnId="{D3B846A0-F824-43B8-90FA-99E285249AF7}">
      <dgm:prSet/>
      <dgm:spPr/>
      <dgm:t>
        <a:bodyPr/>
        <a:lstStyle/>
        <a:p>
          <a:endParaRPr lang="en-GB"/>
        </a:p>
      </dgm:t>
    </dgm:pt>
    <dgm:pt modelId="{CFAC7CBA-8BA8-4357-BE7C-E98EA3249200}" type="pres">
      <dgm:prSet presAssocID="{266D9BDF-2DEC-426F-8A0E-021285981875}" presName="linear" presStyleCnt="0">
        <dgm:presLayoutVars>
          <dgm:animLvl val="lvl"/>
          <dgm:resizeHandles val="exact"/>
        </dgm:presLayoutVars>
      </dgm:prSet>
      <dgm:spPr/>
      <dgm:t>
        <a:bodyPr/>
        <a:lstStyle/>
        <a:p>
          <a:endParaRPr lang="en-GB"/>
        </a:p>
      </dgm:t>
    </dgm:pt>
    <dgm:pt modelId="{46763452-99A3-4DF3-BF4B-B113615E0B9F}" type="pres">
      <dgm:prSet presAssocID="{8A06EA0B-27E6-44F9-B898-C7A0E940F1AD}" presName="parentText" presStyleLbl="node1" presStyleIdx="0" presStyleCnt="3" custScaleY="66178">
        <dgm:presLayoutVars>
          <dgm:chMax val="0"/>
          <dgm:bulletEnabled val="1"/>
        </dgm:presLayoutVars>
      </dgm:prSet>
      <dgm:spPr/>
      <dgm:t>
        <a:bodyPr/>
        <a:lstStyle/>
        <a:p>
          <a:endParaRPr lang="en-GB"/>
        </a:p>
      </dgm:t>
    </dgm:pt>
    <dgm:pt modelId="{0D45B1F4-E032-4FC0-83AF-FA83C41ECBCF}" type="pres">
      <dgm:prSet presAssocID="{88866D6B-78CD-41BF-B597-FA96A7F88146}" presName="spacer" presStyleCnt="0"/>
      <dgm:spPr/>
    </dgm:pt>
    <dgm:pt modelId="{42EF457D-B717-4DBB-9582-41DF572BFB2B}" type="pres">
      <dgm:prSet presAssocID="{030EC87A-DC12-464A-AE95-B4374B3568BE}" presName="parentText" presStyleLbl="node1" presStyleIdx="1" presStyleCnt="3" custScaleY="66178">
        <dgm:presLayoutVars>
          <dgm:chMax val="0"/>
          <dgm:bulletEnabled val="1"/>
        </dgm:presLayoutVars>
      </dgm:prSet>
      <dgm:spPr/>
      <dgm:t>
        <a:bodyPr/>
        <a:lstStyle/>
        <a:p>
          <a:endParaRPr lang="en-GB"/>
        </a:p>
      </dgm:t>
    </dgm:pt>
    <dgm:pt modelId="{9F8C0636-67D1-4AA0-8BB3-C681CF3C0977}" type="pres">
      <dgm:prSet presAssocID="{6D610F1D-8CB3-408B-927D-C5BABF547578}" presName="spacer" presStyleCnt="0"/>
      <dgm:spPr/>
    </dgm:pt>
    <dgm:pt modelId="{AB163B66-AB3E-4678-B129-DAAC978AE83E}" type="pres">
      <dgm:prSet presAssocID="{F0DE8135-4841-43D0-BD5D-3546CC0EB844}" presName="parentText" presStyleLbl="node1" presStyleIdx="2" presStyleCnt="3" custScaleY="66178">
        <dgm:presLayoutVars>
          <dgm:chMax val="0"/>
          <dgm:bulletEnabled val="1"/>
        </dgm:presLayoutVars>
      </dgm:prSet>
      <dgm:spPr/>
      <dgm:t>
        <a:bodyPr/>
        <a:lstStyle/>
        <a:p>
          <a:endParaRPr lang="en-GB"/>
        </a:p>
      </dgm:t>
    </dgm:pt>
  </dgm:ptLst>
  <dgm:cxnLst>
    <dgm:cxn modelId="{0C9DF5CC-A14B-46DC-A80E-C56D7869346E}" type="presOf" srcId="{F0DE8135-4841-43D0-BD5D-3546CC0EB844}" destId="{AB163B66-AB3E-4678-B129-DAAC978AE83E}" srcOrd="0" destOrd="0" presId="urn:microsoft.com/office/officeart/2005/8/layout/vList2"/>
    <dgm:cxn modelId="{CD459A22-E312-45B7-AA40-9A2C65EB4266}" srcId="{266D9BDF-2DEC-426F-8A0E-021285981875}" destId="{8A06EA0B-27E6-44F9-B898-C7A0E940F1AD}" srcOrd="0" destOrd="0" parTransId="{70D99EF4-FA6A-47CD-AFD9-B34785637EC3}" sibTransId="{88866D6B-78CD-41BF-B597-FA96A7F88146}"/>
    <dgm:cxn modelId="{D608ABDA-6A5D-4A8E-B5FF-0EBFC07AF251}" type="presOf" srcId="{266D9BDF-2DEC-426F-8A0E-021285981875}" destId="{CFAC7CBA-8BA8-4357-BE7C-E98EA3249200}" srcOrd="0" destOrd="0" presId="urn:microsoft.com/office/officeart/2005/8/layout/vList2"/>
    <dgm:cxn modelId="{733F9926-F18D-4B8A-945A-F43E309FC276}" type="presOf" srcId="{030EC87A-DC12-464A-AE95-B4374B3568BE}" destId="{42EF457D-B717-4DBB-9582-41DF572BFB2B}" srcOrd="0" destOrd="0" presId="urn:microsoft.com/office/officeart/2005/8/layout/vList2"/>
    <dgm:cxn modelId="{D3B846A0-F824-43B8-90FA-99E285249AF7}" srcId="{266D9BDF-2DEC-426F-8A0E-021285981875}" destId="{F0DE8135-4841-43D0-BD5D-3546CC0EB844}" srcOrd="2" destOrd="0" parTransId="{9EC07DCF-6C5C-4F9C-BF98-542275FCB3C1}" sibTransId="{5F4AE829-7EE7-422F-8879-CAC6A4FD84A4}"/>
    <dgm:cxn modelId="{27DB6423-81AB-4437-878B-26BBC8370236}" srcId="{266D9BDF-2DEC-426F-8A0E-021285981875}" destId="{030EC87A-DC12-464A-AE95-B4374B3568BE}" srcOrd="1" destOrd="0" parTransId="{0465BF2A-FD8D-43BB-88E9-736B610ABB55}" sibTransId="{6D610F1D-8CB3-408B-927D-C5BABF547578}"/>
    <dgm:cxn modelId="{DCDBF5DC-F945-46F8-B115-AB1C6BD3CC9D}" type="presOf" srcId="{8A06EA0B-27E6-44F9-B898-C7A0E940F1AD}" destId="{46763452-99A3-4DF3-BF4B-B113615E0B9F}" srcOrd="0" destOrd="0" presId="urn:microsoft.com/office/officeart/2005/8/layout/vList2"/>
    <dgm:cxn modelId="{D1810993-B3B0-406C-8B4D-035A58BC8AA9}" type="presParOf" srcId="{CFAC7CBA-8BA8-4357-BE7C-E98EA3249200}" destId="{46763452-99A3-4DF3-BF4B-B113615E0B9F}" srcOrd="0" destOrd="0" presId="urn:microsoft.com/office/officeart/2005/8/layout/vList2"/>
    <dgm:cxn modelId="{862731EB-BFE9-4E03-A9BC-546F5B56C862}" type="presParOf" srcId="{CFAC7CBA-8BA8-4357-BE7C-E98EA3249200}" destId="{0D45B1F4-E032-4FC0-83AF-FA83C41ECBCF}" srcOrd="1" destOrd="0" presId="urn:microsoft.com/office/officeart/2005/8/layout/vList2"/>
    <dgm:cxn modelId="{D3FD98D3-7171-4D18-811F-8ADD478D532E}" type="presParOf" srcId="{CFAC7CBA-8BA8-4357-BE7C-E98EA3249200}" destId="{42EF457D-B717-4DBB-9582-41DF572BFB2B}" srcOrd="2" destOrd="0" presId="urn:microsoft.com/office/officeart/2005/8/layout/vList2"/>
    <dgm:cxn modelId="{808AEF11-98C7-4C57-92AA-52A7552CD06B}" type="presParOf" srcId="{CFAC7CBA-8BA8-4357-BE7C-E98EA3249200}" destId="{9F8C0636-67D1-4AA0-8BB3-C681CF3C0977}" srcOrd="3" destOrd="0" presId="urn:microsoft.com/office/officeart/2005/8/layout/vList2"/>
    <dgm:cxn modelId="{921BBC99-C28A-4DE0-A74B-2BEB760348D2}" type="presParOf" srcId="{CFAC7CBA-8BA8-4357-BE7C-E98EA3249200}" destId="{AB163B66-AB3E-4678-B129-DAAC978AE83E}"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763452-99A3-4DF3-BF4B-B113615E0B9F}">
      <dsp:nvSpPr>
        <dsp:cNvPr id="0" name=""/>
        <dsp:cNvSpPr/>
      </dsp:nvSpPr>
      <dsp:spPr>
        <a:xfrm>
          <a:off x="0" y="20538"/>
          <a:ext cx="6643734" cy="76752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sr-Latn-CS" sz="3200" b="1" kern="1200" dirty="0" smtClean="0"/>
            <a:t>Elastičnost</a:t>
          </a:r>
          <a:endParaRPr lang="en-GB" sz="3200" b="1" kern="1200" dirty="0"/>
        </a:p>
      </dsp:txBody>
      <dsp:txXfrm>
        <a:off x="37467" y="58005"/>
        <a:ext cx="6568800" cy="692586"/>
      </dsp:txXfrm>
    </dsp:sp>
    <dsp:sp modelId="{42EF457D-B717-4DBB-9582-41DF572BFB2B}">
      <dsp:nvSpPr>
        <dsp:cNvPr id="0" name=""/>
        <dsp:cNvSpPr/>
      </dsp:nvSpPr>
      <dsp:spPr>
        <a:xfrm>
          <a:off x="0" y="880218"/>
          <a:ext cx="6643734" cy="76752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sr-Latn-CS" sz="3200" b="1" kern="1200" dirty="0" smtClean="0"/>
            <a:t>Mobilnost</a:t>
          </a:r>
          <a:endParaRPr lang="en-GB" sz="3200" b="1" kern="1200" dirty="0"/>
        </a:p>
      </dsp:txBody>
      <dsp:txXfrm>
        <a:off x="37467" y="917685"/>
        <a:ext cx="6568800" cy="692586"/>
      </dsp:txXfrm>
    </dsp:sp>
    <dsp:sp modelId="{AB163B66-AB3E-4678-B129-DAAC978AE83E}">
      <dsp:nvSpPr>
        <dsp:cNvPr id="0" name=""/>
        <dsp:cNvSpPr/>
      </dsp:nvSpPr>
      <dsp:spPr>
        <a:xfrm>
          <a:off x="0" y="1739898"/>
          <a:ext cx="6643734" cy="76752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sr-Latn-CS" sz="3200" b="1" kern="1200" dirty="0" smtClean="0"/>
            <a:t>Vremenska koncentrisanost</a:t>
          </a:r>
          <a:endParaRPr lang="en-GB" sz="3200" b="1" kern="1200" dirty="0"/>
        </a:p>
      </dsp:txBody>
      <dsp:txXfrm>
        <a:off x="37467" y="1777365"/>
        <a:ext cx="6568800" cy="692586"/>
      </dsp:txXfrm>
    </dsp:sp>
    <dsp:sp modelId="{2384D4DC-AEAA-4DFC-B1AD-AD3B9AA88A2B}">
      <dsp:nvSpPr>
        <dsp:cNvPr id="0" name=""/>
        <dsp:cNvSpPr/>
      </dsp:nvSpPr>
      <dsp:spPr>
        <a:xfrm>
          <a:off x="0" y="2599578"/>
          <a:ext cx="6643734" cy="76752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sr-Latn-CS" sz="3200" b="1" kern="1200" dirty="0" smtClean="0"/>
            <a:t>Disperzivnost</a:t>
          </a:r>
          <a:endParaRPr lang="en-GB" sz="3200" b="1" kern="1200" dirty="0"/>
        </a:p>
      </dsp:txBody>
      <dsp:txXfrm>
        <a:off x="37467" y="2637045"/>
        <a:ext cx="6568800" cy="692586"/>
      </dsp:txXfrm>
    </dsp:sp>
    <dsp:sp modelId="{3404400D-2EDC-4D5C-A842-747FB03667E0}">
      <dsp:nvSpPr>
        <dsp:cNvPr id="0" name=""/>
        <dsp:cNvSpPr/>
      </dsp:nvSpPr>
      <dsp:spPr>
        <a:xfrm>
          <a:off x="0" y="3459258"/>
          <a:ext cx="6643734" cy="76752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sr-Latn-CS" sz="3200" b="1" kern="1200" dirty="0" smtClean="0"/>
            <a:t>Heterogenost</a:t>
          </a:r>
          <a:endParaRPr lang="en-GB" sz="3200" b="1" kern="1200" dirty="0"/>
        </a:p>
      </dsp:txBody>
      <dsp:txXfrm>
        <a:off x="37467" y="3496725"/>
        <a:ext cx="6568800" cy="6925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763452-99A3-4DF3-BF4B-B113615E0B9F}">
      <dsp:nvSpPr>
        <dsp:cNvPr id="0" name=""/>
        <dsp:cNvSpPr/>
      </dsp:nvSpPr>
      <dsp:spPr>
        <a:xfrm>
          <a:off x="0" y="20538"/>
          <a:ext cx="6643734" cy="767520"/>
        </a:xfrm>
        <a:prstGeom prst="roundRect">
          <a:avLst/>
        </a:prstGeom>
        <a:solidFill>
          <a:schemeClr val="dk2">
            <a:hueOff val="0"/>
            <a:satOff val="0"/>
            <a:lumOff val="0"/>
            <a:alphaOff val="0"/>
          </a:schemeClr>
        </a:solidFill>
        <a:ln w="5715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sr-Latn-CS" sz="3200" b="1" kern="1200" dirty="0" smtClean="0"/>
            <a:t>Elastičnost</a:t>
          </a:r>
          <a:endParaRPr lang="en-GB" sz="3200" b="1" kern="1200" dirty="0"/>
        </a:p>
      </dsp:txBody>
      <dsp:txXfrm>
        <a:off x="37467" y="58005"/>
        <a:ext cx="6568800" cy="692586"/>
      </dsp:txXfrm>
    </dsp:sp>
    <dsp:sp modelId="{42EF457D-B717-4DBB-9582-41DF572BFB2B}">
      <dsp:nvSpPr>
        <dsp:cNvPr id="0" name=""/>
        <dsp:cNvSpPr/>
      </dsp:nvSpPr>
      <dsp:spPr>
        <a:xfrm>
          <a:off x="0" y="880218"/>
          <a:ext cx="6643734" cy="767520"/>
        </a:xfrm>
        <a:prstGeom prst="roundRect">
          <a:avLst/>
        </a:prstGeom>
        <a:solidFill>
          <a:schemeClr val="tx2">
            <a:lumMod val="20000"/>
            <a:lumOff val="8000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sr-Latn-CS" sz="3200" b="1" kern="1200" dirty="0" smtClean="0"/>
            <a:t>Mobilnost</a:t>
          </a:r>
          <a:endParaRPr lang="en-GB" sz="3200" b="1" kern="1200" dirty="0"/>
        </a:p>
      </dsp:txBody>
      <dsp:txXfrm>
        <a:off x="37467" y="917685"/>
        <a:ext cx="6568800" cy="692586"/>
      </dsp:txXfrm>
    </dsp:sp>
    <dsp:sp modelId="{AB163B66-AB3E-4678-B129-DAAC978AE83E}">
      <dsp:nvSpPr>
        <dsp:cNvPr id="0" name=""/>
        <dsp:cNvSpPr/>
      </dsp:nvSpPr>
      <dsp:spPr>
        <a:xfrm>
          <a:off x="0" y="1739898"/>
          <a:ext cx="6643734" cy="767520"/>
        </a:xfrm>
        <a:prstGeom prst="roundRect">
          <a:avLst/>
        </a:prstGeom>
        <a:solidFill>
          <a:schemeClr val="tx2">
            <a:lumMod val="20000"/>
            <a:lumOff val="8000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sr-Latn-CS" sz="3200" b="1" kern="1200" dirty="0" smtClean="0"/>
            <a:t>Vremenska koncentrisanost</a:t>
          </a:r>
          <a:endParaRPr lang="en-GB" sz="3200" b="1" kern="1200" dirty="0"/>
        </a:p>
      </dsp:txBody>
      <dsp:txXfrm>
        <a:off x="37467" y="1777365"/>
        <a:ext cx="6568800" cy="692586"/>
      </dsp:txXfrm>
    </dsp:sp>
    <dsp:sp modelId="{2384D4DC-AEAA-4DFC-B1AD-AD3B9AA88A2B}">
      <dsp:nvSpPr>
        <dsp:cNvPr id="0" name=""/>
        <dsp:cNvSpPr/>
      </dsp:nvSpPr>
      <dsp:spPr>
        <a:xfrm>
          <a:off x="0" y="2599578"/>
          <a:ext cx="6643734" cy="767520"/>
        </a:xfrm>
        <a:prstGeom prst="roundRect">
          <a:avLst/>
        </a:prstGeom>
        <a:solidFill>
          <a:schemeClr val="tx2">
            <a:lumMod val="20000"/>
            <a:lumOff val="8000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sr-Latn-CS" sz="3200" b="1" kern="1200" dirty="0" smtClean="0"/>
            <a:t>Disperzivnost</a:t>
          </a:r>
          <a:endParaRPr lang="en-GB" sz="3200" b="1" kern="1200" dirty="0"/>
        </a:p>
      </dsp:txBody>
      <dsp:txXfrm>
        <a:off x="37467" y="2637045"/>
        <a:ext cx="6568800" cy="692586"/>
      </dsp:txXfrm>
    </dsp:sp>
    <dsp:sp modelId="{3404400D-2EDC-4D5C-A842-747FB03667E0}">
      <dsp:nvSpPr>
        <dsp:cNvPr id="0" name=""/>
        <dsp:cNvSpPr/>
      </dsp:nvSpPr>
      <dsp:spPr>
        <a:xfrm>
          <a:off x="0" y="3459258"/>
          <a:ext cx="6643734" cy="767520"/>
        </a:xfrm>
        <a:prstGeom prst="roundRect">
          <a:avLst/>
        </a:prstGeom>
        <a:solidFill>
          <a:schemeClr val="tx2">
            <a:lumMod val="20000"/>
            <a:lumOff val="8000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sr-Latn-CS" sz="3200" b="1" kern="1200" dirty="0" smtClean="0"/>
            <a:t>Heterogenost</a:t>
          </a:r>
          <a:endParaRPr lang="en-GB" sz="3200" b="1" kern="1200" dirty="0"/>
        </a:p>
      </dsp:txBody>
      <dsp:txXfrm>
        <a:off x="37467" y="3496725"/>
        <a:ext cx="6568800" cy="69258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763452-99A3-4DF3-BF4B-B113615E0B9F}">
      <dsp:nvSpPr>
        <dsp:cNvPr id="0" name=""/>
        <dsp:cNvSpPr/>
      </dsp:nvSpPr>
      <dsp:spPr>
        <a:xfrm>
          <a:off x="0" y="20538"/>
          <a:ext cx="6643734" cy="767520"/>
        </a:xfrm>
        <a:prstGeom prst="roundRect">
          <a:avLst/>
        </a:prstGeom>
        <a:solidFill>
          <a:schemeClr val="tx2">
            <a:lumMod val="20000"/>
            <a:lumOff val="8000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sr-Latn-CS" sz="3200" b="1" kern="1200" dirty="0" smtClean="0"/>
            <a:t>Elastičnost</a:t>
          </a:r>
          <a:endParaRPr lang="en-GB" sz="3200" b="1" kern="1200" dirty="0"/>
        </a:p>
      </dsp:txBody>
      <dsp:txXfrm>
        <a:off x="37467" y="58005"/>
        <a:ext cx="6568800" cy="692586"/>
      </dsp:txXfrm>
    </dsp:sp>
    <dsp:sp modelId="{42EF457D-B717-4DBB-9582-41DF572BFB2B}">
      <dsp:nvSpPr>
        <dsp:cNvPr id="0" name=""/>
        <dsp:cNvSpPr/>
      </dsp:nvSpPr>
      <dsp:spPr>
        <a:xfrm>
          <a:off x="0" y="880218"/>
          <a:ext cx="6643734" cy="767520"/>
        </a:xfrm>
        <a:prstGeom prst="roundRect">
          <a:avLst/>
        </a:prstGeom>
        <a:solidFill>
          <a:schemeClr val="dk2">
            <a:hueOff val="0"/>
            <a:satOff val="0"/>
            <a:lumOff val="0"/>
            <a:alphaOff val="0"/>
          </a:schemeClr>
        </a:solidFill>
        <a:ln w="5715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sr-Latn-CS" sz="3200" b="1" kern="1200" dirty="0" smtClean="0"/>
            <a:t>Mobilnost</a:t>
          </a:r>
          <a:endParaRPr lang="en-GB" sz="3200" b="1" kern="1200" dirty="0"/>
        </a:p>
      </dsp:txBody>
      <dsp:txXfrm>
        <a:off x="37467" y="917685"/>
        <a:ext cx="6568800" cy="692586"/>
      </dsp:txXfrm>
    </dsp:sp>
    <dsp:sp modelId="{AB163B66-AB3E-4678-B129-DAAC978AE83E}">
      <dsp:nvSpPr>
        <dsp:cNvPr id="0" name=""/>
        <dsp:cNvSpPr/>
      </dsp:nvSpPr>
      <dsp:spPr>
        <a:xfrm>
          <a:off x="0" y="1739898"/>
          <a:ext cx="6643734" cy="767520"/>
        </a:xfrm>
        <a:prstGeom prst="roundRect">
          <a:avLst/>
        </a:prstGeom>
        <a:solidFill>
          <a:schemeClr val="tx2">
            <a:lumMod val="20000"/>
            <a:lumOff val="8000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sr-Latn-CS" sz="3200" b="1" kern="1200" dirty="0" smtClean="0"/>
            <a:t>Vremenska koncentrisanost</a:t>
          </a:r>
          <a:endParaRPr lang="en-GB" sz="3200" b="1" kern="1200" dirty="0"/>
        </a:p>
      </dsp:txBody>
      <dsp:txXfrm>
        <a:off x="37467" y="1777365"/>
        <a:ext cx="6568800" cy="692586"/>
      </dsp:txXfrm>
    </dsp:sp>
    <dsp:sp modelId="{2384D4DC-AEAA-4DFC-B1AD-AD3B9AA88A2B}">
      <dsp:nvSpPr>
        <dsp:cNvPr id="0" name=""/>
        <dsp:cNvSpPr/>
      </dsp:nvSpPr>
      <dsp:spPr>
        <a:xfrm>
          <a:off x="0" y="2599578"/>
          <a:ext cx="6643734" cy="767520"/>
        </a:xfrm>
        <a:prstGeom prst="roundRect">
          <a:avLst/>
        </a:prstGeom>
        <a:solidFill>
          <a:schemeClr val="tx2">
            <a:lumMod val="20000"/>
            <a:lumOff val="8000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sr-Latn-CS" sz="3200" b="1" kern="1200" dirty="0" smtClean="0"/>
            <a:t>Disperzivnost</a:t>
          </a:r>
          <a:endParaRPr lang="en-GB" sz="3200" b="1" kern="1200" dirty="0"/>
        </a:p>
      </dsp:txBody>
      <dsp:txXfrm>
        <a:off x="37467" y="2637045"/>
        <a:ext cx="6568800" cy="692586"/>
      </dsp:txXfrm>
    </dsp:sp>
    <dsp:sp modelId="{3404400D-2EDC-4D5C-A842-747FB03667E0}">
      <dsp:nvSpPr>
        <dsp:cNvPr id="0" name=""/>
        <dsp:cNvSpPr/>
      </dsp:nvSpPr>
      <dsp:spPr>
        <a:xfrm>
          <a:off x="0" y="3459258"/>
          <a:ext cx="6643734" cy="767520"/>
        </a:xfrm>
        <a:prstGeom prst="roundRect">
          <a:avLst/>
        </a:prstGeom>
        <a:solidFill>
          <a:schemeClr val="tx2">
            <a:lumMod val="20000"/>
            <a:lumOff val="8000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sr-Latn-CS" sz="3200" b="1" kern="1200" dirty="0" smtClean="0"/>
            <a:t>Heterogenost</a:t>
          </a:r>
          <a:endParaRPr lang="en-GB" sz="3200" b="1" kern="1200" dirty="0"/>
        </a:p>
      </dsp:txBody>
      <dsp:txXfrm>
        <a:off x="37467" y="3496725"/>
        <a:ext cx="6568800" cy="69258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763452-99A3-4DF3-BF4B-B113615E0B9F}">
      <dsp:nvSpPr>
        <dsp:cNvPr id="0" name=""/>
        <dsp:cNvSpPr/>
      </dsp:nvSpPr>
      <dsp:spPr>
        <a:xfrm>
          <a:off x="0" y="20538"/>
          <a:ext cx="6643734" cy="767520"/>
        </a:xfrm>
        <a:prstGeom prst="roundRect">
          <a:avLst/>
        </a:prstGeom>
        <a:solidFill>
          <a:schemeClr val="tx2">
            <a:lumMod val="20000"/>
            <a:lumOff val="8000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sr-Latn-CS" sz="3200" b="1" kern="1200" dirty="0" smtClean="0"/>
            <a:t>Elastičnost</a:t>
          </a:r>
          <a:endParaRPr lang="en-GB" sz="3200" b="1" kern="1200" dirty="0"/>
        </a:p>
      </dsp:txBody>
      <dsp:txXfrm>
        <a:off x="37467" y="58005"/>
        <a:ext cx="6568800" cy="692586"/>
      </dsp:txXfrm>
    </dsp:sp>
    <dsp:sp modelId="{42EF457D-B717-4DBB-9582-41DF572BFB2B}">
      <dsp:nvSpPr>
        <dsp:cNvPr id="0" name=""/>
        <dsp:cNvSpPr/>
      </dsp:nvSpPr>
      <dsp:spPr>
        <a:xfrm>
          <a:off x="0" y="880218"/>
          <a:ext cx="6643734" cy="767520"/>
        </a:xfrm>
        <a:prstGeom prst="roundRect">
          <a:avLst/>
        </a:prstGeom>
        <a:solidFill>
          <a:schemeClr val="tx2">
            <a:lumMod val="20000"/>
            <a:lumOff val="8000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sr-Latn-CS" sz="3200" b="1" kern="1200" dirty="0" smtClean="0"/>
            <a:t>Mobilnost</a:t>
          </a:r>
          <a:endParaRPr lang="en-GB" sz="3200" b="1" kern="1200" dirty="0"/>
        </a:p>
      </dsp:txBody>
      <dsp:txXfrm>
        <a:off x="37467" y="917685"/>
        <a:ext cx="6568800" cy="692586"/>
      </dsp:txXfrm>
    </dsp:sp>
    <dsp:sp modelId="{AB163B66-AB3E-4678-B129-DAAC978AE83E}">
      <dsp:nvSpPr>
        <dsp:cNvPr id="0" name=""/>
        <dsp:cNvSpPr/>
      </dsp:nvSpPr>
      <dsp:spPr>
        <a:xfrm>
          <a:off x="0" y="1739898"/>
          <a:ext cx="6643734" cy="767520"/>
        </a:xfrm>
        <a:prstGeom prst="roundRect">
          <a:avLst/>
        </a:prstGeom>
        <a:solidFill>
          <a:schemeClr val="dk2">
            <a:hueOff val="0"/>
            <a:satOff val="0"/>
            <a:lumOff val="0"/>
            <a:alphaOff val="0"/>
          </a:schemeClr>
        </a:solidFill>
        <a:ln w="5715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sr-Latn-CS" sz="3200" b="1" kern="1200" dirty="0" smtClean="0"/>
            <a:t>Vremenska koncentrisanost</a:t>
          </a:r>
          <a:endParaRPr lang="en-GB" sz="3200" b="1" kern="1200" dirty="0"/>
        </a:p>
      </dsp:txBody>
      <dsp:txXfrm>
        <a:off x="37467" y="1777365"/>
        <a:ext cx="6568800" cy="692586"/>
      </dsp:txXfrm>
    </dsp:sp>
    <dsp:sp modelId="{2384D4DC-AEAA-4DFC-B1AD-AD3B9AA88A2B}">
      <dsp:nvSpPr>
        <dsp:cNvPr id="0" name=""/>
        <dsp:cNvSpPr/>
      </dsp:nvSpPr>
      <dsp:spPr>
        <a:xfrm>
          <a:off x="0" y="2599578"/>
          <a:ext cx="6643734" cy="767520"/>
        </a:xfrm>
        <a:prstGeom prst="roundRect">
          <a:avLst/>
        </a:prstGeom>
        <a:solidFill>
          <a:schemeClr val="tx2">
            <a:lumMod val="20000"/>
            <a:lumOff val="8000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sr-Latn-CS" sz="3200" b="1" kern="1200" dirty="0" smtClean="0"/>
            <a:t>Disperzivnost</a:t>
          </a:r>
          <a:endParaRPr lang="en-GB" sz="3200" b="1" kern="1200" dirty="0"/>
        </a:p>
      </dsp:txBody>
      <dsp:txXfrm>
        <a:off x="37467" y="2637045"/>
        <a:ext cx="6568800" cy="692586"/>
      </dsp:txXfrm>
    </dsp:sp>
    <dsp:sp modelId="{3404400D-2EDC-4D5C-A842-747FB03667E0}">
      <dsp:nvSpPr>
        <dsp:cNvPr id="0" name=""/>
        <dsp:cNvSpPr/>
      </dsp:nvSpPr>
      <dsp:spPr>
        <a:xfrm>
          <a:off x="0" y="3459258"/>
          <a:ext cx="6643734" cy="767520"/>
        </a:xfrm>
        <a:prstGeom prst="roundRect">
          <a:avLst/>
        </a:prstGeom>
        <a:solidFill>
          <a:schemeClr val="tx2">
            <a:lumMod val="20000"/>
            <a:lumOff val="8000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sr-Latn-CS" sz="3200" b="1" kern="1200" dirty="0" smtClean="0"/>
            <a:t>Heterogenost</a:t>
          </a:r>
          <a:endParaRPr lang="en-GB" sz="3200" b="1" kern="1200" dirty="0"/>
        </a:p>
      </dsp:txBody>
      <dsp:txXfrm>
        <a:off x="37467" y="3496725"/>
        <a:ext cx="6568800" cy="69258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763452-99A3-4DF3-BF4B-B113615E0B9F}">
      <dsp:nvSpPr>
        <dsp:cNvPr id="0" name=""/>
        <dsp:cNvSpPr/>
      </dsp:nvSpPr>
      <dsp:spPr>
        <a:xfrm>
          <a:off x="0" y="20538"/>
          <a:ext cx="6643734" cy="767520"/>
        </a:xfrm>
        <a:prstGeom prst="roundRect">
          <a:avLst/>
        </a:prstGeom>
        <a:solidFill>
          <a:schemeClr val="tx2">
            <a:lumMod val="20000"/>
            <a:lumOff val="8000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sr-Latn-CS" sz="3200" b="1" kern="1200" dirty="0" smtClean="0"/>
            <a:t>Elastičnost</a:t>
          </a:r>
          <a:endParaRPr lang="en-GB" sz="3200" b="1" kern="1200" dirty="0"/>
        </a:p>
      </dsp:txBody>
      <dsp:txXfrm>
        <a:off x="37467" y="58005"/>
        <a:ext cx="6568800" cy="692586"/>
      </dsp:txXfrm>
    </dsp:sp>
    <dsp:sp modelId="{42EF457D-B717-4DBB-9582-41DF572BFB2B}">
      <dsp:nvSpPr>
        <dsp:cNvPr id="0" name=""/>
        <dsp:cNvSpPr/>
      </dsp:nvSpPr>
      <dsp:spPr>
        <a:xfrm>
          <a:off x="0" y="880218"/>
          <a:ext cx="6643734" cy="767520"/>
        </a:xfrm>
        <a:prstGeom prst="roundRect">
          <a:avLst/>
        </a:prstGeom>
        <a:solidFill>
          <a:schemeClr val="tx2">
            <a:lumMod val="20000"/>
            <a:lumOff val="8000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sr-Latn-CS" sz="3200" b="1" kern="1200" dirty="0" smtClean="0"/>
            <a:t>Mobilnost</a:t>
          </a:r>
          <a:endParaRPr lang="en-GB" sz="3200" b="1" kern="1200" dirty="0"/>
        </a:p>
      </dsp:txBody>
      <dsp:txXfrm>
        <a:off x="37467" y="917685"/>
        <a:ext cx="6568800" cy="692586"/>
      </dsp:txXfrm>
    </dsp:sp>
    <dsp:sp modelId="{AB163B66-AB3E-4678-B129-DAAC978AE83E}">
      <dsp:nvSpPr>
        <dsp:cNvPr id="0" name=""/>
        <dsp:cNvSpPr/>
      </dsp:nvSpPr>
      <dsp:spPr>
        <a:xfrm>
          <a:off x="0" y="1739898"/>
          <a:ext cx="6643734" cy="767520"/>
        </a:xfrm>
        <a:prstGeom prst="roundRect">
          <a:avLst/>
        </a:prstGeom>
        <a:solidFill>
          <a:schemeClr val="tx2">
            <a:lumMod val="20000"/>
            <a:lumOff val="8000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sr-Latn-CS" sz="3200" b="1" kern="1200" dirty="0" smtClean="0"/>
            <a:t>Vremenska koncentrisanost</a:t>
          </a:r>
          <a:endParaRPr lang="en-GB" sz="3200" b="1" kern="1200" dirty="0"/>
        </a:p>
      </dsp:txBody>
      <dsp:txXfrm>
        <a:off x="37467" y="1777365"/>
        <a:ext cx="6568800" cy="692586"/>
      </dsp:txXfrm>
    </dsp:sp>
    <dsp:sp modelId="{2384D4DC-AEAA-4DFC-B1AD-AD3B9AA88A2B}">
      <dsp:nvSpPr>
        <dsp:cNvPr id="0" name=""/>
        <dsp:cNvSpPr/>
      </dsp:nvSpPr>
      <dsp:spPr>
        <a:xfrm>
          <a:off x="0" y="2599578"/>
          <a:ext cx="6643734" cy="767520"/>
        </a:xfrm>
        <a:prstGeom prst="roundRect">
          <a:avLst/>
        </a:prstGeom>
        <a:solidFill>
          <a:schemeClr val="dk2">
            <a:hueOff val="0"/>
            <a:satOff val="0"/>
            <a:lumOff val="0"/>
            <a:alphaOff val="0"/>
          </a:schemeClr>
        </a:solidFill>
        <a:ln w="5715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sr-Latn-CS" sz="3200" b="1" kern="1200" dirty="0" smtClean="0"/>
            <a:t>Disperzivnost</a:t>
          </a:r>
          <a:endParaRPr lang="en-GB" sz="3200" b="1" kern="1200" dirty="0"/>
        </a:p>
      </dsp:txBody>
      <dsp:txXfrm>
        <a:off x="37467" y="2637045"/>
        <a:ext cx="6568800" cy="692586"/>
      </dsp:txXfrm>
    </dsp:sp>
    <dsp:sp modelId="{3404400D-2EDC-4D5C-A842-747FB03667E0}">
      <dsp:nvSpPr>
        <dsp:cNvPr id="0" name=""/>
        <dsp:cNvSpPr/>
      </dsp:nvSpPr>
      <dsp:spPr>
        <a:xfrm>
          <a:off x="0" y="3459258"/>
          <a:ext cx="6643734" cy="767520"/>
        </a:xfrm>
        <a:prstGeom prst="roundRect">
          <a:avLst/>
        </a:prstGeom>
        <a:solidFill>
          <a:schemeClr val="tx2">
            <a:lumMod val="20000"/>
            <a:lumOff val="8000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sr-Latn-CS" sz="3200" b="1" kern="1200" dirty="0" smtClean="0"/>
            <a:t>Heterogenost</a:t>
          </a:r>
          <a:endParaRPr lang="en-GB" sz="3200" b="1" kern="1200" dirty="0"/>
        </a:p>
      </dsp:txBody>
      <dsp:txXfrm>
        <a:off x="37467" y="3496725"/>
        <a:ext cx="6568800" cy="69258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763452-99A3-4DF3-BF4B-B113615E0B9F}">
      <dsp:nvSpPr>
        <dsp:cNvPr id="0" name=""/>
        <dsp:cNvSpPr/>
      </dsp:nvSpPr>
      <dsp:spPr>
        <a:xfrm>
          <a:off x="0" y="20538"/>
          <a:ext cx="6643734" cy="767520"/>
        </a:xfrm>
        <a:prstGeom prst="roundRect">
          <a:avLst/>
        </a:prstGeom>
        <a:solidFill>
          <a:schemeClr val="tx2">
            <a:lumMod val="20000"/>
            <a:lumOff val="8000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sr-Latn-CS" sz="3200" b="1" kern="1200" dirty="0" smtClean="0"/>
            <a:t>Elastičnost</a:t>
          </a:r>
          <a:endParaRPr lang="en-GB" sz="3200" b="1" kern="1200" dirty="0"/>
        </a:p>
      </dsp:txBody>
      <dsp:txXfrm>
        <a:off x="37467" y="58005"/>
        <a:ext cx="6568800" cy="692586"/>
      </dsp:txXfrm>
    </dsp:sp>
    <dsp:sp modelId="{42EF457D-B717-4DBB-9582-41DF572BFB2B}">
      <dsp:nvSpPr>
        <dsp:cNvPr id="0" name=""/>
        <dsp:cNvSpPr/>
      </dsp:nvSpPr>
      <dsp:spPr>
        <a:xfrm>
          <a:off x="0" y="880218"/>
          <a:ext cx="6643734" cy="767520"/>
        </a:xfrm>
        <a:prstGeom prst="roundRect">
          <a:avLst/>
        </a:prstGeom>
        <a:solidFill>
          <a:schemeClr val="tx2">
            <a:lumMod val="20000"/>
            <a:lumOff val="8000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sr-Latn-CS" sz="3200" b="1" kern="1200" dirty="0" smtClean="0"/>
            <a:t>Mobilnost</a:t>
          </a:r>
          <a:endParaRPr lang="en-GB" sz="3200" b="1" kern="1200" dirty="0"/>
        </a:p>
      </dsp:txBody>
      <dsp:txXfrm>
        <a:off x="37467" y="917685"/>
        <a:ext cx="6568800" cy="692586"/>
      </dsp:txXfrm>
    </dsp:sp>
    <dsp:sp modelId="{AB163B66-AB3E-4678-B129-DAAC978AE83E}">
      <dsp:nvSpPr>
        <dsp:cNvPr id="0" name=""/>
        <dsp:cNvSpPr/>
      </dsp:nvSpPr>
      <dsp:spPr>
        <a:xfrm>
          <a:off x="0" y="1739898"/>
          <a:ext cx="6643734" cy="767520"/>
        </a:xfrm>
        <a:prstGeom prst="roundRect">
          <a:avLst/>
        </a:prstGeom>
        <a:solidFill>
          <a:schemeClr val="tx2">
            <a:lumMod val="20000"/>
            <a:lumOff val="8000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sr-Latn-CS" sz="3200" b="1" kern="1200" dirty="0" smtClean="0"/>
            <a:t>Vremenska koncentrisanost</a:t>
          </a:r>
          <a:endParaRPr lang="en-GB" sz="3200" b="1" kern="1200" dirty="0"/>
        </a:p>
      </dsp:txBody>
      <dsp:txXfrm>
        <a:off x="37467" y="1777365"/>
        <a:ext cx="6568800" cy="692586"/>
      </dsp:txXfrm>
    </dsp:sp>
    <dsp:sp modelId="{2384D4DC-AEAA-4DFC-B1AD-AD3B9AA88A2B}">
      <dsp:nvSpPr>
        <dsp:cNvPr id="0" name=""/>
        <dsp:cNvSpPr/>
      </dsp:nvSpPr>
      <dsp:spPr>
        <a:xfrm>
          <a:off x="0" y="2599578"/>
          <a:ext cx="6643734" cy="767520"/>
        </a:xfrm>
        <a:prstGeom prst="roundRect">
          <a:avLst/>
        </a:prstGeom>
        <a:solidFill>
          <a:schemeClr val="tx2">
            <a:lumMod val="20000"/>
            <a:lumOff val="8000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sr-Latn-CS" sz="3200" b="1" kern="1200" dirty="0" smtClean="0"/>
            <a:t>Disperzivnost</a:t>
          </a:r>
          <a:endParaRPr lang="en-GB" sz="3200" b="1" kern="1200" dirty="0"/>
        </a:p>
      </dsp:txBody>
      <dsp:txXfrm>
        <a:off x="37467" y="2637045"/>
        <a:ext cx="6568800" cy="692586"/>
      </dsp:txXfrm>
    </dsp:sp>
    <dsp:sp modelId="{3404400D-2EDC-4D5C-A842-747FB03667E0}">
      <dsp:nvSpPr>
        <dsp:cNvPr id="0" name=""/>
        <dsp:cNvSpPr/>
      </dsp:nvSpPr>
      <dsp:spPr>
        <a:xfrm>
          <a:off x="0" y="3459258"/>
          <a:ext cx="6643734" cy="767520"/>
        </a:xfrm>
        <a:prstGeom prst="roundRect">
          <a:avLst/>
        </a:prstGeom>
        <a:solidFill>
          <a:schemeClr val="dk2">
            <a:hueOff val="0"/>
            <a:satOff val="0"/>
            <a:lumOff val="0"/>
            <a:alphaOff val="0"/>
          </a:schemeClr>
        </a:solidFill>
        <a:ln w="5715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sr-Latn-CS" sz="3200" b="1" kern="1200" dirty="0" smtClean="0"/>
            <a:t>Heterogenost</a:t>
          </a:r>
          <a:endParaRPr lang="en-GB" sz="3200" b="1" kern="1200" dirty="0"/>
        </a:p>
      </dsp:txBody>
      <dsp:txXfrm>
        <a:off x="37467" y="3496725"/>
        <a:ext cx="6568800" cy="69258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763452-99A3-4DF3-BF4B-B113615E0B9F}">
      <dsp:nvSpPr>
        <dsp:cNvPr id="0" name=""/>
        <dsp:cNvSpPr/>
      </dsp:nvSpPr>
      <dsp:spPr>
        <a:xfrm>
          <a:off x="0" y="728577"/>
          <a:ext cx="6643734" cy="805253"/>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sr-Latn-CS" sz="3200" b="1" kern="1200" dirty="0" smtClean="0"/>
            <a:t>Kompleksnost</a:t>
          </a:r>
          <a:endParaRPr lang="en-GB" sz="3200" b="1" kern="1200" dirty="0"/>
        </a:p>
      </dsp:txBody>
      <dsp:txXfrm>
        <a:off x="39309" y="767886"/>
        <a:ext cx="6565116" cy="726635"/>
      </dsp:txXfrm>
    </dsp:sp>
    <dsp:sp modelId="{42EF457D-B717-4DBB-9582-41DF572BFB2B}">
      <dsp:nvSpPr>
        <dsp:cNvPr id="0" name=""/>
        <dsp:cNvSpPr/>
      </dsp:nvSpPr>
      <dsp:spPr>
        <a:xfrm>
          <a:off x="0" y="1721031"/>
          <a:ext cx="6643734" cy="805253"/>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sr-Latn-CS" sz="3200" b="1" kern="1200" dirty="0" smtClean="0"/>
            <a:t>Neelastičnost</a:t>
          </a:r>
          <a:endParaRPr lang="en-GB" sz="3200" b="1" kern="1200" dirty="0"/>
        </a:p>
      </dsp:txBody>
      <dsp:txXfrm>
        <a:off x="39309" y="1760340"/>
        <a:ext cx="6565116" cy="726635"/>
      </dsp:txXfrm>
    </dsp:sp>
    <dsp:sp modelId="{AB163B66-AB3E-4678-B129-DAAC978AE83E}">
      <dsp:nvSpPr>
        <dsp:cNvPr id="0" name=""/>
        <dsp:cNvSpPr/>
      </dsp:nvSpPr>
      <dsp:spPr>
        <a:xfrm>
          <a:off x="0" y="2713485"/>
          <a:ext cx="6643734" cy="805253"/>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sr-Latn-CS" sz="3200" b="1" kern="1200" dirty="0" smtClean="0"/>
            <a:t>Statičnost</a:t>
          </a:r>
          <a:endParaRPr lang="en-GB" sz="3200" b="1" kern="1200" dirty="0"/>
        </a:p>
      </dsp:txBody>
      <dsp:txXfrm>
        <a:off x="39309" y="2752794"/>
        <a:ext cx="6565116" cy="72663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763452-99A3-4DF3-BF4B-B113615E0B9F}">
      <dsp:nvSpPr>
        <dsp:cNvPr id="0" name=""/>
        <dsp:cNvSpPr/>
      </dsp:nvSpPr>
      <dsp:spPr>
        <a:xfrm>
          <a:off x="0" y="728577"/>
          <a:ext cx="6643734" cy="805253"/>
        </a:xfrm>
        <a:prstGeom prst="roundRect">
          <a:avLst/>
        </a:prstGeom>
        <a:solidFill>
          <a:schemeClr val="dk2">
            <a:hueOff val="0"/>
            <a:satOff val="0"/>
            <a:lumOff val="0"/>
            <a:alphaOff val="0"/>
          </a:schemeClr>
        </a:solidFill>
        <a:ln w="5715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sr-Latn-CS" sz="3200" b="1" kern="1200" dirty="0" smtClean="0"/>
            <a:t>Kompleksnost</a:t>
          </a:r>
          <a:endParaRPr lang="en-GB" sz="3200" b="1" kern="1200" dirty="0"/>
        </a:p>
      </dsp:txBody>
      <dsp:txXfrm>
        <a:off x="39309" y="767886"/>
        <a:ext cx="6565116" cy="726635"/>
      </dsp:txXfrm>
    </dsp:sp>
    <dsp:sp modelId="{42EF457D-B717-4DBB-9582-41DF572BFB2B}">
      <dsp:nvSpPr>
        <dsp:cNvPr id="0" name=""/>
        <dsp:cNvSpPr/>
      </dsp:nvSpPr>
      <dsp:spPr>
        <a:xfrm>
          <a:off x="0" y="1721031"/>
          <a:ext cx="6643734" cy="805253"/>
        </a:xfrm>
        <a:prstGeom prst="roundRect">
          <a:avLst/>
        </a:prstGeom>
        <a:solidFill>
          <a:schemeClr val="tx2">
            <a:lumMod val="20000"/>
            <a:lumOff val="8000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sr-Latn-CS" sz="3200" b="1" kern="1200" dirty="0" smtClean="0"/>
            <a:t>Neelastičnost</a:t>
          </a:r>
          <a:endParaRPr lang="en-GB" sz="3200" b="1" kern="1200" dirty="0"/>
        </a:p>
      </dsp:txBody>
      <dsp:txXfrm>
        <a:off x="39309" y="1760340"/>
        <a:ext cx="6565116" cy="726635"/>
      </dsp:txXfrm>
    </dsp:sp>
    <dsp:sp modelId="{AB163B66-AB3E-4678-B129-DAAC978AE83E}">
      <dsp:nvSpPr>
        <dsp:cNvPr id="0" name=""/>
        <dsp:cNvSpPr/>
      </dsp:nvSpPr>
      <dsp:spPr>
        <a:xfrm>
          <a:off x="0" y="2713485"/>
          <a:ext cx="6643734" cy="805253"/>
        </a:xfrm>
        <a:prstGeom prst="roundRect">
          <a:avLst/>
        </a:prstGeom>
        <a:solidFill>
          <a:schemeClr val="tx2">
            <a:lumMod val="20000"/>
            <a:lumOff val="8000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sr-Latn-CS" sz="3200" b="1" kern="1200" dirty="0" smtClean="0"/>
            <a:t>Statičnost</a:t>
          </a:r>
          <a:endParaRPr lang="en-GB" sz="3200" b="1" kern="1200" dirty="0"/>
        </a:p>
      </dsp:txBody>
      <dsp:txXfrm>
        <a:off x="39309" y="2752794"/>
        <a:ext cx="6565116" cy="72663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763452-99A3-4DF3-BF4B-B113615E0B9F}">
      <dsp:nvSpPr>
        <dsp:cNvPr id="0" name=""/>
        <dsp:cNvSpPr/>
      </dsp:nvSpPr>
      <dsp:spPr>
        <a:xfrm>
          <a:off x="0" y="728577"/>
          <a:ext cx="6643734" cy="805253"/>
        </a:xfrm>
        <a:prstGeom prst="roundRect">
          <a:avLst/>
        </a:prstGeom>
        <a:solidFill>
          <a:schemeClr val="tx2">
            <a:lumMod val="20000"/>
            <a:lumOff val="8000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sr-Latn-CS" sz="3200" b="1" kern="1200" dirty="0" smtClean="0"/>
            <a:t>Kompleksnost</a:t>
          </a:r>
          <a:endParaRPr lang="en-GB" sz="3200" b="1" kern="1200" dirty="0"/>
        </a:p>
      </dsp:txBody>
      <dsp:txXfrm>
        <a:off x="39309" y="767886"/>
        <a:ext cx="6565116" cy="726635"/>
      </dsp:txXfrm>
    </dsp:sp>
    <dsp:sp modelId="{42EF457D-B717-4DBB-9582-41DF572BFB2B}">
      <dsp:nvSpPr>
        <dsp:cNvPr id="0" name=""/>
        <dsp:cNvSpPr/>
      </dsp:nvSpPr>
      <dsp:spPr>
        <a:xfrm>
          <a:off x="0" y="1721031"/>
          <a:ext cx="6643734" cy="805253"/>
        </a:xfrm>
        <a:prstGeom prst="roundRect">
          <a:avLst/>
        </a:prstGeom>
        <a:solidFill>
          <a:schemeClr val="dk2">
            <a:hueOff val="0"/>
            <a:satOff val="0"/>
            <a:lumOff val="0"/>
            <a:alphaOff val="0"/>
          </a:schemeClr>
        </a:solidFill>
        <a:ln w="5715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sr-Latn-CS" sz="3200" b="1" kern="1200" dirty="0" smtClean="0"/>
            <a:t>Neelastičnost</a:t>
          </a:r>
          <a:endParaRPr lang="en-GB" sz="3200" b="1" kern="1200" dirty="0"/>
        </a:p>
      </dsp:txBody>
      <dsp:txXfrm>
        <a:off x="39309" y="1760340"/>
        <a:ext cx="6565116" cy="726635"/>
      </dsp:txXfrm>
    </dsp:sp>
    <dsp:sp modelId="{AB163B66-AB3E-4678-B129-DAAC978AE83E}">
      <dsp:nvSpPr>
        <dsp:cNvPr id="0" name=""/>
        <dsp:cNvSpPr/>
      </dsp:nvSpPr>
      <dsp:spPr>
        <a:xfrm>
          <a:off x="0" y="2713485"/>
          <a:ext cx="6643734" cy="805253"/>
        </a:xfrm>
        <a:prstGeom prst="roundRect">
          <a:avLst/>
        </a:prstGeom>
        <a:solidFill>
          <a:schemeClr val="tx2">
            <a:lumMod val="20000"/>
            <a:lumOff val="8000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sr-Latn-CS" sz="3200" b="1" kern="1200" dirty="0" smtClean="0"/>
            <a:t>Statičnost</a:t>
          </a:r>
          <a:endParaRPr lang="en-GB" sz="3200" b="1" kern="1200" dirty="0"/>
        </a:p>
      </dsp:txBody>
      <dsp:txXfrm>
        <a:off x="39309" y="2752794"/>
        <a:ext cx="6565116" cy="72663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763452-99A3-4DF3-BF4B-B113615E0B9F}">
      <dsp:nvSpPr>
        <dsp:cNvPr id="0" name=""/>
        <dsp:cNvSpPr/>
      </dsp:nvSpPr>
      <dsp:spPr>
        <a:xfrm>
          <a:off x="0" y="728577"/>
          <a:ext cx="6643734" cy="805253"/>
        </a:xfrm>
        <a:prstGeom prst="roundRect">
          <a:avLst/>
        </a:prstGeom>
        <a:solidFill>
          <a:schemeClr val="tx2">
            <a:lumMod val="20000"/>
            <a:lumOff val="8000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sr-Latn-CS" sz="3200" b="1" kern="1200" dirty="0" smtClean="0"/>
            <a:t>Kompleksnost</a:t>
          </a:r>
          <a:endParaRPr lang="en-GB" sz="3200" b="1" kern="1200" dirty="0"/>
        </a:p>
      </dsp:txBody>
      <dsp:txXfrm>
        <a:off x="39309" y="767886"/>
        <a:ext cx="6565116" cy="726635"/>
      </dsp:txXfrm>
    </dsp:sp>
    <dsp:sp modelId="{42EF457D-B717-4DBB-9582-41DF572BFB2B}">
      <dsp:nvSpPr>
        <dsp:cNvPr id="0" name=""/>
        <dsp:cNvSpPr/>
      </dsp:nvSpPr>
      <dsp:spPr>
        <a:xfrm>
          <a:off x="0" y="1721031"/>
          <a:ext cx="6643734" cy="805253"/>
        </a:xfrm>
        <a:prstGeom prst="roundRect">
          <a:avLst/>
        </a:prstGeom>
        <a:solidFill>
          <a:schemeClr val="tx2">
            <a:lumMod val="20000"/>
            <a:lumOff val="8000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sr-Latn-CS" sz="3200" b="1" kern="1200" dirty="0" smtClean="0"/>
            <a:t>Neelastičnost</a:t>
          </a:r>
          <a:endParaRPr lang="en-GB" sz="3200" b="1" kern="1200" dirty="0"/>
        </a:p>
      </dsp:txBody>
      <dsp:txXfrm>
        <a:off x="39309" y="1760340"/>
        <a:ext cx="6565116" cy="726635"/>
      </dsp:txXfrm>
    </dsp:sp>
    <dsp:sp modelId="{AB163B66-AB3E-4678-B129-DAAC978AE83E}">
      <dsp:nvSpPr>
        <dsp:cNvPr id="0" name=""/>
        <dsp:cNvSpPr/>
      </dsp:nvSpPr>
      <dsp:spPr>
        <a:xfrm>
          <a:off x="0" y="2713485"/>
          <a:ext cx="6643734" cy="805253"/>
        </a:xfrm>
        <a:prstGeom prst="roundRect">
          <a:avLst/>
        </a:prstGeom>
        <a:solidFill>
          <a:schemeClr val="dk2">
            <a:hueOff val="0"/>
            <a:satOff val="0"/>
            <a:lumOff val="0"/>
            <a:alphaOff val="0"/>
          </a:schemeClr>
        </a:solidFill>
        <a:ln w="5715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sr-Latn-CS" sz="3200" b="1" kern="1200" dirty="0" smtClean="0"/>
            <a:t>Statičnost</a:t>
          </a:r>
          <a:endParaRPr lang="en-GB" sz="3200" b="1" kern="1200" dirty="0"/>
        </a:p>
      </dsp:txBody>
      <dsp:txXfrm>
        <a:off x="39309" y="2752794"/>
        <a:ext cx="6565116" cy="72663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5A4E99-F6C4-4D34-AC4C-CC91E0DDE7FE}" type="datetimeFigureOut">
              <a:rPr lang="en-US" smtClean="0"/>
              <a:pPr/>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B8C52A-3BFD-4DB6-A7C1-6BBD2179565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A4E99-F6C4-4D34-AC4C-CC91E0DDE7FE}" type="datetimeFigureOut">
              <a:rPr lang="en-US" smtClean="0"/>
              <a:pPr/>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B8C52A-3BFD-4DB6-A7C1-6BBD2179565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5A4E99-F6C4-4D34-AC4C-CC91E0DDE7FE}" type="datetimeFigureOut">
              <a:rPr lang="en-US" smtClean="0"/>
              <a:pPr/>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B8C52A-3BFD-4DB6-A7C1-6BBD2179565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5A4E99-F6C4-4D34-AC4C-CC91E0DDE7FE}" type="datetimeFigureOut">
              <a:rPr lang="en-US" smtClean="0"/>
              <a:pPr/>
              <a:t>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B8C52A-3BFD-4DB6-A7C1-6BBD2179565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5A4E99-F6C4-4D34-AC4C-CC91E0DDE7FE}" type="datetimeFigureOut">
              <a:rPr lang="en-US" smtClean="0"/>
              <a:pPr/>
              <a:t>11/5/2024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B8C52A-3BFD-4DB6-A7C1-6BBD2179565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5A4E99-F6C4-4D34-AC4C-CC91E0DDE7FE}" type="datetimeFigureOut">
              <a:rPr lang="en-US" smtClean="0"/>
              <a:pPr/>
              <a:t>11/5/2024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B8C52A-3BFD-4DB6-A7C1-6BBD2179565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A4E99-F6C4-4D34-AC4C-CC91E0DDE7FE}" type="datetimeFigureOut">
              <a:rPr lang="en-US" smtClean="0"/>
              <a:pPr/>
              <a:t>11/5/2024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B8C52A-3BFD-4DB6-A7C1-6BBD2179565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A4E99-F6C4-4D34-AC4C-CC91E0DDE7FE}" type="datetimeFigureOut">
              <a:rPr lang="en-US" smtClean="0"/>
              <a:pPr/>
              <a:t>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B8C52A-3BFD-4DB6-A7C1-6BBD2179565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A4E99-F6C4-4D34-AC4C-CC91E0DDE7FE}" type="datetimeFigureOut">
              <a:rPr lang="en-US" smtClean="0"/>
              <a:pPr/>
              <a:t>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B8C52A-3BFD-4DB6-A7C1-6BBD2179565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A4E99-F6C4-4D34-AC4C-CC91E0DDE7FE}" type="datetimeFigureOut">
              <a:rPr lang="en-US" smtClean="0"/>
              <a:pPr/>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B8C52A-3BFD-4DB6-A7C1-6BBD2179565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A4E99-F6C4-4D34-AC4C-CC91E0DDE7FE}" type="datetimeFigureOut">
              <a:rPr lang="en-US" smtClean="0"/>
              <a:pPr/>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B8C52A-3BFD-4DB6-A7C1-6BBD2179565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7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A4E99-F6C4-4D34-AC4C-CC91E0DDE7FE}" type="datetimeFigureOut">
              <a:rPr lang="en-US" smtClean="0"/>
              <a:pPr/>
              <a:t>11/5/2024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B8C52A-3BFD-4DB6-A7C1-6BBD2179565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6.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6.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6.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6.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6.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19134"/>
            <a:ext cx="7772400" cy="2281317"/>
          </a:xfrm>
        </p:spPr>
        <p:txBody>
          <a:bodyPr>
            <a:noAutofit/>
          </a:bodyPr>
          <a:lstStyle/>
          <a:p>
            <a:pPr>
              <a:lnSpc>
                <a:spcPct val="150000"/>
              </a:lnSpc>
            </a:pPr>
            <a:r>
              <a:rPr lang="sr-Latn-CS" sz="6000" b="1" dirty="0" smtClean="0">
                <a:ln w="10541" cmpd="sng">
                  <a:solidFill>
                    <a:schemeClr val="tx2"/>
                  </a:solidFill>
                  <a:prstDash val="solid"/>
                </a:ln>
                <a:solidFill>
                  <a:schemeClr val="accent1"/>
                </a:solidFill>
                <a:cs typeface="Arial" pitchFamily="34" charset="0"/>
              </a:rPr>
              <a:t>Karakteristike i specifičnosti turističkog tržišta</a:t>
            </a:r>
            <a:endParaRPr lang="en-GB" sz="6000" b="1" dirty="0">
              <a:ln w="10541" cmpd="sng">
                <a:solidFill>
                  <a:schemeClr val="tx2"/>
                </a:solidFill>
                <a:prstDash val="solid"/>
              </a:ln>
              <a:solidFill>
                <a:schemeClr val="accent1"/>
              </a:solidFill>
              <a:cs typeface="Arial" pitchFamily="34" charset="0"/>
            </a:endParaRPr>
          </a:p>
        </p:txBody>
      </p:sp>
      <p:sp>
        <p:nvSpPr>
          <p:cNvPr id="3" name="Subtitle 2"/>
          <p:cNvSpPr>
            <a:spLocks noGrp="1"/>
          </p:cNvSpPr>
          <p:nvPr>
            <p:ph type="subTitle" idx="1"/>
          </p:nvPr>
        </p:nvSpPr>
        <p:spPr/>
        <p:txBody>
          <a:bodyPr/>
          <a:lstStyle/>
          <a:p>
            <a:endParaRPr lang="en-GB"/>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CS" sz="3600" b="1" dirty="0" smtClean="0">
                <a:solidFill>
                  <a:srgbClr val="002060"/>
                </a:solidFill>
                <a:latin typeface="Arial Black" pitchFamily="34" charset="0"/>
              </a:rPr>
              <a:t>Karakteristike turističke tražnje</a:t>
            </a:r>
            <a:endParaRPr lang="en-GB" sz="3600" b="1" dirty="0">
              <a:solidFill>
                <a:srgbClr val="002060"/>
              </a:solidFill>
              <a:latin typeface="Arial Black" pitchFamily="34" charset="0"/>
            </a:endParaRPr>
          </a:p>
        </p:txBody>
      </p:sp>
      <p:graphicFrame>
        <p:nvGraphicFramePr>
          <p:cNvPr id="10" name="Diagram 9"/>
          <p:cNvGraphicFramePr/>
          <p:nvPr/>
        </p:nvGraphicFramePr>
        <p:xfrm>
          <a:off x="1214414" y="1428736"/>
          <a:ext cx="6643734" cy="42473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ounded Rectangle 3"/>
          <p:cNvSpPr/>
          <p:nvPr/>
        </p:nvSpPr>
        <p:spPr>
          <a:xfrm>
            <a:off x="428596" y="285728"/>
            <a:ext cx="8215370" cy="1000132"/>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p:cNvSpPr txBox="1">
            <a:spLocks/>
          </p:cNvSpPr>
          <p:nvPr/>
        </p:nvSpPr>
        <p:spPr>
          <a:xfrm>
            <a:off x="428596" y="285728"/>
            <a:ext cx="8258204" cy="1011222"/>
          </a:xfrm>
          <a:prstGeom prst="rect">
            <a:avLst/>
          </a:prstGeom>
          <a:noFill/>
          <a:ln w="57150">
            <a:noFill/>
          </a:ln>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sr-Latn-CS" sz="4400" b="1" i="0" u="none" strike="noStrike" kern="1200" cap="none" spc="0" normalizeH="0" baseline="0" noProof="0" smtClean="0">
                <a:ln>
                  <a:noFill/>
                </a:ln>
                <a:solidFill>
                  <a:schemeClr val="bg1"/>
                </a:solidFill>
                <a:effectLst/>
                <a:uLnTx/>
                <a:uFillTx/>
                <a:latin typeface="+mj-lt"/>
                <a:ea typeface="+mj-ea"/>
                <a:cs typeface="+mj-cs"/>
              </a:rPr>
              <a:t>Karakteristike turističke tražnje</a:t>
            </a:r>
            <a:endParaRPr kumimoji="0" lang="en-GB" sz="4400" b="1" i="0" u="none" strike="noStrike" kern="1200" cap="none" spc="0" normalizeH="0" baseline="0" noProof="0" dirty="0">
              <a:ln>
                <a:noFill/>
              </a:ln>
              <a:solidFill>
                <a:schemeClr val="bg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CS" sz="3600" b="1" dirty="0" smtClean="0">
                <a:solidFill>
                  <a:srgbClr val="002060"/>
                </a:solidFill>
                <a:latin typeface="Arial Black" pitchFamily="34" charset="0"/>
              </a:rPr>
              <a:t>Karakteristike turističke tražnje</a:t>
            </a:r>
            <a:endParaRPr lang="en-GB" sz="3600" b="1" dirty="0">
              <a:solidFill>
                <a:srgbClr val="002060"/>
              </a:solidFill>
              <a:latin typeface="Arial Black" pitchFamily="34" charset="0"/>
            </a:endParaRPr>
          </a:p>
        </p:txBody>
      </p:sp>
      <p:graphicFrame>
        <p:nvGraphicFramePr>
          <p:cNvPr id="10" name="Diagram 9"/>
          <p:cNvGraphicFramePr/>
          <p:nvPr/>
        </p:nvGraphicFramePr>
        <p:xfrm>
          <a:off x="1214414" y="1428736"/>
          <a:ext cx="6643734" cy="42473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ounded Rectangle 3"/>
          <p:cNvSpPr/>
          <p:nvPr/>
        </p:nvSpPr>
        <p:spPr>
          <a:xfrm>
            <a:off x="428596" y="285728"/>
            <a:ext cx="8215370" cy="1000132"/>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p:cNvSpPr txBox="1">
            <a:spLocks/>
          </p:cNvSpPr>
          <p:nvPr/>
        </p:nvSpPr>
        <p:spPr>
          <a:xfrm>
            <a:off x="428596" y="285728"/>
            <a:ext cx="8258204" cy="1011222"/>
          </a:xfrm>
          <a:prstGeom prst="rect">
            <a:avLst/>
          </a:prstGeom>
          <a:noFill/>
          <a:ln w="57150">
            <a:noFill/>
          </a:ln>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sr-Latn-CS" sz="4400" b="1" i="0" u="none" strike="noStrike" kern="1200" cap="none" spc="0" normalizeH="0" baseline="0" noProof="0" dirty="0" smtClean="0">
                <a:ln>
                  <a:noFill/>
                </a:ln>
                <a:solidFill>
                  <a:schemeClr val="bg1"/>
                </a:solidFill>
                <a:effectLst/>
                <a:uLnTx/>
                <a:uFillTx/>
                <a:latin typeface="+mj-lt"/>
                <a:ea typeface="+mj-ea"/>
                <a:cs typeface="+mj-cs"/>
              </a:rPr>
              <a:t>Karakteristike turističke tražnje</a:t>
            </a:r>
            <a:endParaRPr kumimoji="0" lang="en-GB" sz="44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TextBox 5"/>
          <p:cNvSpPr txBox="1"/>
          <p:nvPr/>
        </p:nvSpPr>
        <p:spPr>
          <a:xfrm>
            <a:off x="357158" y="2643182"/>
            <a:ext cx="8501122" cy="4370427"/>
          </a:xfrm>
          <a:prstGeom prst="rect">
            <a:avLst/>
          </a:prstGeom>
          <a:noFill/>
        </p:spPr>
        <p:txBody>
          <a:bodyPr wrap="square" rtlCol="0">
            <a:spAutoFit/>
          </a:bodyPr>
          <a:lstStyle/>
          <a:p>
            <a:r>
              <a:rPr lang="sr-Latn-CS" sz="3600" b="1" dirty="0" smtClean="0"/>
              <a:t>Ekonomski faktori</a:t>
            </a:r>
          </a:p>
          <a:p>
            <a:pPr>
              <a:buFontTx/>
              <a:buChar char="-"/>
            </a:pPr>
            <a:r>
              <a:rPr lang="sr-Latn-CS" sz="2400" b="1" dirty="0" smtClean="0"/>
              <a:t>Porast prihoda stanovništva</a:t>
            </a:r>
          </a:p>
          <a:p>
            <a:pPr>
              <a:buFontTx/>
              <a:buChar char="-"/>
            </a:pPr>
            <a:r>
              <a:rPr lang="sr-Latn-CS" sz="2400" b="1" dirty="0" smtClean="0"/>
              <a:t>Kretanje cena</a:t>
            </a:r>
            <a:r>
              <a:rPr lang="en-GB" sz="2400" b="1" dirty="0" smtClean="0"/>
              <a:t> - </a:t>
            </a:r>
            <a:r>
              <a:rPr lang="pl-PL" sz="2400" dirty="0"/>
              <a:t>uobičajena je praksa </a:t>
            </a:r>
            <a:r>
              <a:rPr lang="pl-PL" sz="2400" b="1" dirty="0"/>
              <a:t>diferenciranja cena </a:t>
            </a:r>
            <a:r>
              <a:rPr lang="pl-PL" sz="2400" dirty="0"/>
              <a:t>u zavisnosti od kretanja tražnje u pojedinim sezonskim periodima</a:t>
            </a:r>
            <a:r>
              <a:rPr lang="pl-PL" sz="2400" dirty="0" smtClean="0"/>
              <a:t>.</a:t>
            </a:r>
            <a:endParaRPr lang="en-GB" sz="2400" b="1" dirty="0" smtClean="0"/>
          </a:p>
          <a:p>
            <a:pPr>
              <a:buFontTx/>
              <a:buChar char="-"/>
            </a:pPr>
            <a:r>
              <a:rPr lang="pl-PL" sz="2400" b="1" dirty="0"/>
              <a:t>Raspolaganje prihodima, slobodnim vremenom i postojanje </a:t>
            </a:r>
            <a:r>
              <a:rPr lang="en-GB" sz="2400" b="1" dirty="0" smtClean="0"/>
              <a:t>  </a:t>
            </a:r>
            <a:r>
              <a:rPr lang="pl-PL" sz="2400" b="1" dirty="0" smtClean="0"/>
              <a:t>turističkih </a:t>
            </a:r>
            <a:r>
              <a:rPr lang="pl-PL" sz="2400" b="1" dirty="0"/>
              <a:t>potreba </a:t>
            </a:r>
            <a:r>
              <a:rPr lang="pl-PL" sz="2400" dirty="0"/>
              <a:t>predstavljaju primarni uslov za pojavu same turističke tražnje</a:t>
            </a:r>
            <a:r>
              <a:rPr lang="pl-PL" sz="2400" b="1" dirty="0"/>
              <a:t>.</a:t>
            </a:r>
            <a:endParaRPr lang="sr-Latn-CS" sz="2400" b="1" dirty="0" smtClean="0"/>
          </a:p>
          <a:p>
            <a:pPr>
              <a:buFontTx/>
              <a:buChar char="-"/>
            </a:pPr>
            <a:endParaRPr lang="sr-Latn-CS" sz="2000" dirty="0" smtClean="0"/>
          </a:p>
          <a:p>
            <a:r>
              <a:rPr lang="sr-Latn-CS" sz="3600" b="1" dirty="0" smtClean="0"/>
              <a:t>Vanekonomski faktori</a:t>
            </a:r>
          </a:p>
          <a:p>
            <a:pPr>
              <a:buFontTx/>
              <a:buChar char="-"/>
            </a:pPr>
            <a:r>
              <a:rPr lang="sr-Latn-CS" sz="2400" b="1" dirty="0" smtClean="0"/>
              <a:t>Političke krize, prirodne katastrofe, epidemije, terorizam</a:t>
            </a:r>
            <a:r>
              <a:rPr lang="sr-Latn-CS" sz="2400" dirty="0" smtClean="0"/>
              <a:t> </a:t>
            </a:r>
          </a:p>
          <a:p>
            <a:endParaRPr lang="en-GB"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428596" y="285728"/>
            <a:ext cx="8215370" cy="1000132"/>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428596" y="285728"/>
            <a:ext cx="8258204" cy="1011222"/>
          </a:xfrm>
          <a:noFill/>
          <a:ln w="57150">
            <a:noFill/>
          </a:ln>
        </p:spPr>
        <p:txBody>
          <a:bodyPr>
            <a:normAutofit/>
          </a:bodyPr>
          <a:lstStyle/>
          <a:p>
            <a:r>
              <a:rPr lang="sr-Latn-CS" b="1" dirty="0" smtClean="0">
                <a:solidFill>
                  <a:schemeClr val="bg1"/>
                </a:solidFill>
              </a:rPr>
              <a:t>Karakteristike turističke tražnje</a:t>
            </a:r>
            <a:endParaRPr lang="en-GB" b="1" dirty="0">
              <a:solidFill>
                <a:schemeClr val="bg1"/>
              </a:solidFill>
            </a:endParaRPr>
          </a:p>
        </p:txBody>
      </p:sp>
      <p:graphicFrame>
        <p:nvGraphicFramePr>
          <p:cNvPr id="10" name="Diagram 9"/>
          <p:cNvGraphicFramePr/>
          <p:nvPr/>
        </p:nvGraphicFramePr>
        <p:xfrm>
          <a:off x="1214414" y="1428736"/>
          <a:ext cx="6643734" cy="42473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214282" y="3357562"/>
            <a:ext cx="8501122" cy="3139321"/>
          </a:xfrm>
          <a:prstGeom prst="rect">
            <a:avLst/>
          </a:prstGeom>
          <a:noFill/>
        </p:spPr>
        <p:txBody>
          <a:bodyPr wrap="square" rtlCol="0">
            <a:spAutoFit/>
          </a:bodyPr>
          <a:lstStyle/>
          <a:p>
            <a:r>
              <a:rPr lang="sr-Latn-CS" sz="3600" b="1" dirty="0" smtClean="0"/>
              <a:t>Razvoj pojedinih vidova saobraćaja</a:t>
            </a:r>
          </a:p>
          <a:p>
            <a:pPr>
              <a:buFontTx/>
              <a:buChar char="-"/>
            </a:pPr>
            <a:r>
              <a:rPr lang="sr-Latn-CS" sz="2400" b="1" dirty="0" smtClean="0"/>
              <a:t>Automobilski</a:t>
            </a:r>
          </a:p>
          <a:p>
            <a:pPr>
              <a:buFontTx/>
              <a:buChar char="-"/>
            </a:pPr>
            <a:r>
              <a:rPr lang="sr-Latn-CS" sz="2400" b="1" dirty="0" smtClean="0"/>
              <a:t>Vazdušni</a:t>
            </a:r>
            <a:endParaRPr lang="en-GB" sz="2400" b="1" dirty="0" smtClean="0"/>
          </a:p>
          <a:p>
            <a:pPr>
              <a:buFontTx/>
              <a:buChar char="-"/>
            </a:pPr>
            <a:r>
              <a:rPr lang="pl-PL" sz="2400" dirty="0"/>
              <a:t>od velikog značaja ne samo tehničko-tehnološke karakteristike saobraćajnih sredstava, već i </a:t>
            </a:r>
            <a:r>
              <a:rPr lang="pl-PL" sz="2400" b="1" dirty="0"/>
              <a:t>ekonomski aspekti </a:t>
            </a:r>
            <a:r>
              <a:rPr lang="pl-PL" sz="2400" dirty="0"/>
              <a:t>koji određuju mogućnost da pojedini slojevi stanovništva postanu značajni segmenti na turističkom tržištu. </a:t>
            </a:r>
            <a:r>
              <a:rPr lang="en-GB" sz="2400" dirty="0" smtClean="0"/>
              <a:t>XX </a:t>
            </a:r>
            <a:r>
              <a:rPr lang="en-GB" sz="2400" dirty="0" err="1" smtClean="0"/>
              <a:t>vek</a:t>
            </a:r>
            <a:endParaRPr lang="sr-Latn-CS" sz="2400" dirty="0" smtClean="0"/>
          </a:p>
          <a:p>
            <a:endParaRPr lang="en-GB"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CS" sz="3600" b="1" dirty="0" smtClean="0">
                <a:solidFill>
                  <a:srgbClr val="002060"/>
                </a:solidFill>
                <a:latin typeface="Arial Black" pitchFamily="34" charset="0"/>
              </a:rPr>
              <a:t>Karakteristike turističke tražnje</a:t>
            </a:r>
            <a:endParaRPr lang="en-GB" sz="3600" b="1" dirty="0">
              <a:solidFill>
                <a:srgbClr val="002060"/>
              </a:solidFill>
              <a:latin typeface="Arial Black" pitchFamily="34" charset="0"/>
            </a:endParaRPr>
          </a:p>
        </p:txBody>
      </p:sp>
      <p:graphicFrame>
        <p:nvGraphicFramePr>
          <p:cNvPr id="10" name="Diagram 9"/>
          <p:cNvGraphicFramePr/>
          <p:nvPr/>
        </p:nvGraphicFramePr>
        <p:xfrm>
          <a:off x="1214414" y="1428736"/>
          <a:ext cx="6643734" cy="42473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ounded Rectangle 3"/>
          <p:cNvSpPr/>
          <p:nvPr/>
        </p:nvSpPr>
        <p:spPr>
          <a:xfrm>
            <a:off x="428596" y="285728"/>
            <a:ext cx="8215370" cy="1000132"/>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p:cNvSpPr txBox="1">
            <a:spLocks/>
          </p:cNvSpPr>
          <p:nvPr/>
        </p:nvSpPr>
        <p:spPr>
          <a:xfrm>
            <a:off x="428596" y="285728"/>
            <a:ext cx="8258204" cy="1011222"/>
          </a:xfrm>
          <a:prstGeom prst="rect">
            <a:avLst/>
          </a:prstGeom>
          <a:noFill/>
          <a:ln w="57150">
            <a:noFill/>
          </a:ln>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sr-Latn-CS" sz="4400" b="1" i="0" u="none" strike="noStrike" kern="1200" cap="none" spc="0" normalizeH="0" baseline="0" noProof="0" smtClean="0">
                <a:ln>
                  <a:noFill/>
                </a:ln>
                <a:solidFill>
                  <a:schemeClr val="bg1"/>
                </a:solidFill>
                <a:effectLst/>
                <a:uLnTx/>
                <a:uFillTx/>
                <a:latin typeface="+mj-lt"/>
                <a:ea typeface="+mj-ea"/>
                <a:cs typeface="+mj-cs"/>
              </a:rPr>
              <a:t>Karakteristike turističke tražnje</a:t>
            </a:r>
            <a:endParaRPr kumimoji="0" lang="en-GB" sz="44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TextBox 5"/>
          <p:cNvSpPr txBox="1"/>
          <p:nvPr/>
        </p:nvSpPr>
        <p:spPr>
          <a:xfrm>
            <a:off x="214282" y="4143380"/>
            <a:ext cx="8501122" cy="1200329"/>
          </a:xfrm>
          <a:prstGeom prst="rect">
            <a:avLst/>
          </a:prstGeom>
          <a:noFill/>
        </p:spPr>
        <p:txBody>
          <a:bodyPr wrap="square" rtlCol="0">
            <a:spAutoFit/>
          </a:bodyPr>
          <a:lstStyle/>
          <a:p>
            <a:r>
              <a:rPr lang="sr-Latn-CS" sz="2400" b="1" dirty="0" smtClean="0"/>
              <a:t>- Klimatske karakteristike</a:t>
            </a:r>
          </a:p>
          <a:p>
            <a:r>
              <a:rPr lang="sr-Latn-CS" sz="2400" b="1" dirty="0" smtClean="0"/>
              <a:t>- Raspored g.o. i raspusta</a:t>
            </a:r>
          </a:p>
          <a:p>
            <a:r>
              <a:rPr lang="sr-Latn-CS" sz="2400" b="1" dirty="0" smtClean="0"/>
              <a:t>- Stečene navike o provođenju g.o.</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CS" sz="3600" b="1" dirty="0" smtClean="0">
                <a:solidFill>
                  <a:srgbClr val="002060"/>
                </a:solidFill>
                <a:latin typeface="Arial Black" pitchFamily="34" charset="0"/>
              </a:rPr>
              <a:t>Karakteristike turističke tražnje</a:t>
            </a:r>
            <a:endParaRPr lang="en-GB" sz="3600" b="1" dirty="0">
              <a:solidFill>
                <a:srgbClr val="002060"/>
              </a:solidFill>
              <a:latin typeface="Arial Black" pitchFamily="34" charset="0"/>
            </a:endParaRPr>
          </a:p>
        </p:txBody>
      </p:sp>
      <p:graphicFrame>
        <p:nvGraphicFramePr>
          <p:cNvPr id="10" name="Diagram 9"/>
          <p:cNvGraphicFramePr/>
          <p:nvPr/>
        </p:nvGraphicFramePr>
        <p:xfrm>
          <a:off x="1214414" y="1428736"/>
          <a:ext cx="6643734" cy="42473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ounded Rectangle 3"/>
          <p:cNvSpPr/>
          <p:nvPr/>
        </p:nvSpPr>
        <p:spPr>
          <a:xfrm>
            <a:off x="428596" y="285728"/>
            <a:ext cx="8215370" cy="1000132"/>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p:cNvSpPr txBox="1">
            <a:spLocks/>
          </p:cNvSpPr>
          <p:nvPr/>
        </p:nvSpPr>
        <p:spPr>
          <a:xfrm>
            <a:off x="428596" y="285728"/>
            <a:ext cx="8258204" cy="1011222"/>
          </a:xfrm>
          <a:prstGeom prst="rect">
            <a:avLst/>
          </a:prstGeom>
          <a:noFill/>
          <a:ln w="57150">
            <a:noFill/>
          </a:ln>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sr-Latn-CS" sz="4400" b="1" i="0" u="none" strike="noStrike" kern="1200" cap="none" spc="0" normalizeH="0" baseline="0" noProof="0" smtClean="0">
                <a:ln>
                  <a:noFill/>
                </a:ln>
                <a:solidFill>
                  <a:schemeClr val="bg1"/>
                </a:solidFill>
                <a:effectLst/>
                <a:uLnTx/>
                <a:uFillTx/>
                <a:latin typeface="+mj-lt"/>
                <a:ea typeface="+mj-ea"/>
                <a:cs typeface="+mj-cs"/>
              </a:rPr>
              <a:t>Karakteristike turističke tražnje</a:t>
            </a:r>
            <a:endParaRPr kumimoji="0" lang="en-GB" sz="44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TextBox 5"/>
          <p:cNvSpPr txBox="1"/>
          <p:nvPr/>
        </p:nvSpPr>
        <p:spPr>
          <a:xfrm>
            <a:off x="214282" y="5072074"/>
            <a:ext cx="8501122" cy="1200329"/>
          </a:xfrm>
          <a:prstGeom prst="rect">
            <a:avLst/>
          </a:prstGeom>
          <a:noFill/>
        </p:spPr>
        <p:txBody>
          <a:bodyPr wrap="square" rtlCol="0">
            <a:spAutoFit/>
          </a:bodyPr>
          <a:lstStyle/>
          <a:p>
            <a:r>
              <a:rPr lang="sr-Latn-CS" sz="2400" b="1" dirty="0" smtClean="0"/>
              <a:t>- Disperzija </a:t>
            </a:r>
            <a:r>
              <a:rPr lang="en-GB" sz="2400" b="1" dirty="0" smtClean="0"/>
              <a:t>(</a:t>
            </a:r>
            <a:r>
              <a:rPr lang="en-GB" sz="2400" b="1" dirty="0" err="1" smtClean="0"/>
              <a:t>raštrkanost</a:t>
            </a:r>
            <a:r>
              <a:rPr lang="en-GB" sz="2400" b="1" dirty="0" smtClean="0"/>
              <a:t>) </a:t>
            </a:r>
            <a:r>
              <a:rPr lang="sr-Latn-CS" sz="2400" b="1" dirty="0" smtClean="0"/>
              <a:t>tražnje</a:t>
            </a:r>
            <a:r>
              <a:rPr lang="en-GB" sz="2400" b="1" dirty="0" smtClean="0"/>
              <a:t> - </a:t>
            </a:r>
            <a:r>
              <a:rPr lang="pl-PL" sz="2400" dirty="0"/>
              <a:t>Turističku tražnju čine brojni pojedinačni korisnici usluga koji na tržištu mogu biti prostorno veoma </a:t>
            </a:r>
            <a:r>
              <a:rPr lang="pl-PL" sz="2400" dirty="0" smtClean="0"/>
              <a:t>udaljeni</a:t>
            </a:r>
            <a:r>
              <a:rPr lang="en-GB" sz="2400" dirty="0" smtClean="0"/>
              <a:t>. </a:t>
            </a:r>
            <a:endParaRPr lang="sr-Latn-CS" sz="2400" b="1"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CS" sz="3600" b="1" dirty="0" smtClean="0">
                <a:solidFill>
                  <a:srgbClr val="002060"/>
                </a:solidFill>
                <a:latin typeface="Arial Black" pitchFamily="34" charset="0"/>
              </a:rPr>
              <a:t>Karakteristike turističke tražnje</a:t>
            </a:r>
            <a:endParaRPr lang="en-GB" sz="3600" b="1" dirty="0">
              <a:solidFill>
                <a:srgbClr val="002060"/>
              </a:solidFill>
              <a:latin typeface="Arial Black" pitchFamily="34" charset="0"/>
            </a:endParaRPr>
          </a:p>
        </p:txBody>
      </p:sp>
      <p:graphicFrame>
        <p:nvGraphicFramePr>
          <p:cNvPr id="10" name="Diagram 9"/>
          <p:cNvGraphicFramePr/>
          <p:nvPr/>
        </p:nvGraphicFramePr>
        <p:xfrm>
          <a:off x="1214414" y="1428736"/>
          <a:ext cx="6643734" cy="42473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ounded Rectangle 3"/>
          <p:cNvSpPr/>
          <p:nvPr/>
        </p:nvSpPr>
        <p:spPr>
          <a:xfrm>
            <a:off x="428596" y="285728"/>
            <a:ext cx="8215370" cy="1000132"/>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p:cNvSpPr txBox="1">
            <a:spLocks/>
          </p:cNvSpPr>
          <p:nvPr/>
        </p:nvSpPr>
        <p:spPr>
          <a:xfrm>
            <a:off x="428596" y="285728"/>
            <a:ext cx="8258204" cy="1011222"/>
          </a:xfrm>
          <a:prstGeom prst="rect">
            <a:avLst/>
          </a:prstGeom>
          <a:noFill/>
          <a:ln w="57150">
            <a:noFill/>
          </a:ln>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sr-Latn-CS" sz="4400" b="1" i="0" u="none" strike="noStrike" kern="1200" cap="none" spc="0" normalizeH="0" baseline="0" noProof="0" smtClean="0">
                <a:ln>
                  <a:noFill/>
                </a:ln>
                <a:solidFill>
                  <a:schemeClr val="bg1"/>
                </a:solidFill>
                <a:effectLst/>
                <a:uLnTx/>
                <a:uFillTx/>
                <a:latin typeface="+mj-lt"/>
                <a:ea typeface="+mj-ea"/>
                <a:cs typeface="+mj-cs"/>
              </a:rPr>
              <a:t>Karakteristike turističke tražnje</a:t>
            </a:r>
            <a:endParaRPr kumimoji="0" lang="en-GB" sz="44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TextBox 5"/>
          <p:cNvSpPr txBox="1"/>
          <p:nvPr/>
        </p:nvSpPr>
        <p:spPr>
          <a:xfrm>
            <a:off x="214282" y="3143248"/>
            <a:ext cx="8501122" cy="1200329"/>
          </a:xfrm>
          <a:prstGeom prst="rect">
            <a:avLst/>
          </a:prstGeom>
          <a:noFill/>
        </p:spPr>
        <p:txBody>
          <a:bodyPr wrap="square" rtlCol="0">
            <a:spAutoFit/>
          </a:bodyPr>
          <a:lstStyle/>
          <a:p>
            <a:r>
              <a:rPr lang="sr-Latn-CS" sz="2400" b="1" dirty="0" smtClean="0"/>
              <a:t>- Grupe potrošača</a:t>
            </a:r>
            <a:r>
              <a:rPr lang="en-GB" sz="2400" b="1" dirty="0" smtClean="0"/>
              <a:t> </a:t>
            </a:r>
            <a:r>
              <a:rPr lang="en-GB" sz="2400" b="1" dirty="0" err="1" smtClean="0"/>
              <a:t>koje</a:t>
            </a:r>
            <a:r>
              <a:rPr lang="en-GB" sz="2400" b="1" dirty="0" smtClean="0"/>
              <a:t> </a:t>
            </a:r>
            <a:r>
              <a:rPr lang="en-GB" sz="2400" b="1" dirty="0" err="1" smtClean="0"/>
              <a:t>imaju</a:t>
            </a:r>
            <a:r>
              <a:rPr lang="en-GB" sz="2400" b="1" dirty="0" smtClean="0"/>
              <a:t> </a:t>
            </a:r>
            <a:r>
              <a:rPr lang="en-GB" sz="2400" b="1" dirty="0" err="1" smtClean="0"/>
              <a:t>različite</a:t>
            </a:r>
            <a:r>
              <a:rPr lang="en-GB" sz="2400" b="1" dirty="0"/>
              <a:t>:</a:t>
            </a:r>
            <a:endParaRPr lang="sr-Latn-CS" sz="2400" b="1" dirty="0" smtClean="0"/>
          </a:p>
          <a:p>
            <a:r>
              <a:rPr lang="sr-Latn-CS" sz="2400" b="1" dirty="0" smtClean="0"/>
              <a:t>- </a:t>
            </a:r>
            <a:r>
              <a:rPr lang="en-GB" sz="2400" b="1" dirty="0" smtClean="0"/>
              <a:t>p</a:t>
            </a:r>
            <a:r>
              <a:rPr lang="sr-Latn-CS" sz="2400" b="1" dirty="0" smtClean="0"/>
              <a:t>otrebe</a:t>
            </a:r>
            <a:r>
              <a:rPr lang="en-GB" sz="2400" b="1" dirty="0" smtClean="0"/>
              <a:t> </a:t>
            </a:r>
            <a:r>
              <a:rPr lang="en-GB" sz="2400" b="1" dirty="0" err="1" smtClean="0"/>
              <a:t>i</a:t>
            </a:r>
            <a:endParaRPr lang="sr-Latn-CS" sz="2400" b="1" dirty="0" smtClean="0"/>
          </a:p>
          <a:p>
            <a:r>
              <a:rPr lang="sr-Latn-CS" sz="2400" b="1" dirty="0" smtClean="0"/>
              <a:t>- </a:t>
            </a:r>
            <a:r>
              <a:rPr lang="en-GB" sz="2400" b="1" dirty="0" smtClean="0"/>
              <a:t>z</a:t>
            </a:r>
            <a:r>
              <a:rPr lang="sr-Latn-CS" sz="2400" b="1" dirty="0" smtClean="0"/>
              <a:t>ahtev</a:t>
            </a:r>
            <a:r>
              <a:rPr lang="en-GB" sz="2400" b="1" dirty="0" smtClean="0"/>
              <a:t>e </a:t>
            </a:r>
            <a:endParaRPr lang="sr-Latn-CS" sz="2400" b="1"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sr-Latn-CS" sz="6000" b="1" dirty="0" smtClean="0">
                <a:ln w="10541" cmpd="sng">
                  <a:solidFill>
                    <a:schemeClr val="tx2"/>
                  </a:solidFill>
                  <a:prstDash val="solid"/>
                </a:ln>
                <a:solidFill>
                  <a:schemeClr val="accent1"/>
                </a:solidFill>
                <a:cs typeface="Arial" pitchFamily="34" charset="0"/>
              </a:rPr>
              <a:t>Karakteristike turističke ponude</a:t>
            </a:r>
            <a:endParaRPr lang="en-GB" sz="6000" b="1" dirty="0">
              <a:ln w="10541" cmpd="sng">
                <a:solidFill>
                  <a:schemeClr val="tx2"/>
                </a:solidFill>
                <a:prstDash val="solid"/>
              </a:ln>
              <a:solidFill>
                <a:schemeClr val="accent1"/>
              </a:solidFill>
              <a:cs typeface="Arial" pitchFamily="34" charset="0"/>
            </a:endParaRPr>
          </a:p>
        </p:txBody>
      </p:sp>
      <p:sp>
        <p:nvSpPr>
          <p:cNvPr id="3" name="Subtitle 2"/>
          <p:cNvSpPr>
            <a:spLocks noGrp="1"/>
          </p:cNvSpPr>
          <p:nvPr>
            <p:ph type="subTitle" idx="1"/>
          </p:nvPr>
        </p:nvSpPr>
        <p:spPr/>
        <p:txBody>
          <a:bodyPr/>
          <a:lstStyle/>
          <a:p>
            <a:endParaRPr lang="en-GB"/>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sr-Latn-CS" dirty="0" smtClean="0"/>
              <a:t>Karakteristike turističke ponude</a:t>
            </a:r>
            <a:endParaRPr lang="en-GB" dirty="0"/>
          </a:p>
        </p:txBody>
      </p:sp>
      <p:graphicFrame>
        <p:nvGraphicFramePr>
          <p:cNvPr id="10" name="Diagram 9"/>
          <p:cNvGraphicFramePr/>
          <p:nvPr/>
        </p:nvGraphicFramePr>
        <p:xfrm>
          <a:off x="1214414" y="1428736"/>
          <a:ext cx="6643734" cy="42473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ounded Rectangle 3"/>
          <p:cNvSpPr/>
          <p:nvPr/>
        </p:nvSpPr>
        <p:spPr>
          <a:xfrm>
            <a:off x="428596" y="285728"/>
            <a:ext cx="8215370" cy="1000132"/>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p:cNvSpPr txBox="1">
            <a:spLocks/>
          </p:cNvSpPr>
          <p:nvPr/>
        </p:nvSpPr>
        <p:spPr>
          <a:xfrm>
            <a:off x="428596" y="285728"/>
            <a:ext cx="8258204" cy="1011222"/>
          </a:xfrm>
          <a:prstGeom prst="rect">
            <a:avLst/>
          </a:prstGeom>
          <a:noFill/>
          <a:ln w="57150">
            <a:noFill/>
          </a:ln>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sr-Latn-CS" sz="4400" b="1" i="0" u="none" strike="noStrike" kern="1200" cap="none" spc="0" normalizeH="0" baseline="0" noProof="0" dirty="0" smtClean="0">
                <a:ln>
                  <a:noFill/>
                </a:ln>
                <a:solidFill>
                  <a:schemeClr val="bg1"/>
                </a:solidFill>
                <a:effectLst/>
                <a:uLnTx/>
                <a:uFillTx/>
                <a:latin typeface="+mj-lt"/>
                <a:ea typeface="+mj-ea"/>
                <a:cs typeface="+mj-cs"/>
              </a:rPr>
              <a:t>Karakteristike turističke ponude</a:t>
            </a:r>
            <a:endParaRPr kumimoji="0" lang="en-GB" sz="4400" b="1" i="0" u="none" strike="noStrike" kern="1200" cap="none" spc="0" normalizeH="0" baseline="0" noProof="0" dirty="0">
              <a:ln>
                <a:noFill/>
              </a:ln>
              <a:solidFill>
                <a:schemeClr val="bg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11222"/>
          </a:xfrm>
        </p:spPr>
        <p:txBody>
          <a:bodyPr>
            <a:normAutofit/>
          </a:bodyPr>
          <a:lstStyle/>
          <a:p>
            <a:r>
              <a:rPr lang="sr-Latn-CS" sz="3600" dirty="0" smtClean="0"/>
              <a:t>Karakteristike turističke ponude</a:t>
            </a:r>
            <a:endParaRPr lang="en-GB" sz="3600" dirty="0"/>
          </a:p>
        </p:txBody>
      </p:sp>
      <p:graphicFrame>
        <p:nvGraphicFramePr>
          <p:cNvPr id="10" name="Diagram 9"/>
          <p:cNvGraphicFramePr/>
          <p:nvPr/>
        </p:nvGraphicFramePr>
        <p:xfrm>
          <a:off x="1214414" y="1428736"/>
          <a:ext cx="6643734" cy="42473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ounded Rectangle 3"/>
          <p:cNvSpPr/>
          <p:nvPr/>
        </p:nvSpPr>
        <p:spPr>
          <a:xfrm>
            <a:off x="428596" y="285728"/>
            <a:ext cx="8215370" cy="1000132"/>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214282" y="3500438"/>
            <a:ext cx="8501122" cy="461665"/>
          </a:xfrm>
          <a:prstGeom prst="rect">
            <a:avLst/>
          </a:prstGeom>
          <a:noFill/>
        </p:spPr>
        <p:txBody>
          <a:bodyPr wrap="square" rtlCol="0">
            <a:spAutoFit/>
          </a:bodyPr>
          <a:lstStyle/>
          <a:p>
            <a:r>
              <a:rPr lang="sr-Latn-CS" sz="2400" b="1" dirty="0" smtClean="0"/>
              <a:t>- Brojnost usluga na jednog nosioca</a:t>
            </a:r>
          </a:p>
        </p:txBody>
      </p:sp>
      <p:sp>
        <p:nvSpPr>
          <p:cNvPr id="5" name="Title 1"/>
          <p:cNvSpPr txBox="1">
            <a:spLocks/>
          </p:cNvSpPr>
          <p:nvPr/>
        </p:nvSpPr>
        <p:spPr>
          <a:xfrm>
            <a:off x="428596" y="285728"/>
            <a:ext cx="8258204" cy="1011222"/>
          </a:xfrm>
          <a:prstGeom prst="rect">
            <a:avLst/>
          </a:prstGeom>
          <a:noFill/>
          <a:ln w="57150">
            <a:noFill/>
          </a:ln>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sr-Latn-CS" sz="4400" b="1" i="0" u="none" strike="noStrike" kern="1200" cap="none" spc="0" normalizeH="0" baseline="0" noProof="0" dirty="0" smtClean="0">
                <a:ln>
                  <a:noFill/>
                </a:ln>
                <a:solidFill>
                  <a:schemeClr val="bg1"/>
                </a:solidFill>
                <a:effectLst/>
                <a:uLnTx/>
                <a:uFillTx/>
                <a:latin typeface="+mj-lt"/>
                <a:ea typeface="+mj-ea"/>
                <a:cs typeface="+mj-cs"/>
              </a:rPr>
              <a:t>Karakteristike turističke ponude</a:t>
            </a:r>
            <a:endParaRPr kumimoji="0" lang="en-GB" sz="4400" b="1" i="0" u="none" strike="noStrike" kern="1200" cap="none" spc="0" normalizeH="0" baseline="0" noProof="0" dirty="0">
              <a:ln>
                <a:noFill/>
              </a:ln>
              <a:solidFill>
                <a:schemeClr val="bg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 9"/>
          <p:cNvGraphicFramePr/>
          <p:nvPr/>
        </p:nvGraphicFramePr>
        <p:xfrm>
          <a:off x="1214414" y="1428736"/>
          <a:ext cx="6643734" cy="42473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214282" y="4357694"/>
            <a:ext cx="8501122" cy="2677656"/>
          </a:xfrm>
          <a:prstGeom prst="rect">
            <a:avLst/>
          </a:prstGeom>
          <a:noFill/>
        </p:spPr>
        <p:txBody>
          <a:bodyPr wrap="square" rtlCol="0">
            <a:spAutoFit/>
          </a:bodyPr>
          <a:lstStyle/>
          <a:p>
            <a:r>
              <a:rPr lang="sr-Latn-CS" sz="2400" b="1" dirty="0" smtClean="0"/>
              <a:t>- Kratkoročnog karaktera</a:t>
            </a:r>
            <a:r>
              <a:rPr lang="en-GB" sz="2400" b="1" dirty="0" smtClean="0"/>
              <a:t> - </a:t>
            </a:r>
            <a:r>
              <a:rPr lang="pl-PL" sz="2400" dirty="0"/>
              <a:t>nemogućnošću da se u kratkim vremenskim intervalima prilagodi promenama tražnje</a:t>
            </a:r>
            <a:r>
              <a:rPr lang="pl-PL" sz="2400" dirty="0" smtClean="0"/>
              <a:t>.</a:t>
            </a:r>
            <a:r>
              <a:rPr lang="en-GB" sz="2400" dirty="0" smtClean="0"/>
              <a:t> </a:t>
            </a:r>
            <a:r>
              <a:rPr lang="pl-PL" sz="2400" dirty="0"/>
              <a:t>Usklađivanje komunikativnih i receptivnih faktora sa zahtevima tražnje moguće je ali u dužem vremenskom periodu, a pored toga neophodna su i velika ulaganja u izgradnju odgovarajućih kapaciteta.</a:t>
            </a:r>
            <a:endParaRPr lang="en-GB" sz="2400" dirty="0"/>
          </a:p>
          <a:p>
            <a:endParaRPr lang="sr-Latn-CS" sz="2400" b="1" dirty="0" smtClean="0"/>
          </a:p>
        </p:txBody>
      </p:sp>
      <p:sp>
        <p:nvSpPr>
          <p:cNvPr id="4" name="Rounded Rectangle 3"/>
          <p:cNvSpPr/>
          <p:nvPr/>
        </p:nvSpPr>
        <p:spPr>
          <a:xfrm>
            <a:off x="428596" y="285728"/>
            <a:ext cx="8215370" cy="1000132"/>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p:cNvSpPr txBox="1">
            <a:spLocks/>
          </p:cNvSpPr>
          <p:nvPr/>
        </p:nvSpPr>
        <p:spPr>
          <a:xfrm>
            <a:off x="428596" y="285728"/>
            <a:ext cx="8258204" cy="1011222"/>
          </a:xfrm>
          <a:prstGeom prst="rect">
            <a:avLst/>
          </a:prstGeom>
          <a:noFill/>
          <a:ln w="57150">
            <a:noFill/>
          </a:ln>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sr-Latn-CS" sz="4400" b="1" i="0" u="none" strike="noStrike" kern="1200" cap="none" spc="0" normalizeH="0" baseline="0" noProof="0" dirty="0" smtClean="0">
                <a:ln>
                  <a:noFill/>
                </a:ln>
                <a:solidFill>
                  <a:schemeClr val="bg1"/>
                </a:solidFill>
                <a:effectLst/>
                <a:uLnTx/>
                <a:uFillTx/>
                <a:latin typeface="+mj-lt"/>
                <a:ea typeface="+mj-ea"/>
                <a:cs typeface="+mj-cs"/>
              </a:rPr>
              <a:t>Karakteristike turističke ponude</a:t>
            </a:r>
            <a:endParaRPr kumimoji="0" lang="en-GB" sz="4400" b="1" i="0" u="none" strike="noStrike" kern="1200" cap="none" spc="0" normalizeH="0" baseline="0" noProof="0" dirty="0">
              <a:ln>
                <a:noFill/>
              </a:ln>
              <a:solidFill>
                <a:schemeClr val="bg1"/>
              </a:solidFill>
              <a:effectLst/>
              <a:uLnTx/>
              <a:uFillTx/>
              <a:latin typeface="+mj-lt"/>
              <a:ea typeface="+mj-ea"/>
              <a:cs typeface="+mj-cs"/>
            </a:endParaRPr>
          </a:p>
        </p:txBody>
      </p:sp>
      <p:sp>
        <p:nvSpPr>
          <p:cNvPr id="2" name="Title 1" hidden="1"/>
          <p:cNvSpPr>
            <a:spLocks noGrp="1"/>
          </p:cNvSpPr>
          <p:nvPr>
            <p:ph type="title"/>
          </p:nvPr>
        </p:nvSpPr>
        <p:spPr/>
        <p:txBody>
          <a:bodyPr>
            <a:normAutofit/>
          </a:bodyPr>
          <a:lstStyle/>
          <a:p>
            <a:r>
              <a:rPr lang="sr-Latn-CS" sz="3600" dirty="0" smtClean="0"/>
              <a:t>Karakteristike turističke ponude</a:t>
            </a:r>
            <a:endParaRPr lang="en-GB" sz="36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sr-Latn-CS" dirty="0" smtClean="0"/>
              <a:t>Karakteristike turističke ponude</a:t>
            </a:r>
            <a:r>
              <a:rPr lang="en-GB" smtClean="0"/>
              <a:t/>
            </a:r>
            <a:br>
              <a:rPr lang="en-GB" smtClean="0"/>
            </a:br>
            <a:endParaRPr lang="en-GB" dirty="0"/>
          </a:p>
        </p:txBody>
      </p:sp>
      <p:graphicFrame>
        <p:nvGraphicFramePr>
          <p:cNvPr id="10" name="Diagram 9"/>
          <p:cNvGraphicFramePr/>
          <p:nvPr/>
        </p:nvGraphicFramePr>
        <p:xfrm>
          <a:off x="1214414" y="1428736"/>
          <a:ext cx="6643734" cy="42473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ounded Rectangle 3"/>
          <p:cNvSpPr/>
          <p:nvPr/>
        </p:nvSpPr>
        <p:spPr>
          <a:xfrm>
            <a:off x="428596" y="285728"/>
            <a:ext cx="8215370" cy="1000132"/>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p:cNvSpPr txBox="1">
            <a:spLocks/>
          </p:cNvSpPr>
          <p:nvPr/>
        </p:nvSpPr>
        <p:spPr>
          <a:xfrm>
            <a:off x="428596" y="285728"/>
            <a:ext cx="8258204" cy="1011222"/>
          </a:xfrm>
          <a:prstGeom prst="rect">
            <a:avLst/>
          </a:prstGeom>
          <a:noFill/>
          <a:ln w="57150">
            <a:noFill/>
          </a:ln>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sr-Latn-CS" sz="4400" b="1" i="0" u="none" strike="noStrike" kern="1200" cap="none" spc="0" normalizeH="0" baseline="0" noProof="0" dirty="0" smtClean="0">
                <a:ln>
                  <a:noFill/>
                </a:ln>
                <a:solidFill>
                  <a:schemeClr val="bg1"/>
                </a:solidFill>
                <a:effectLst/>
                <a:uLnTx/>
                <a:uFillTx/>
                <a:latin typeface="+mj-lt"/>
                <a:ea typeface="+mj-ea"/>
                <a:cs typeface="+mj-cs"/>
              </a:rPr>
              <a:t>Karakteristike turističke ponude</a:t>
            </a:r>
            <a:endParaRPr kumimoji="0" lang="en-GB" sz="44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TextBox 5"/>
          <p:cNvSpPr txBox="1"/>
          <p:nvPr/>
        </p:nvSpPr>
        <p:spPr>
          <a:xfrm>
            <a:off x="285720" y="5429264"/>
            <a:ext cx="8501122" cy="1200329"/>
          </a:xfrm>
          <a:prstGeom prst="rect">
            <a:avLst/>
          </a:prstGeom>
          <a:noFill/>
        </p:spPr>
        <p:txBody>
          <a:bodyPr wrap="square" rtlCol="0">
            <a:spAutoFit/>
          </a:bodyPr>
          <a:lstStyle/>
          <a:p>
            <a:r>
              <a:rPr lang="sr-Latn-CS" sz="2400" b="1" dirty="0" smtClean="0"/>
              <a:t>- Usmeravanje tražnje ka ponudi</a:t>
            </a:r>
            <a:r>
              <a:rPr lang="en-GB" sz="2400" b="1" dirty="0" smtClean="0"/>
              <a:t> - </a:t>
            </a:r>
            <a:r>
              <a:rPr lang="pl-PL" sz="2400" dirty="0"/>
              <a:t>prostorna odvojenost i najčešće udaljenost ponude od područja gde je koncentrisana turistička tražnja</a:t>
            </a:r>
            <a:endParaRPr lang="sr-Latn-CS" sz="2400" b="1"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71480"/>
            <a:ext cx="7772400" cy="5786477"/>
          </a:xfrm>
        </p:spPr>
        <p:txBody>
          <a:bodyPr>
            <a:noAutofit/>
          </a:bodyPr>
          <a:lstStyle/>
          <a:p>
            <a:pPr>
              <a:lnSpc>
                <a:spcPct val="150000"/>
              </a:lnSpc>
            </a:pPr>
            <a:r>
              <a:rPr lang="sr-Latn-CS" sz="6000" b="1" dirty="0" smtClean="0">
                <a:ln w="10541" cmpd="sng">
                  <a:solidFill>
                    <a:schemeClr val="tx2"/>
                  </a:solidFill>
                  <a:prstDash val="solid"/>
                </a:ln>
                <a:solidFill>
                  <a:schemeClr val="accent1"/>
                </a:solidFill>
                <a:cs typeface="Arial" pitchFamily="34" charset="0"/>
              </a:rPr>
              <a:t>Privredni subjekat koji spaja turističku ponudu i tražnju je</a:t>
            </a:r>
            <a:r>
              <a:rPr lang="sr-Latn-CS" sz="4800" dirty="0" smtClean="0">
                <a:latin typeface="Arial Black" pitchFamily="34" charset="0"/>
              </a:rPr>
              <a:t/>
            </a:r>
            <a:br>
              <a:rPr lang="sr-Latn-CS" sz="4800" dirty="0" smtClean="0">
                <a:latin typeface="Arial Black" pitchFamily="34" charset="0"/>
              </a:rPr>
            </a:br>
            <a:endParaRPr lang="en-GB" sz="4800" spc="600" dirty="0">
              <a:latin typeface="Arial Black"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71481"/>
            <a:ext cx="7772400" cy="4214841"/>
          </a:xfrm>
          <a:scene3d>
            <a:camera prst="obliqueTopLeft"/>
            <a:lightRig rig="threePt" dir="t"/>
          </a:scene3d>
        </p:spPr>
        <p:txBody>
          <a:bodyPr>
            <a:noAutofit/>
          </a:bodyPr>
          <a:lstStyle/>
          <a:p>
            <a:pPr>
              <a:lnSpc>
                <a:spcPct val="200000"/>
              </a:lnSpc>
            </a:pPr>
            <a:r>
              <a:rPr lang="sr-Latn-CS" sz="7200" spc="600" dirty="0" smtClean="0">
                <a:solidFill>
                  <a:srgbClr val="FF0000"/>
                </a:solidFill>
                <a:effectLst>
                  <a:outerShdw blurRad="38100" dist="38100" dir="2700000" algn="tl">
                    <a:srgbClr val="000000">
                      <a:alpha val="43137"/>
                    </a:srgbClr>
                  </a:outerShdw>
                </a:effectLst>
                <a:latin typeface="Arial Black" pitchFamily="34" charset="0"/>
              </a:rPr>
              <a:t>TURISTIČKA</a:t>
            </a:r>
            <a:br>
              <a:rPr lang="sr-Latn-CS" sz="7200" spc="600" dirty="0" smtClean="0">
                <a:solidFill>
                  <a:srgbClr val="FF0000"/>
                </a:solidFill>
                <a:effectLst>
                  <a:outerShdw blurRad="38100" dist="38100" dir="2700000" algn="tl">
                    <a:srgbClr val="000000">
                      <a:alpha val="43137"/>
                    </a:srgbClr>
                  </a:outerShdw>
                </a:effectLst>
                <a:latin typeface="Arial Black" pitchFamily="34" charset="0"/>
              </a:rPr>
            </a:br>
            <a:r>
              <a:rPr lang="sr-Latn-CS" sz="7200" spc="600" dirty="0" smtClean="0">
                <a:solidFill>
                  <a:srgbClr val="FF0000"/>
                </a:solidFill>
                <a:effectLst>
                  <a:outerShdw blurRad="38100" dist="38100" dir="2700000" algn="tl">
                    <a:srgbClr val="000000">
                      <a:alpha val="43137"/>
                    </a:srgbClr>
                  </a:outerShdw>
                </a:effectLst>
                <a:latin typeface="Arial Black" pitchFamily="34" charset="0"/>
              </a:rPr>
              <a:t>AGENCIJA</a:t>
            </a:r>
            <a:endParaRPr lang="en-GB" sz="7200" spc="600" dirty="0">
              <a:solidFill>
                <a:srgbClr val="FF0000"/>
              </a:solidFill>
              <a:effectLst>
                <a:outerShdw blurRad="38100" dist="38100" dir="2700000" algn="tl">
                  <a:srgbClr val="000000">
                    <a:alpha val="43137"/>
                  </a:srgbClr>
                </a:outerShdw>
              </a:effectLst>
              <a:latin typeface="Arial Black" pitchFamily="34" charset="0"/>
            </a:endParaRPr>
          </a:p>
        </p:txBody>
      </p:sp>
    </p:spTree>
  </p:cSld>
  <p:clrMapOvr>
    <a:masterClrMapping/>
  </p:clrMapOvr>
  <p:transition>
    <p:pull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2910" y="500042"/>
            <a:ext cx="7772400" cy="1470025"/>
          </a:xfrm>
        </p:spPr>
        <p:txBody>
          <a:bodyPr>
            <a:noAutofit/>
          </a:bodyPr>
          <a:lstStyle/>
          <a:p>
            <a:r>
              <a:rPr lang="sr-Latn-CS" sz="6000" b="1" dirty="0" smtClean="0">
                <a:ln w="10541" cmpd="sng">
                  <a:solidFill>
                    <a:schemeClr val="tx2"/>
                  </a:solidFill>
                  <a:prstDash val="solid"/>
                </a:ln>
                <a:solidFill>
                  <a:schemeClr val="accent1"/>
                </a:solidFill>
                <a:cs typeface="Arial" pitchFamily="34" charset="0"/>
              </a:rPr>
              <a:t>Definicija turističke agencije</a:t>
            </a:r>
            <a:endParaRPr lang="en-GB" sz="6000" b="1" dirty="0">
              <a:ln w="10541" cmpd="sng">
                <a:solidFill>
                  <a:schemeClr val="tx2"/>
                </a:solidFill>
                <a:prstDash val="solid"/>
              </a:ln>
              <a:solidFill>
                <a:schemeClr val="accent1"/>
              </a:solidFill>
              <a:cs typeface="Arial" pitchFamily="34" charset="0"/>
            </a:endParaRPr>
          </a:p>
        </p:txBody>
      </p:sp>
      <p:sp>
        <p:nvSpPr>
          <p:cNvPr id="3" name="Subtitle 2"/>
          <p:cNvSpPr>
            <a:spLocks noGrp="1"/>
          </p:cNvSpPr>
          <p:nvPr>
            <p:ph type="subTitle" idx="1"/>
          </p:nvPr>
        </p:nvSpPr>
        <p:spPr>
          <a:xfrm>
            <a:off x="214282" y="2714620"/>
            <a:ext cx="8572560" cy="3571900"/>
          </a:xfrm>
        </p:spPr>
        <p:txBody>
          <a:bodyPr>
            <a:normAutofit fontScale="92500" lnSpcReduction="10000"/>
          </a:bodyPr>
          <a:lstStyle/>
          <a:p>
            <a:r>
              <a:rPr lang="en-US" i="1" dirty="0" smtClean="0">
                <a:solidFill>
                  <a:schemeClr val="tx1"/>
                </a:solidFill>
                <a:latin typeface="Arial" pitchFamily="34" charset="0"/>
                <a:cs typeface="Arial" pitchFamily="34" charset="0"/>
              </a:rPr>
              <a:t>“</a:t>
            </a:r>
            <a:r>
              <a:rPr lang="sr-Latn-CS" i="1" dirty="0" smtClean="0">
                <a:solidFill>
                  <a:schemeClr val="tx1"/>
                </a:solidFill>
                <a:latin typeface="Arial" pitchFamily="34" charset="0"/>
                <a:cs typeface="Arial" pitchFamily="34" charset="0"/>
              </a:rPr>
              <a:t>Putnička agencija je ono privredno preduzeće koje usluge trećih preduzeća, potrebn</a:t>
            </a:r>
            <a:r>
              <a:rPr lang="en-US" i="1" dirty="0" err="1" smtClean="0">
                <a:solidFill>
                  <a:schemeClr val="tx1"/>
                </a:solidFill>
                <a:latin typeface="Arial" pitchFamily="34" charset="0"/>
                <a:cs typeface="Arial" pitchFamily="34" charset="0"/>
              </a:rPr>
              <a:t>i</a:t>
            </a:r>
            <a:r>
              <a:rPr lang="sr-Latn-CS" i="1" dirty="0" smtClean="0">
                <a:solidFill>
                  <a:schemeClr val="tx1"/>
                </a:solidFill>
                <a:latin typeface="Arial" pitchFamily="34" charset="0"/>
                <a:cs typeface="Arial" pitchFamily="34" charset="0"/>
              </a:rPr>
              <a:t>h za putovanje i boravak posreduje turistima, ili te usluge nudi u posebnim kombinacijama kao nove sopstvene usluge</a:t>
            </a:r>
            <a:r>
              <a:rPr lang="en-US" i="1" dirty="0" smtClean="0">
                <a:solidFill>
                  <a:schemeClr val="tx1"/>
                </a:solidFill>
                <a:latin typeface="Arial" pitchFamily="34" charset="0"/>
                <a:cs typeface="Arial" pitchFamily="34" charset="0"/>
              </a:rPr>
              <a:t>”</a:t>
            </a:r>
          </a:p>
          <a:p>
            <a:endParaRPr lang="en-US" i="1" dirty="0" smtClean="0">
              <a:solidFill>
                <a:schemeClr val="tx1"/>
              </a:solidFill>
              <a:latin typeface="Arial" pitchFamily="34" charset="0"/>
              <a:cs typeface="Arial" pitchFamily="34" charset="0"/>
            </a:endParaRPr>
          </a:p>
          <a:p>
            <a:endParaRPr lang="en-US" i="1" dirty="0" smtClean="0">
              <a:solidFill>
                <a:schemeClr val="tx1"/>
              </a:solidFill>
              <a:latin typeface="Arial" pitchFamily="34" charset="0"/>
              <a:cs typeface="Arial" pitchFamily="34" charset="0"/>
            </a:endParaRPr>
          </a:p>
          <a:p>
            <a:pPr algn="r"/>
            <a:r>
              <a:rPr lang="en-US" sz="2400" dirty="0" smtClean="0">
                <a:solidFill>
                  <a:schemeClr val="tx1"/>
                </a:solidFill>
                <a:latin typeface="Arial" pitchFamily="34" charset="0"/>
                <a:cs typeface="Arial" pitchFamily="34" charset="0"/>
              </a:rPr>
              <a:t>Heinz </a:t>
            </a:r>
            <a:r>
              <a:rPr lang="en-US" sz="2400" dirty="0" err="1" smtClean="0">
                <a:solidFill>
                  <a:schemeClr val="tx1"/>
                </a:solidFill>
                <a:latin typeface="Arial" pitchFamily="34" charset="0"/>
                <a:cs typeface="Arial" pitchFamily="34" charset="0"/>
              </a:rPr>
              <a:t>Klatt</a:t>
            </a:r>
            <a:r>
              <a:rPr lang="en-US" sz="2400" dirty="0" smtClean="0">
                <a:solidFill>
                  <a:schemeClr val="tx1"/>
                </a:solidFill>
                <a:latin typeface="Arial" pitchFamily="34" charset="0"/>
                <a:cs typeface="Arial" pitchFamily="34" charset="0"/>
              </a:rPr>
              <a:t> &amp; </a:t>
            </a:r>
            <a:r>
              <a:rPr lang="en-US" sz="2400" dirty="0" err="1" smtClean="0">
                <a:solidFill>
                  <a:schemeClr val="tx1"/>
                </a:solidFill>
                <a:latin typeface="Arial" pitchFamily="34" charset="0"/>
                <a:cs typeface="Arial" pitchFamily="34" charset="0"/>
              </a:rPr>
              <a:t>Jurgen</a:t>
            </a:r>
            <a:r>
              <a:rPr lang="en-US" sz="2400" dirty="0" smtClean="0">
                <a:solidFill>
                  <a:schemeClr val="tx1"/>
                </a:solidFill>
                <a:latin typeface="Arial" pitchFamily="34" charset="0"/>
                <a:cs typeface="Arial" pitchFamily="34" charset="0"/>
              </a:rPr>
              <a:t> Fischer</a:t>
            </a:r>
          </a:p>
          <a:p>
            <a:endParaRPr lang="en-GB"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2910" y="500042"/>
            <a:ext cx="7772400" cy="1470025"/>
          </a:xfrm>
        </p:spPr>
        <p:txBody>
          <a:bodyPr>
            <a:noAutofit/>
          </a:bodyPr>
          <a:lstStyle/>
          <a:p>
            <a:r>
              <a:rPr lang="sr-Latn-CS" sz="6000" b="1" dirty="0" smtClean="0">
                <a:ln w="10541" cmpd="sng">
                  <a:solidFill>
                    <a:schemeClr val="tx2"/>
                  </a:solidFill>
                  <a:prstDash val="solid"/>
                </a:ln>
                <a:solidFill>
                  <a:schemeClr val="accent1"/>
                </a:solidFill>
                <a:cs typeface="Arial" pitchFamily="34" charset="0"/>
              </a:rPr>
              <a:t>Definicija turističke agencije</a:t>
            </a:r>
            <a:endParaRPr lang="en-GB" sz="6000" b="1" dirty="0">
              <a:ln w="10541" cmpd="sng">
                <a:solidFill>
                  <a:schemeClr val="tx2"/>
                </a:solidFill>
                <a:prstDash val="solid"/>
              </a:ln>
              <a:solidFill>
                <a:schemeClr val="accent1"/>
              </a:solidFill>
              <a:cs typeface="Arial" pitchFamily="34" charset="0"/>
            </a:endParaRPr>
          </a:p>
        </p:txBody>
      </p:sp>
      <p:sp>
        <p:nvSpPr>
          <p:cNvPr id="3" name="Subtitle 2"/>
          <p:cNvSpPr>
            <a:spLocks noGrp="1"/>
          </p:cNvSpPr>
          <p:nvPr>
            <p:ph type="subTitle" idx="1"/>
          </p:nvPr>
        </p:nvSpPr>
        <p:spPr>
          <a:xfrm>
            <a:off x="214282" y="2714620"/>
            <a:ext cx="8572560" cy="3571900"/>
          </a:xfrm>
        </p:spPr>
        <p:txBody>
          <a:bodyPr>
            <a:normAutofit fontScale="92500" lnSpcReduction="10000"/>
          </a:bodyPr>
          <a:lstStyle/>
          <a:p>
            <a:r>
              <a:rPr lang="en-US" i="1" dirty="0" smtClean="0">
                <a:solidFill>
                  <a:schemeClr val="tx1"/>
                </a:solidFill>
                <a:latin typeface="Arial" pitchFamily="34" charset="0"/>
                <a:cs typeface="Arial" pitchFamily="34" charset="0"/>
              </a:rPr>
              <a:t>“</a:t>
            </a:r>
            <a:r>
              <a:rPr lang="sr-Latn-CS" i="1" dirty="0" smtClean="0">
                <a:solidFill>
                  <a:schemeClr val="tx1"/>
                </a:solidFill>
                <a:latin typeface="Arial" pitchFamily="34" charset="0"/>
                <a:cs typeface="Arial" pitchFamily="34" charset="0"/>
              </a:rPr>
              <a:t>Putnička agencija je ono privredno preduzeće koje usluge trećih preduzeća, potrebn</a:t>
            </a:r>
            <a:r>
              <a:rPr lang="en-US" i="1" dirty="0" err="1" smtClean="0">
                <a:solidFill>
                  <a:schemeClr val="tx1"/>
                </a:solidFill>
                <a:latin typeface="Arial" pitchFamily="34" charset="0"/>
                <a:cs typeface="Arial" pitchFamily="34" charset="0"/>
              </a:rPr>
              <a:t>i</a:t>
            </a:r>
            <a:r>
              <a:rPr lang="sr-Latn-CS" i="1" dirty="0" smtClean="0">
                <a:solidFill>
                  <a:schemeClr val="tx1"/>
                </a:solidFill>
                <a:latin typeface="Arial" pitchFamily="34" charset="0"/>
                <a:cs typeface="Arial" pitchFamily="34" charset="0"/>
              </a:rPr>
              <a:t>h za putovanje i boravak </a:t>
            </a:r>
            <a:r>
              <a:rPr lang="sr-Latn-CS" i="1" u="sng" dirty="0" smtClean="0">
                <a:solidFill>
                  <a:srgbClr val="FF0000"/>
                </a:solidFill>
                <a:latin typeface="Arial" pitchFamily="34" charset="0"/>
                <a:cs typeface="Arial" pitchFamily="34" charset="0"/>
              </a:rPr>
              <a:t>posreduje turistima</a:t>
            </a:r>
            <a:r>
              <a:rPr lang="sr-Latn-CS" i="1" dirty="0" smtClean="0">
                <a:solidFill>
                  <a:schemeClr val="tx1"/>
                </a:solidFill>
                <a:latin typeface="Arial" pitchFamily="34" charset="0"/>
                <a:cs typeface="Arial" pitchFamily="34" charset="0"/>
              </a:rPr>
              <a:t>, ili te usluge nudi u posebnim kombinacijama kao </a:t>
            </a:r>
            <a:r>
              <a:rPr lang="sr-Latn-CS" i="1" u="sng" dirty="0" smtClean="0">
                <a:solidFill>
                  <a:srgbClr val="FF0000"/>
                </a:solidFill>
                <a:latin typeface="Arial" pitchFamily="34" charset="0"/>
                <a:cs typeface="Arial" pitchFamily="34" charset="0"/>
              </a:rPr>
              <a:t>nove sopstvene usluge</a:t>
            </a:r>
            <a:r>
              <a:rPr lang="en-US" i="1" u="sng" dirty="0" smtClean="0">
                <a:solidFill>
                  <a:srgbClr val="FF0000"/>
                </a:solidFill>
                <a:latin typeface="Arial" pitchFamily="34" charset="0"/>
                <a:cs typeface="Arial" pitchFamily="34" charset="0"/>
              </a:rPr>
              <a:t>”</a:t>
            </a:r>
          </a:p>
          <a:p>
            <a:endParaRPr lang="en-US" i="1" dirty="0" smtClean="0">
              <a:solidFill>
                <a:schemeClr val="tx1"/>
              </a:solidFill>
              <a:latin typeface="Arial" pitchFamily="34" charset="0"/>
              <a:cs typeface="Arial" pitchFamily="34" charset="0"/>
            </a:endParaRPr>
          </a:p>
          <a:p>
            <a:endParaRPr lang="en-US" i="1" dirty="0" smtClean="0">
              <a:solidFill>
                <a:schemeClr val="tx1"/>
              </a:solidFill>
              <a:latin typeface="Arial" pitchFamily="34" charset="0"/>
              <a:cs typeface="Arial" pitchFamily="34" charset="0"/>
            </a:endParaRPr>
          </a:p>
          <a:p>
            <a:pPr algn="r"/>
            <a:r>
              <a:rPr lang="en-US" sz="2400" dirty="0" smtClean="0">
                <a:solidFill>
                  <a:schemeClr val="tx1"/>
                </a:solidFill>
                <a:latin typeface="Arial" pitchFamily="34" charset="0"/>
                <a:cs typeface="Arial" pitchFamily="34" charset="0"/>
              </a:rPr>
              <a:t>Heinz </a:t>
            </a:r>
            <a:r>
              <a:rPr lang="en-US" sz="2400" dirty="0" err="1" smtClean="0">
                <a:solidFill>
                  <a:schemeClr val="tx1"/>
                </a:solidFill>
                <a:latin typeface="Arial" pitchFamily="34" charset="0"/>
                <a:cs typeface="Arial" pitchFamily="34" charset="0"/>
              </a:rPr>
              <a:t>Klatt</a:t>
            </a:r>
            <a:r>
              <a:rPr lang="en-US" sz="2400" dirty="0" smtClean="0">
                <a:solidFill>
                  <a:schemeClr val="tx1"/>
                </a:solidFill>
                <a:latin typeface="Arial" pitchFamily="34" charset="0"/>
                <a:cs typeface="Arial" pitchFamily="34" charset="0"/>
              </a:rPr>
              <a:t> &amp; </a:t>
            </a:r>
            <a:r>
              <a:rPr lang="en-US" sz="2400" dirty="0" err="1" smtClean="0">
                <a:solidFill>
                  <a:schemeClr val="tx1"/>
                </a:solidFill>
                <a:latin typeface="Arial" pitchFamily="34" charset="0"/>
                <a:cs typeface="Arial" pitchFamily="34" charset="0"/>
              </a:rPr>
              <a:t>Jurgen</a:t>
            </a:r>
            <a:r>
              <a:rPr lang="en-US" sz="2400" dirty="0" smtClean="0">
                <a:solidFill>
                  <a:schemeClr val="tx1"/>
                </a:solidFill>
                <a:latin typeface="Arial" pitchFamily="34" charset="0"/>
                <a:cs typeface="Arial" pitchFamily="34" charset="0"/>
              </a:rPr>
              <a:t> Fisch</a:t>
            </a:r>
            <a:r>
              <a:rPr lang="en-US" sz="2400" dirty="0" smtClean="0">
                <a:solidFill>
                  <a:schemeClr val="tx1"/>
                </a:solidFill>
              </a:rPr>
              <a:t>er</a:t>
            </a:r>
          </a:p>
          <a:p>
            <a:endParaRPr lang="en-GB"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5720" y="0"/>
            <a:ext cx="8572560" cy="6986528"/>
          </a:xfrm>
          <a:prstGeom prst="rect">
            <a:avLst/>
          </a:prstGeom>
          <a:noFill/>
        </p:spPr>
        <p:txBody>
          <a:bodyPr wrap="square" rtlCol="0">
            <a:spAutoFit/>
          </a:bodyPr>
          <a:lstStyle/>
          <a:p>
            <a:r>
              <a:rPr lang="en-US" sz="5400" b="1" dirty="0" err="1" smtClean="0">
                <a:ln w="10541" cmpd="sng">
                  <a:solidFill>
                    <a:schemeClr val="tx2"/>
                  </a:solidFill>
                  <a:prstDash val="solid"/>
                </a:ln>
                <a:solidFill>
                  <a:schemeClr val="accent1"/>
                </a:solidFill>
                <a:latin typeface="+mj-lt"/>
                <a:ea typeface="+mj-ea"/>
                <a:cs typeface="Arial" pitchFamily="34" charset="0"/>
              </a:rPr>
              <a:t>Najva</a:t>
            </a:r>
            <a:r>
              <a:rPr lang="sr-Latn-CS" sz="5400" b="1" dirty="0" smtClean="0">
                <a:ln w="10541" cmpd="sng">
                  <a:solidFill>
                    <a:schemeClr val="tx2"/>
                  </a:solidFill>
                  <a:prstDash val="solid"/>
                </a:ln>
                <a:solidFill>
                  <a:schemeClr val="accent1"/>
                </a:solidFill>
                <a:latin typeface="+mj-lt"/>
                <a:ea typeface="+mj-ea"/>
                <a:cs typeface="Arial" pitchFamily="34" charset="0"/>
              </a:rPr>
              <a:t>žnije uloge agencija na turističkom tržištu:</a:t>
            </a:r>
          </a:p>
          <a:p>
            <a:endParaRPr lang="sr-Latn-CS" dirty="0" smtClean="0"/>
          </a:p>
          <a:p>
            <a:pPr>
              <a:buFontTx/>
              <a:buChar char="-"/>
            </a:pPr>
            <a:r>
              <a:rPr lang="sr-Latn-CS" sz="4000" b="1" dirty="0" smtClean="0">
                <a:solidFill>
                  <a:srgbClr val="FF0000"/>
                </a:solidFill>
              </a:rPr>
              <a:t>Posrednička uloga</a:t>
            </a:r>
          </a:p>
          <a:p>
            <a:pPr>
              <a:lnSpc>
                <a:spcPct val="150000"/>
              </a:lnSpc>
            </a:pPr>
            <a:r>
              <a:rPr lang="sr-Latn-CS" sz="2400" b="1" dirty="0" smtClean="0"/>
              <a:t>	</a:t>
            </a:r>
            <a:r>
              <a:rPr lang="sr-Latn-CS" sz="2400" b="1" dirty="0" smtClean="0">
                <a:solidFill>
                  <a:schemeClr val="tx2"/>
                </a:solidFill>
              </a:rPr>
              <a:t>(poslovi u ime i za račun neposrednih pružalaca usluga)</a:t>
            </a:r>
          </a:p>
          <a:p>
            <a:pPr>
              <a:lnSpc>
                <a:spcPct val="150000"/>
              </a:lnSpc>
              <a:buFontTx/>
              <a:buChar char="-"/>
            </a:pPr>
            <a:r>
              <a:rPr lang="sr-Latn-CS" sz="4000" b="1" dirty="0" smtClean="0">
                <a:solidFill>
                  <a:srgbClr val="FF0000"/>
                </a:solidFill>
              </a:rPr>
              <a:t>Uloga organizatora putovanja</a:t>
            </a:r>
          </a:p>
          <a:p>
            <a:pPr>
              <a:lnSpc>
                <a:spcPct val="150000"/>
              </a:lnSpc>
            </a:pPr>
            <a:r>
              <a:rPr lang="sr-Latn-CS" sz="2400" b="1" dirty="0" smtClean="0"/>
              <a:t>	</a:t>
            </a:r>
            <a:r>
              <a:rPr lang="sr-Latn-CS" sz="2400" b="1" dirty="0" smtClean="0">
                <a:solidFill>
                  <a:schemeClr val="tx2"/>
                </a:solidFill>
              </a:rPr>
              <a:t>(kreiranje i prodaja spostvenog proizvoda TA)</a:t>
            </a:r>
          </a:p>
          <a:p>
            <a:pPr>
              <a:lnSpc>
                <a:spcPct val="150000"/>
              </a:lnSpc>
              <a:buFontTx/>
              <a:buChar char="-"/>
            </a:pPr>
            <a:r>
              <a:rPr lang="sr-Latn-CS" sz="4000" b="1" dirty="0" smtClean="0">
                <a:solidFill>
                  <a:srgbClr val="FF0000"/>
                </a:solidFill>
              </a:rPr>
              <a:t>Informativno-savetodavna</a:t>
            </a:r>
          </a:p>
          <a:p>
            <a:pPr>
              <a:lnSpc>
                <a:spcPct val="150000"/>
              </a:lnSpc>
              <a:buFontTx/>
              <a:buChar char="-"/>
            </a:pPr>
            <a:r>
              <a:rPr lang="sr-Latn-CS" sz="4000" b="1" dirty="0" smtClean="0">
                <a:solidFill>
                  <a:srgbClr val="FF0000"/>
                </a:solidFill>
              </a:rPr>
              <a:t>Propagandna</a:t>
            </a:r>
            <a:endParaRPr lang="sr-Latn-CS" sz="2800" dirty="0" smtClean="0">
              <a:solidFill>
                <a:srgbClr val="FF0000"/>
              </a:solidFill>
            </a:endParaRPr>
          </a:p>
          <a:p>
            <a:pPr>
              <a:buFontTx/>
              <a:buChar char="-"/>
            </a:pPr>
            <a:endParaRPr lang="en-GB"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b="1" dirty="0" err="1" smtClean="0"/>
              <a:t>Posrednička</a:t>
            </a:r>
            <a:r>
              <a:rPr lang="en-GB" b="1" dirty="0" smtClean="0"/>
              <a:t> </a:t>
            </a:r>
            <a:r>
              <a:rPr lang="en-GB" b="1" dirty="0" err="1" smtClean="0"/>
              <a:t>uloga</a:t>
            </a:r>
            <a:endParaRPr lang="en-GB" b="1" dirty="0"/>
          </a:p>
        </p:txBody>
      </p:sp>
      <p:sp>
        <p:nvSpPr>
          <p:cNvPr id="3" name="Content Placeholder 2"/>
          <p:cNvSpPr>
            <a:spLocks noGrp="1"/>
          </p:cNvSpPr>
          <p:nvPr>
            <p:ph idx="1"/>
          </p:nvPr>
        </p:nvSpPr>
        <p:spPr/>
        <p:txBody>
          <a:bodyPr>
            <a:normAutofit fontScale="85000" lnSpcReduction="20000"/>
          </a:bodyPr>
          <a:lstStyle/>
          <a:p>
            <a:pPr lvl="0"/>
            <a:r>
              <a:rPr lang="pt-BR" b="1" dirty="0"/>
              <a:t>davanje informacija </a:t>
            </a:r>
            <a:r>
              <a:rPr lang="pt-BR" dirty="0"/>
              <a:t>o svim vrstama ponuđenih turističkih usluga,</a:t>
            </a:r>
            <a:endParaRPr lang="en-GB" dirty="0"/>
          </a:p>
          <a:p>
            <a:pPr lvl="0"/>
            <a:r>
              <a:rPr lang="pl-PL" dirty="0"/>
              <a:t>obezbeđenje </a:t>
            </a:r>
            <a:r>
              <a:rPr lang="pl-PL" b="1" dirty="0"/>
              <a:t>usluga smeštaja </a:t>
            </a:r>
            <a:r>
              <a:rPr lang="pl-PL" dirty="0"/>
              <a:t>na bazi rezervacije ili drugih oblika poslovne saradnje sa hotelskim i drugim preduzećima,</a:t>
            </a:r>
            <a:endParaRPr lang="en-GB" dirty="0"/>
          </a:p>
          <a:p>
            <a:pPr lvl="0"/>
            <a:r>
              <a:rPr lang="pl-PL" dirty="0"/>
              <a:t>obezbeđenje </a:t>
            </a:r>
            <a:r>
              <a:rPr lang="pl-PL" b="1" dirty="0"/>
              <a:t>usluga prevoza</a:t>
            </a:r>
            <a:r>
              <a:rPr lang="pl-PL" dirty="0"/>
              <a:t>, po pravilu na osnovu posredovanja u prodaji karata u svim granama saobraćaja,</a:t>
            </a:r>
            <a:endParaRPr lang="en-GB" dirty="0"/>
          </a:p>
          <a:p>
            <a:pPr lvl="0"/>
            <a:r>
              <a:rPr lang="pl-PL" b="1" dirty="0"/>
              <a:t>ponuda turističkih aranžmana</a:t>
            </a:r>
            <a:r>
              <a:rPr lang="pl-PL" dirty="0"/>
              <a:t>, pri čemu se javlja kao posrednik u plasmanu putovanja organizovanih od strane turoperatora, ali može na zahtev klijenata ići i na kreiranje sopstvenih aranžmana.</a:t>
            </a:r>
            <a:endParaRPr lang="en-GB" dirty="0"/>
          </a:p>
          <a:p>
            <a:endParaRPr lang="en-GB" dirty="0"/>
          </a:p>
        </p:txBody>
      </p:sp>
    </p:spTree>
    <p:extLst>
      <p:ext uri="{BB962C8B-B14F-4D97-AF65-F5344CB8AC3E}">
        <p14:creationId xmlns:p14="http://schemas.microsoft.com/office/powerpoint/2010/main" val="31566872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214290"/>
            <a:ext cx="8643998" cy="1470025"/>
          </a:xfrm>
        </p:spPr>
        <p:txBody>
          <a:bodyPr>
            <a:noAutofit/>
          </a:bodyPr>
          <a:lstStyle/>
          <a:p>
            <a:r>
              <a:rPr lang="sr-Latn-CS" b="1" dirty="0" smtClean="0">
                <a:ln w="10541" cmpd="sng">
                  <a:solidFill>
                    <a:schemeClr val="tx2"/>
                  </a:solidFill>
                  <a:prstDash val="solid"/>
                </a:ln>
                <a:solidFill>
                  <a:schemeClr val="accent1"/>
                </a:solidFill>
                <a:cs typeface="Arial" pitchFamily="34" charset="0"/>
              </a:rPr>
              <a:t>Podela i vrste turističkih agencija</a:t>
            </a:r>
            <a:endParaRPr lang="en-GB" b="1" dirty="0">
              <a:ln w="10541" cmpd="sng">
                <a:solidFill>
                  <a:schemeClr val="tx2"/>
                </a:solidFill>
                <a:prstDash val="solid"/>
              </a:ln>
              <a:solidFill>
                <a:schemeClr val="accent1"/>
              </a:solidFill>
              <a:cs typeface="Arial" pitchFamily="34" charset="0"/>
            </a:endParaRPr>
          </a:p>
        </p:txBody>
      </p:sp>
      <p:sp>
        <p:nvSpPr>
          <p:cNvPr id="3" name="Subtitle 2"/>
          <p:cNvSpPr>
            <a:spLocks noGrp="1"/>
          </p:cNvSpPr>
          <p:nvPr>
            <p:ph type="subTitle" idx="1"/>
          </p:nvPr>
        </p:nvSpPr>
        <p:spPr>
          <a:xfrm>
            <a:off x="285720" y="2000240"/>
            <a:ext cx="8572560" cy="3571900"/>
          </a:xfrm>
        </p:spPr>
        <p:txBody>
          <a:bodyPr/>
          <a:lstStyle/>
          <a:p>
            <a:pPr marL="514350" indent="-514350" algn="l">
              <a:buFont typeface="+mj-lt"/>
              <a:buAutoNum type="arabicPeriod"/>
            </a:pPr>
            <a:r>
              <a:rPr lang="sr-Latn-CS" b="1" dirty="0" smtClean="0">
                <a:solidFill>
                  <a:schemeClr val="tx1"/>
                </a:solidFill>
              </a:rPr>
              <a:t>Prema karakteru poslovanja</a:t>
            </a:r>
          </a:p>
          <a:p>
            <a:pPr marL="514350" indent="-514350" algn="l">
              <a:buFont typeface="+mj-lt"/>
              <a:buAutoNum type="arabicPeriod"/>
            </a:pPr>
            <a:r>
              <a:rPr lang="sr-Latn-CS" b="1" dirty="0" smtClean="0">
                <a:solidFill>
                  <a:schemeClr val="tx1"/>
                </a:solidFill>
              </a:rPr>
              <a:t>Prema predmetu poslovanja</a:t>
            </a:r>
          </a:p>
          <a:p>
            <a:pPr marL="514350" indent="-514350" algn="l">
              <a:buFont typeface="+mj-lt"/>
              <a:buAutoNum type="arabicPeriod"/>
            </a:pPr>
            <a:r>
              <a:rPr lang="sr-Latn-CS" b="1" dirty="0" smtClean="0">
                <a:solidFill>
                  <a:schemeClr val="tx1"/>
                </a:solidFill>
              </a:rPr>
              <a:t>Prema organizacionom obliku</a:t>
            </a:r>
          </a:p>
          <a:p>
            <a:pPr marL="514350" indent="-514350" algn="l">
              <a:buFont typeface="+mj-lt"/>
              <a:buAutoNum type="arabicPeriod"/>
            </a:pPr>
            <a:r>
              <a:rPr lang="sr-Latn-CS" b="1" dirty="0" smtClean="0">
                <a:solidFill>
                  <a:schemeClr val="tx1"/>
                </a:solidFill>
              </a:rPr>
              <a:t>Prema stepenu samostalnosti</a:t>
            </a:r>
          </a:p>
          <a:p>
            <a:pPr marL="514350" indent="-514350" algn="l">
              <a:buFont typeface="+mj-lt"/>
              <a:buAutoNum type="arabicPeriod"/>
            </a:pPr>
            <a:r>
              <a:rPr lang="sr-Latn-CS" b="1" dirty="0" smtClean="0">
                <a:solidFill>
                  <a:schemeClr val="tx1"/>
                </a:solidFill>
              </a:rPr>
              <a:t>Prema vlasništu nad poslovnim sredstvima</a:t>
            </a:r>
          </a:p>
          <a:p>
            <a:pPr marL="514350" indent="-514350" algn="l">
              <a:buFont typeface="+mj-lt"/>
              <a:buAutoNum type="arabicPeriod"/>
            </a:pPr>
            <a:r>
              <a:rPr lang="sr-Latn-CS" b="1" dirty="0" smtClean="0">
                <a:solidFill>
                  <a:schemeClr val="tx1"/>
                </a:solidFill>
              </a:rPr>
              <a:t>Prema tržišnoj usmerenosti</a:t>
            </a:r>
            <a:endParaRPr lang="en-GB" b="1" dirty="0">
              <a:solidFill>
                <a:schemeClr val="tx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214291"/>
            <a:ext cx="8643998" cy="1071570"/>
          </a:xfrm>
        </p:spPr>
        <p:txBody>
          <a:bodyPr>
            <a:noAutofit/>
          </a:bodyPr>
          <a:lstStyle/>
          <a:p>
            <a:r>
              <a:rPr lang="sr-Latn-CS" b="1" dirty="0" smtClean="0">
                <a:ln w="10541" cmpd="sng">
                  <a:solidFill>
                    <a:schemeClr val="tx2"/>
                  </a:solidFill>
                  <a:prstDash val="solid"/>
                </a:ln>
                <a:solidFill>
                  <a:schemeClr val="bg1">
                    <a:lumMod val="85000"/>
                  </a:schemeClr>
                </a:solidFill>
                <a:cs typeface="Arial" pitchFamily="34" charset="0"/>
              </a:rPr>
              <a:t>Podela i vrste turističkih agencija</a:t>
            </a:r>
            <a:endParaRPr lang="en-GB" b="1" dirty="0">
              <a:ln w="10541" cmpd="sng">
                <a:solidFill>
                  <a:schemeClr val="tx2"/>
                </a:solidFill>
                <a:prstDash val="solid"/>
              </a:ln>
              <a:solidFill>
                <a:schemeClr val="bg1">
                  <a:lumMod val="85000"/>
                </a:schemeClr>
              </a:solidFill>
              <a:cs typeface="Arial" pitchFamily="34" charset="0"/>
            </a:endParaRPr>
          </a:p>
        </p:txBody>
      </p:sp>
      <p:sp>
        <p:nvSpPr>
          <p:cNvPr id="3" name="Subtitle 2"/>
          <p:cNvSpPr>
            <a:spLocks noGrp="1"/>
          </p:cNvSpPr>
          <p:nvPr>
            <p:ph type="subTitle" idx="1"/>
          </p:nvPr>
        </p:nvSpPr>
        <p:spPr>
          <a:xfrm>
            <a:off x="214282" y="1285860"/>
            <a:ext cx="8572560" cy="714380"/>
          </a:xfrm>
        </p:spPr>
        <p:txBody>
          <a:bodyPr/>
          <a:lstStyle/>
          <a:p>
            <a:pPr marL="514350" indent="-514350" algn="l">
              <a:buFont typeface="+mj-lt"/>
              <a:buAutoNum type="arabicPeriod"/>
            </a:pPr>
            <a:r>
              <a:rPr lang="sr-Latn-CS" b="1" dirty="0" smtClean="0">
                <a:solidFill>
                  <a:schemeClr val="tx1"/>
                </a:solidFill>
              </a:rPr>
              <a:t>Prema karakteru poslovanja</a:t>
            </a:r>
          </a:p>
        </p:txBody>
      </p:sp>
      <p:sp>
        <p:nvSpPr>
          <p:cNvPr id="4" name="TextBox 3"/>
          <p:cNvSpPr txBox="1"/>
          <p:nvPr/>
        </p:nvSpPr>
        <p:spPr>
          <a:xfrm>
            <a:off x="0" y="2071678"/>
            <a:ext cx="9144000" cy="5016758"/>
          </a:xfrm>
          <a:prstGeom prst="rect">
            <a:avLst/>
          </a:prstGeom>
          <a:noFill/>
        </p:spPr>
        <p:txBody>
          <a:bodyPr wrap="square" rtlCol="0">
            <a:spAutoFit/>
          </a:bodyPr>
          <a:lstStyle/>
          <a:p>
            <a:pPr>
              <a:buFont typeface="Arial" pitchFamily="34" charset="0"/>
              <a:buChar char="•"/>
            </a:pPr>
            <a:r>
              <a:rPr lang="sr-Latn-CS" sz="3200" b="1" dirty="0" smtClean="0">
                <a:solidFill>
                  <a:schemeClr val="tx2">
                    <a:lumMod val="60000"/>
                    <a:lumOff val="40000"/>
                  </a:schemeClr>
                </a:solidFill>
              </a:rPr>
              <a:t> Emitivne</a:t>
            </a:r>
            <a:r>
              <a:rPr lang="en-US" sz="3200" b="1" dirty="0" smtClean="0">
                <a:solidFill>
                  <a:schemeClr val="tx2">
                    <a:lumMod val="60000"/>
                    <a:lumOff val="40000"/>
                  </a:schemeClr>
                </a:solidFill>
              </a:rPr>
              <a:t> </a:t>
            </a:r>
            <a:endParaRPr lang="sr-Latn-CS" sz="3200" b="1" dirty="0" smtClean="0">
              <a:solidFill>
                <a:schemeClr val="tx2">
                  <a:lumMod val="60000"/>
                  <a:lumOff val="40000"/>
                </a:schemeClr>
              </a:solidFill>
            </a:endParaRPr>
          </a:p>
          <a:p>
            <a:r>
              <a:rPr lang="sr-Latn-CS" sz="2800" dirty="0" smtClean="0"/>
              <a:t>Poslovi kojima agencija inicira i omogućuje putovanja i boravak individualnih ili grupe turista na stranom i domaćem tržištu, u stranim i domaćim destinacijama</a:t>
            </a:r>
          </a:p>
          <a:p>
            <a:pPr>
              <a:buFont typeface="Arial" pitchFamily="34" charset="0"/>
              <a:buChar char="•"/>
            </a:pPr>
            <a:r>
              <a:rPr lang="sr-Latn-CS" sz="3200" b="1" dirty="0" smtClean="0">
                <a:solidFill>
                  <a:schemeClr val="tx2">
                    <a:lumMod val="60000"/>
                    <a:lumOff val="40000"/>
                  </a:schemeClr>
                </a:solidFill>
              </a:rPr>
              <a:t>Receptivne</a:t>
            </a:r>
            <a:r>
              <a:rPr lang="en-US" sz="3200" b="1" dirty="0" smtClean="0">
                <a:solidFill>
                  <a:schemeClr val="tx2">
                    <a:lumMod val="60000"/>
                    <a:lumOff val="40000"/>
                  </a:schemeClr>
                </a:solidFill>
              </a:rPr>
              <a:t> </a:t>
            </a:r>
            <a:endParaRPr lang="sr-Latn-CS" sz="3200" b="1" dirty="0" smtClean="0">
              <a:solidFill>
                <a:schemeClr val="tx2">
                  <a:lumMod val="60000"/>
                  <a:lumOff val="40000"/>
                </a:schemeClr>
              </a:solidFill>
            </a:endParaRPr>
          </a:p>
          <a:p>
            <a:r>
              <a:rPr lang="pl-PL" sz="2800" dirty="0"/>
              <a:t>deluju u turističkim mestima i u svom poslovanju se usmeravaju na pružanje usluga turistima (domaćim i inostranim) koji borave na njihovom području. </a:t>
            </a:r>
            <a:r>
              <a:rPr lang="sr-Latn-CS" sz="2800" dirty="0" smtClean="0"/>
              <a:t>Delatnost koja je usmerena na prihvat  turista i na organizaciju njihovog boravka u turističkoj destinaciji</a:t>
            </a:r>
          </a:p>
          <a:p>
            <a:pPr>
              <a:buFont typeface="Arial" pitchFamily="34" charset="0"/>
              <a:buChar char="•"/>
            </a:pPr>
            <a:r>
              <a:rPr lang="sr-Latn-CS" sz="3200" b="1" dirty="0" smtClean="0">
                <a:solidFill>
                  <a:schemeClr val="tx2">
                    <a:lumMod val="60000"/>
                    <a:lumOff val="40000"/>
                  </a:schemeClr>
                </a:solidFill>
              </a:rPr>
              <a:t>Kombinovanog tipa</a:t>
            </a:r>
          </a:p>
        </p:txBody>
      </p:sp>
      <p:sp>
        <p:nvSpPr>
          <p:cNvPr id="5" name="Right Arrow 4"/>
          <p:cNvSpPr/>
          <p:nvPr/>
        </p:nvSpPr>
        <p:spPr>
          <a:xfrm>
            <a:off x="2071670" y="2214554"/>
            <a:ext cx="714380" cy="2857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rgbClr val="00B0F0"/>
              </a:solidFill>
            </a:endParaRPr>
          </a:p>
        </p:txBody>
      </p:sp>
      <p:sp>
        <p:nvSpPr>
          <p:cNvPr id="6" name="Curved Left Arrow 5"/>
          <p:cNvSpPr/>
          <p:nvPr/>
        </p:nvSpPr>
        <p:spPr>
          <a:xfrm>
            <a:off x="2285984" y="3929066"/>
            <a:ext cx="731520" cy="500066"/>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214291"/>
            <a:ext cx="8643998" cy="1071570"/>
          </a:xfrm>
        </p:spPr>
        <p:txBody>
          <a:bodyPr>
            <a:noAutofit/>
          </a:bodyPr>
          <a:lstStyle/>
          <a:p>
            <a:r>
              <a:rPr lang="sr-Latn-CS" b="1" dirty="0" smtClean="0">
                <a:ln w="10541" cmpd="sng">
                  <a:solidFill>
                    <a:schemeClr val="tx2"/>
                  </a:solidFill>
                  <a:prstDash val="solid"/>
                </a:ln>
                <a:solidFill>
                  <a:schemeClr val="bg1">
                    <a:lumMod val="85000"/>
                  </a:schemeClr>
                </a:solidFill>
                <a:cs typeface="Arial" pitchFamily="34" charset="0"/>
              </a:rPr>
              <a:t>Podela i vrste turističkih agencija</a:t>
            </a:r>
            <a:endParaRPr lang="en-GB" b="1" dirty="0">
              <a:ln w="10541" cmpd="sng">
                <a:solidFill>
                  <a:schemeClr val="tx2"/>
                </a:solidFill>
                <a:prstDash val="solid"/>
              </a:ln>
              <a:solidFill>
                <a:schemeClr val="bg1">
                  <a:lumMod val="85000"/>
                </a:schemeClr>
              </a:solidFill>
              <a:cs typeface="Arial" pitchFamily="34" charset="0"/>
            </a:endParaRPr>
          </a:p>
        </p:txBody>
      </p:sp>
      <p:sp>
        <p:nvSpPr>
          <p:cNvPr id="3" name="Subtitle 2"/>
          <p:cNvSpPr>
            <a:spLocks noGrp="1"/>
          </p:cNvSpPr>
          <p:nvPr>
            <p:ph type="subTitle" idx="1"/>
          </p:nvPr>
        </p:nvSpPr>
        <p:spPr>
          <a:xfrm>
            <a:off x="214282" y="1285860"/>
            <a:ext cx="8572560" cy="714380"/>
          </a:xfrm>
        </p:spPr>
        <p:txBody>
          <a:bodyPr/>
          <a:lstStyle/>
          <a:p>
            <a:pPr marL="514350" indent="-514350" algn="l">
              <a:buFont typeface="+mj-lt"/>
              <a:buAutoNum type="arabicPeriod" startAt="2"/>
            </a:pPr>
            <a:r>
              <a:rPr lang="sr-Latn-CS" b="1" dirty="0" smtClean="0">
                <a:solidFill>
                  <a:schemeClr val="tx1"/>
                </a:solidFill>
              </a:rPr>
              <a:t>Prema predmetu poslovanja</a:t>
            </a:r>
          </a:p>
        </p:txBody>
      </p:sp>
      <p:sp>
        <p:nvSpPr>
          <p:cNvPr id="4" name="TextBox 3"/>
          <p:cNvSpPr txBox="1"/>
          <p:nvPr/>
        </p:nvSpPr>
        <p:spPr>
          <a:xfrm>
            <a:off x="0" y="2071678"/>
            <a:ext cx="8572560" cy="3724096"/>
          </a:xfrm>
          <a:prstGeom prst="rect">
            <a:avLst/>
          </a:prstGeom>
          <a:noFill/>
        </p:spPr>
        <p:txBody>
          <a:bodyPr wrap="square" rtlCol="0">
            <a:spAutoFit/>
          </a:bodyPr>
          <a:lstStyle/>
          <a:p>
            <a:pPr>
              <a:buFont typeface="Arial" pitchFamily="34" charset="0"/>
              <a:buChar char="•"/>
            </a:pPr>
            <a:r>
              <a:rPr lang="sr-Latn-CS" sz="3200" b="1" dirty="0" smtClean="0">
                <a:solidFill>
                  <a:schemeClr val="tx2">
                    <a:lumMod val="60000"/>
                    <a:lumOff val="40000"/>
                  </a:schemeClr>
                </a:solidFill>
              </a:rPr>
              <a:t> Grosisističke (trgovci na veliko)</a:t>
            </a:r>
          </a:p>
          <a:p>
            <a:r>
              <a:rPr lang="sr-Latn-CS" sz="2800" dirty="0" smtClean="0"/>
              <a:t>Turoperatori ili organizatori putovanja koji se bave produkcijom i plasmanom TA</a:t>
            </a:r>
            <a:r>
              <a:rPr lang="en-US" sz="2800" dirty="0" smtClean="0"/>
              <a:t> (</a:t>
            </a:r>
            <a:r>
              <a:rPr lang="en-US" sz="2800" i="1" dirty="0" smtClean="0"/>
              <a:t>wholesaler</a:t>
            </a:r>
            <a:r>
              <a:rPr lang="en-US" sz="2800" dirty="0" smtClean="0"/>
              <a:t>)</a:t>
            </a:r>
            <a:endParaRPr lang="sr-Latn-CS" sz="2800" dirty="0" smtClean="0"/>
          </a:p>
          <a:p>
            <a:pPr>
              <a:buFont typeface="Arial" pitchFamily="34" charset="0"/>
              <a:buChar char="•"/>
            </a:pPr>
            <a:r>
              <a:rPr lang="sr-Latn-CS" sz="3200" b="1" dirty="0" smtClean="0">
                <a:solidFill>
                  <a:schemeClr val="tx2">
                    <a:lumMod val="60000"/>
                    <a:lumOff val="40000"/>
                  </a:schemeClr>
                </a:solidFill>
              </a:rPr>
              <a:t>Detaljističke (trgovci na malo)</a:t>
            </a:r>
          </a:p>
          <a:p>
            <a:r>
              <a:rPr lang="sr-Latn-CS" sz="2800" dirty="0" smtClean="0"/>
              <a:t>Vrše prodaju aranžmana turoperatora krajnjem kupcu i za to dobijaju proviziju (</a:t>
            </a:r>
            <a:r>
              <a:rPr lang="sr-Latn-CS" sz="2800" i="1" dirty="0" smtClean="0"/>
              <a:t>retail salers</a:t>
            </a:r>
            <a:r>
              <a:rPr lang="sr-Latn-CS" sz="2800" dirty="0" smtClean="0"/>
              <a:t>)- ritejleri - </a:t>
            </a:r>
            <a:r>
              <a:rPr lang="sr-Latn-CS" sz="2000" i="1" dirty="0" smtClean="0"/>
              <a:t>lokalno</a:t>
            </a:r>
          </a:p>
          <a:p>
            <a:pPr>
              <a:buFont typeface="Arial" pitchFamily="34" charset="0"/>
              <a:buChar char="•"/>
            </a:pPr>
            <a:r>
              <a:rPr lang="sr-Latn-CS" sz="3200" b="1" dirty="0" smtClean="0">
                <a:solidFill>
                  <a:schemeClr val="tx2">
                    <a:lumMod val="60000"/>
                    <a:lumOff val="40000"/>
                  </a:schemeClr>
                </a:solidFill>
              </a:rPr>
              <a:t>Mešovitog tipa</a:t>
            </a:r>
          </a:p>
          <a:p>
            <a:endParaRPr lang="sr-Latn-CS" sz="2800"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214291"/>
            <a:ext cx="8643998" cy="1071570"/>
          </a:xfrm>
        </p:spPr>
        <p:txBody>
          <a:bodyPr>
            <a:noAutofit/>
          </a:bodyPr>
          <a:lstStyle/>
          <a:p>
            <a:r>
              <a:rPr lang="sr-Latn-CS" b="1" dirty="0" smtClean="0">
                <a:ln w="10541" cmpd="sng">
                  <a:solidFill>
                    <a:schemeClr val="tx2"/>
                  </a:solidFill>
                  <a:prstDash val="solid"/>
                </a:ln>
                <a:solidFill>
                  <a:schemeClr val="bg1">
                    <a:lumMod val="85000"/>
                  </a:schemeClr>
                </a:solidFill>
                <a:cs typeface="Arial" pitchFamily="34" charset="0"/>
              </a:rPr>
              <a:t>Podela i vrste turističkih agencija</a:t>
            </a:r>
            <a:endParaRPr lang="en-GB" b="1" dirty="0">
              <a:ln w="10541" cmpd="sng">
                <a:solidFill>
                  <a:schemeClr val="tx2"/>
                </a:solidFill>
                <a:prstDash val="solid"/>
              </a:ln>
              <a:solidFill>
                <a:schemeClr val="bg1">
                  <a:lumMod val="85000"/>
                </a:schemeClr>
              </a:solidFill>
              <a:cs typeface="Arial" pitchFamily="34" charset="0"/>
            </a:endParaRPr>
          </a:p>
        </p:txBody>
      </p:sp>
      <p:sp>
        <p:nvSpPr>
          <p:cNvPr id="3" name="Subtitle 2"/>
          <p:cNvSpPr>
            <a:spLocks noGrp="1"/>
          </p:cNvSpPr>
          <p:nvPr>
            <p:ph type="subTitle" idx="1"/>
          </p:nvPr>
        </p:nvSpPr>
        <p:spPr>
          <a:xfrm>
            <a:off x="214282" y="1285860"/>
            <a:ext cx="8572560" cy="714380"/>
          </a:xfrm>
        </p:spPr>
        <p:txBody>
          <a:bodyPr/>
          <a:lstStyle/>
          <a:p>
            <a:pPr marL="514350" indent="-514350" algn="l">
              <a:buFont typeface="+mj-lt"/>
              <a:buAutoNum type="arabicPeriod" startAt="3"/>
            </a:pPr>
            <a:r>
              <a:rPr lang="sr-Latn-CS" b="1" dirty="0" smtClean="0">
                <a:solidFill>
                  <a:schemeClr val="tx1"/>
                </a:solidFill>
              </a:rPr>
              <a:t>Prema organizacionom obliku</a:t>
            </a:r>
          </a:p>
        </p:txBody>
      </p:sp>
      <p:sp>
        <p:nvSpPr>
          <p:cNvPr id="4" name="TextBox 3"/>
          <p:cNvSpPr txBox="1"/>
          <p:nvPr/>
        </p:nvSpPr>
        <p:spPr>
          <a:xfrm>
            <a:off x="0" y="2071678"/>
            <a:ext cx="9144000" cy="1938992"/>
          </a:xfrm>
          <a:prstGeom prst="rect">
            <a:avLst/>
          </a:prstGeom>
          <a:noFill/>
        </p:spPr>
        <p:txBody>
          <a:bodyPr wrap="square" rtlCol="0">
            <a:spAutoFit/>
          </a:bodyPr>
          <a:lstStyle/>
          <a:p>
            <a:pPr>
              <a:buFont typeface="Arial" pitchFamily="34" charset="0"/>
              <a:buChar char="•"/>
            </a:pPr>
            <a:r>
              <a:rPr lang="sr-Latn-CS" sz="3200" b="1" dirty="0" smtClean="0">
                <a:solidFill>
                  <a:schemeClr val="tx2">
                    <a:lumMod val="60000"/>
                    <a:lumOff val="40000"/>
                  </a:schemeClr>
                </a:solidFill>
              </a:rPr>
              <a:t> Bez mreže poslovnica</a:t>
            </a:r>
          </a:p>
          <a:p>
            <a:pPr algn="just"/>
            <a:endParaRPr lang="sr-Latn-CS" sz="2800" dirty="0" smtClean="0"/>
          </a:p>
          <a:p>
            <a:pPr algn="just"/>
            <a:endParaRPr lang="sr-Latn-CS" sz="2800" dirty="0" smtClean="0"/>
          </a:p>
          <a:p>
            <a:pPr>
              <a:buFont typeface="Arial" pitchFamily="34" charset="0"/>
              <a:buChar char="•"/>
            </a:pPr>
            <a:r>
              <a:rPr lang="sr-Latn-CS" sz="3200" b="1" dirty="0" smtClean="0">
                <a:solidFill>
                  <a:schemeClr val="tx2">
                    <a:lumMod val="60000"/>
                    <a:lumOff val="40000"/>
                  </a:schemeClr>
                </a:solidFill>
              </a:rPr>
              <a:t>Sa mrežom poslovnicama</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214291"/>
            <a:ext cx="8643998" cy="1071570"/>
          </a:xfrm>
        </p:spPr>
        <p:txBody>
          <a:bodyPr>
            <a:noAutofit/>
          </a:bodyPr>
          <a:lstStyle/>
          <a:p>
            <a:r>
              <a:rPr lang="sr-Latn-CS" b="1" dirty="0" smtClean="0">
                <a:ln w="10541" cmpd="sng">
                  <a:solidFill>
                    <a:schemeClr val="tx2"/>
                  </a:solidFill>
                  <a:prstDash val="solid"/>
                </a:ln>
                <a:solidFill>
                  <a:schemeClr val="bg1">
                    <a:lumMod val="85000"/>
                  </a:schemeClr>
                </a:solidFill>
                <a:cs typeface="Arial" pitchFamily="34" charset="0"/>
              </a:rPr>
              <a:t>Podela i vrste turističkih agencija</a:t>
            </a:r>
            <a:endParaRPr lang="en-GB" b="1" dirty="0">
              <a:ln w="10541" cmpd="sng">
                <a:solidFill>
                  <a:schemeClr val="tx2"/>
                </a:solidFill>
                <a:prstDash val="solid"/>
              </a:ln>
              <a:solidFill>
                <a:schemeClr val="bg1">
                  <a:lumMod val="85000"/>
                </a:schemeClr>
              </a:solidFill>
              <a:cs typeface="Arial" pitchFamily="34" charset="0"/>
            </a:endParaRPr>
          </a:p>
        </p:txBody>
      </p:sp>
      <p:sp>
        <p:nvSpPr>
          <p:cNvPr id="3" name="Subtitle 2"/>
          <p:cNvSpPr>
            <a:spLocks noGrp="1"/>
          </p:cNvSpPr>
          <p:nvPr>
            <p:ph type="subTitle" idx="1"/>
          </p:nvPr>
        </p:nvSpPr>
        <p:spPr>
          <a:xfrm>
            <a:off x="214282" y="1285860"/>
            <a:ext cx="8572560" cy="714380"/>
          </a:xfrm>
        </p:spPr>
        <p:txBody>
          <a:bodyPr/>
          <a:lstStyle/>
          <a:p>
            <a:pPr marL="514350" indent="-514350" algn="l">
              <a:buFont typeface="+mj-lt"/>
              <a:buAutoNum type="arabicPeriod" startAt="4"/>
            </a:pPr>
            <a:r>
              <a:rPr lang="sr-Latn-CS" b="1" dirty="0" smtClean="0">
                <a:solidFill>
                  <a:schemeClr val="tx1"/>
                </a:solidFill>
              </a:rPr>
              <a:t>Prema stepenu samostalnosti</a:t>
            </a:r>
          </a:p>
        </p:txBody>
      </p:sp>
      <p:sp>
        <p:nvSpPr>
          <p:cNvPr id="4" name="TextBox 3"/>
          <p:cNvSpPr txBox="1"/>
          <p:nvPr/>
        </p:nvSpPr>
        <p:spPr>
          <a:xfrm>
            <a:off x="0" y="2071678"/>
            <a:ext cx="9144000" cy="2923877"/>
          </a:xfrm>
          <a:prstGeom prst="rect">
            <a:avLst/>
          </a:prstGeom>
          <a:noFill/>
        </p:spPr>
        <p:txBody>
          <a:bodyPr wrap="square" rtlCol="0">
            <a:spAutoFit/>
          </a:bodyPr>
          <a:lstStyle/>
          <a:p>
            <a:pPr>
              <a:buFont typeface="Arial" pitchFamily="34" charset="0"/>
              <a:buChar char="•"/>
            </a:pPr>
            <a:r>
              <a:rPr lang="sr-Latn-CS" sz="3200" b="1" dirty="0" smtClean="0">
                <a:solidFill>
                  <a:schemeClr val="tx2">
                    <a:lumMod val="60000"/>
                    <a:lumOff val="40000"/>
                  </a:schemeClr>
                </a:solidFill>
              </a:rPr>
              <a:t> Nezavisne</a:t>
            </a:r>
          </a:p>
          <a:p>
            <a:pPr algn="just"/>
            <a:endParaRPr lang="sr-Latn-CS" sz="2800" dirty="0" smtClean="0"/>
          </a:p>
          <a:p>
            <a:pPr algn="just"/>
            <a:endParaRPr lang="sr-Latn-CS" sz="2800" dirty="0" smtClean="0"/>
          </a:p>
          <a:p>
            <a:pPr>
              <a:buFont typeface="Arial" pitchFamily="34" charset="0"/>
              <a:buChar char="•"/>
            </a:pPr>
            <a:r>
              <a:rPr lang="sr-Latn-CS" sz="3200" b="1" dirty="0" smtClean="0">
                <a:solidFill>
                  <a:schemeClr val="tx2">
                    <a:lumMod val="60000"/>
                    <a:lumOff val="40000"/>
                  </a:schemeClr>
                </a:solidFill>
              </a:rPr>
              <a:t>Udružene u veće poslovne sisteme</a:t>
            </a:r>
            <a:endParaRPr lang="en-GB" sz="3200" b="1" dirty="0" smtClean="0">
              <a:solidFill>
                <a:schemeClr val="tx2">
                  <a:lumMod val="60000"/>
                  <a:lumOff val="40000"/>
                </a:schemeClr>
              </a:solidFill>
            </a:endParaRPr>
          </a:p>
          <a:p>
            <a:pPr lvl="0"/>
            <a:r>
              <a:rPr lang="sl-SI" sz="3200" dirty="0"/>
              <a:t>deo lanaca agencija, najčešće u celini u vlasništvu velikih </a:t>
            </a:r>
            <a:r>
              <a:rPr lang="sl-SI" sz="3200" dirty="0" smtClean="0"/>
              <a:t>kompanija</a:t>
            </a:r>
            <a:endParaRPr lang="sr-Latn-CS" sz="3200" b="1" dirty="0" smtClean="0">
              <a:solidFill>
                <a:schemeClr val="tx2">
                  <a:lumMod val="60000"/>
                  <a:lumOff val="40000"/>
                </a:schemeClr>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214291"/>
            <a:ext cx="8643998" cy="1071570"/>
          </a:xfrm>
        </p:spPr>
        <p:txBody>
          <a:bodyPr>
            <a:noAutofit/>
          </a:bodyPr>
          <a:lstStyle/>
          <a:p>
            <a:r>
              <a:rPr lang="sr-Latn-CS" b="1" dirty="0" smtClean="0">
                <a:ln w="10541" cmpd="sng">
                  <a:solidFill>
                    <a:schemeClr val="tx2"/>
                  </a:solidFill>
                  <a:prstDash val="solid"/>
                </a:ln>
                <a:solidFill>
                  <a:schemeClr val="bg1">
                    <a:lumMod val="85000"/>
                  </a:schemeClr>
                </a:solidFill>
                <a:cs typeface="Arial" pitchFamily="34" charset="0"/>
              </a:rPr>
              <a:t>Podela i vrste turističkih agencija</a:t>
            </a:r>
            <a:endParaRPr lang="en-GB" b="1" dirty="0">
              <a:ln w="10541" cmpd="sng">
                <a:solidFill>
                  <a:schemeClr val="tx2"/>
                </a:solidFill>
                <a:prstDash val="solid"/>
              </a:ln>
              <a:solidFill>
                <a:schemeClr val="bg1">
                  <a:lumMod val="85000"/>
                </a:schemeClr>
              </a:solidFill>
              <a:cs typeface="Arial" pitchFamily="34" charset="0"/>
            </a:endParaRPr>
          </a:p>
        </p:txBody>
      </p:sp>
      <p:sp>
        <p:nvSpPr>
          <p:cNvPr id="3" name="Subtitle 2"/>
          <p:cNvSpPr>
            <a:spLocks noGrp="1"/>
          </p:cNvSpPr>
          <p:nvPr>
            <p:ph type="subTitle" idx="1"/>
          </p:nvPr>
        </p:nvSpPr>
        <p:spPr>
          <a:xfrm>
            <a:off x="214282" y="1285860"/>
            <a:ext cx="8572560" cy="714380"/>
          </a:xfrm>
        </p:spPr>
        <p:txBody>
          <a:bodyPr/>
          <a:lstStyle/>
          <a:p>
            <a:pPr marL="514350" indent="-514350" algn="l">
              <a:buFont typeface="+mj-lt"/>
              <a:buAutoNum type="arabicPeriod" startAt="5"/>
            </a:pPr>
            <a:r>
              <a:rPr lang="sr-Latn-CS" b="1" dirty="0" smtClean="0">
                <a:solidFill>
                  <a:schemeClr val="tx1"/>
                </a:solidFill>
              </a:rPr>
              <a:t>Prema vlasništvu nad poslovnim sredstvima</a:t>
            </a:r>
          </a:p>
        </p:txBody>
      </p:sp>
      <p:sp>
        <p:nvSpPr>
          <p:cNvPr id="4" name="TextBox 3"/>
          <p:cNvSpPr txBox="1"/>
          <p:nvPr/>
        </p:nvSpPr>
        <p:spPr>
          <a:xfrm>
            <a:off x="0" y="2071678"/>
            <a:ext cx="9144000" cy="1938992"/>
          </a:xfrm>
          <a:prstGeom prst="rect">
            <a:avLst/>
          </a:prstGeom>
          <a:noFill/>
        </p:spPr>
        <p:txBody>
          <a:bodyPr wrap="square" rtlCol="0">
            <a:spAutoFit/>
          </a:bodyPr>
          <a:lstStyle/>
          <a:p>
            <a:pPr>
              <a:buFont typeface="Arial" pitchFamily="34" charset="0"/>
              <a:buChar char="•"/>
            </a:pPr>
            <a:r>
              <a:rPr lang="sr-Latn-CS" sz="3200" b="1" dirty="0" smtClean="0">
                <a:solidFill>
                  <a:schemeClr val="tx2">
                    <a:lumMod val="60000"/>
                    <a:lumOff val="40000"/>
                  </a:schemeClr>
                </a:solidFill>
              </a:rPr>
              <a:t> Privatne</a:t>
            </a:r>
          </a:p>
          <a:p>
            <a:pPr algn="just"/>
            <a:endParaRPr lang="sr-Latn-CS" sz="2800" dirty="0" smtClean="0"/>
          </a:p>
          <a:p>
            <a:pPr algn="just"/>
            <a:endParaRPr lang="sr-Latn-CS" sz="2800" dirty="0" smtClean="0"/>
          </a:p>
          <a:p>
            <a:pPr>
              <a:buFont typeface="Arial" pitchFamily="34" charset="0"/>
              <a:buChar char="•"/>
            </a:pPr>
            <a:r>
              <a:rPr lang="sr-Latn-CS" sz="3200" b="1" dirty="0" smtClean="0">
                <a:solidFill>
                  <a:schemeClr val="tx2">
                    <a:lumMod val="60000"/>
                    <a:lumOff val="40000"/>
                  </a:schemeClr>
                </a:solidFill>
              </a:rPr>
              <a:t>Državne</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214291"/>
            <a:ext cx="8643998" cy="1071570"/>
          </a:xfrm>
        </p:spPr>
        <p:txBody>
          <a:bodyPr>
            <a:noAutofit/>
          </a:bodyPr>
          <a:lstStyle/>
          <a:p>
            <a:r>
              <a:rPr lang="sr-Latn-CS" b="1" dirty="0" smtClean="0">
                <a:ln w="10541" cmpd="sng">
                  <a:solidFill>
                    <a:schemeClr val="tx2"/>
                  </a:solidFill>
                  <a:prstDash val="solid"/>
                </a:ln>
                <a:solidFill>
                  <a:schemeClr val="bg1">
                    <a:lumMod val="85000"/>
                  </a:schemeClr>
                </a:solidFill>
                <a:cs typeface="Arial" pitchFamily="34" charset="0"/>
              </a:rPr>
              <a:t>Podela i vrste turističkih agencija</a:t>
            </a:r>
            <a:endParaRPr lang="en-GB" b="1" dirty="0">
              <a:ln w="10541" cmpd="sng">
                <a:solidFill>
                  <a:schemeClr val="tx2"/>
                </a:solidFill>
                <a:prstDash val="solid"/>
              </a:ln>
              <a:solidFill>
                <a:schemeClr val="bg1">
                  <a:lumMod val="85000"/>
                </a:schemeClr>
              </a:solidFill>
              <a:cs typeface="Arial" pitchFamily="34" charset="0"/>
            </a:endParaRPr>
          </a:p>
        </p:txBody>
      </p:sp>
      <p:sp>
        <p:nvSpPr>
          <p:cNvPr id="3" name="Subtitle 2"/>
          <p:cNvSpPr>
            <a:spLocks noGrp="1"/>
          </p:cNvSpPr>
          <p:nvPr>
            <p:ph type="subTitle" idx="1"/>
          </p:nvPr>
        </p:nvSpPr>
        <p:spPr>
          <a:xfrm>
            <a:off x="214282" y="1285860"/>
            <a:ext cx="8572560" cy="714380"/>
          </a:xfrm>
        </p:spPr>
        <p:txBody>
          <a:bodyPr/>
          <a:lstStyle/>
          <a:p>
            <a:pPr marL="514350" indent="-514350" algn="l">
              <a:buFont typeface="+mj-lt"/>
              <a:buAutoNum type="arabicPeriod" startAt="6"/>
            </a:pPr>
            <a:r>
              <a:rPr lang="sr-Latn-CS" b="1" dirty="0" smtClean="0">
                <a:solidFill>
                  <a:schemeClr val="tx1"/>
                </a:solidFill>
              </a:rPr>
              <a:t>Prema tržišnoj usmerenosti</a:t>
            </a:r>
          </a:p>
        </p:txBody>
      </p:sp>
      <p:sp>
        <p:nvSpPr>
          <p:cNvPr id="4" name="TextBox 3"/>
          <p:cNvSpPr txBox="1"/>
          <p:nvPr/>
        </p:nvSpPr>
        <p:spPr>
          <a:xfrm>
            <a:off x="0" y="1964353"/>
            <a:ext cx="9144000" cy="4893647"/>
          </a:xfrm>
          <a:prstGeom prst="rect">
            <a:avLst/>
          </a:prstGeom>
          <a:noFill/>
        </p:spPr>
        <p:txBody>
          <a:bodyPr wrap="square" rtlCol="0">
            <a:spAutoFit/>
          </a:bodyPr>
          <a:lstStyle/>
          <a:p>
            <a:pPr>
              <a:buFont typeface="Arial" pitchFamily="34" charset="0"/>
              <a:buChar char="•"/>
            </a:pPr>
            <a:r>
              <a:rPr lang="sr-Latn-CS" sz="3200" b="1" dirty="0" smtClean="0">
                <a:solidFill>
                  <a:schemeClr val="tx2">
                    <a:lumMod val="60000"/>
                    <a:lumOff val="40000"/>
                  </a:schemeClr>
                </a:solidFill>
              </a:rPr>
              <a:t> Lokalne</a:t>
            </a:r>
          </a:p>
          <a:p>
            <a:pPr>
              <a:buFont typeface="Arial" pitchFamily="34" charset="0"/>
              <a:buChar char="•"/>
            </a:pPr>
            <a:endParaRPr lang="sr-Latn-CS" sz="3200" b="1" dirty="0" smtClean="0">
              <a:solidFill>
                <a:schemeClr val="tx2">
                  <a:lumMod val="60000"/>
                  <a:lumOff val="40000"/>
                </a:schemeClr>
              </a:solidFill>
            </a:endParaRPr>
          </a:p>
          <a:p>
            <a:pPr>
              <a:buFont typeface="Arial" pitchFamily="34" charset="0"/>
              <a:buChar char="•"/>
            </a:pPr>
            <a:r>
              <a:rPr lang="sr-Latn-CS" sz="3200" b="1" dirty="0" smtClean="0">
                <a:solidFill>
                  <a:schemeClr val="tx2">
                    <a:lumMod val="60000"/>
                    <a:lumOff val="40000"/>
                  </a:schemeClr>
                </a:solidFill>
              </a:rPr>
              <a:t>Regionalne</a:t>
            </a:r>
          </a:p>
          <a:p>
            <a:pPr>
              <a:buFont typeface="Arial" pitchFamily="34" charset="0"/>
              <a:buChar char="•"/>
            </a:pPr>
            <a:endParaRPr lang="sr-Latn-CS" sz="3200" b="1" dirty="0" smtClean="0">
              <a:solidFill>
                <a:schemeClr val="tx2">
                  <a:lumMod val="60000"/>
                  <a:lumOff val="40000"/>
                </a:schemeClr>
              </a:solidFill>
            </a:endParaRPr>
          </a:p>
          <a:p>
            <a:pPr>
              <a:buFont typeface="Arial" pitchFamily="34" charset="0"/>
              <a:buChar char="•"/>
            </a:pPr>
            <a:r>
              <a:rPr lang="sr-Latn-CS" sz="3200" b="1" dirty="0" smtClean="0">
                <a:solidFill>
                  <a:schemeClr val="tx2">
                    <a:lumMod val="60000"/>
                    <a:lumOff val="40000"/>
                  </a:schemeClr>
                </a:solidFill>
              </a:rPr>
              <a:t>Nacionalne</a:t>
            </a:r>
          </a:p>
          <a:p>
            <a:endParaRPr lang="sr-Latn-CS" sz="3200" b="1" dirty="0" smtClean="0">
              <a:solidFill>
                <a:schemeClr val="tx2">
                  <a:lumMod val="60000"/>
                  <a:lumOff val="40000"/>
                </a:schemeClr>
              </a:solidFill>
            </a:endParaRPr>
          </a:p>
          <a:p>
            <a:pPr>
              <a:buFont typeface="Arial" pitchFamily="34" charset="0"/>
              <a:buChar char="•"/>
            </a:pPr>
            <a:r>
              <a:rPr lang="sr-Latn-CS" sz="3200" b="1" dirty="0" smtClean="0">
                <a:solidFill>
                  <a:schemeClr val="tx2">
                    <a:lumMod val="60000"/>
                    <a:lumOff val="40000"/>
                  </a:schemeClr>
                </a:solidFill>
              </a:rPr>
              <a:t>Međunarodne</a:t>
            </a:r>
          </a:p>
          <a:p>
            <a:pPr algn="just"/>
            <a:endParaRPr lang="sr-Latn-CS" sz="2800" dirty="0" smtClean="0"/>
          </a:p>
          <a:p>
            <a:pPr algn="just"/>
            <a:endParaRPr lang="sr-Latn-CS" sz="2800" dirty="0" smtClean="0"/>
          </a:p>
          <a:p>
            <a:pPr>
              <a:buFont typeface="Arial" pitchFamily="34" charset="0"/>
              <a:buChar char="•"/>
            </a:pPr>
            <a:endParaRPr lang="sr-Latn-CS" sz="3200" b="1" dirty="0" smtClean="0">
              <a:solidFill>
                <a:schemeClr val="tx2">
                  <a:lumMod val="60000"/>
                  <a:lumOff val="40000"/>
                </a:schemeClr>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lnSpcReduction="10000"/>
          </a:bodyPr>
          <a:lstStyle/>
          <a:p>
            <a:r>
              <a:rPr lang="sl-SI" dirty="0"/>
              <a:t>Agencije se mogu usmeravati i samo na pojedine delove tržišta (tržišne “niše”), odnosno ka pojedinim segmentima potrošača, kada se javljaju kao </a:t>
            </a:r>
            <a:r>
              <a:rPr lang="sl-SI" b="1" dirty="0"/>
              <a:t>specijalizovane agencije</a:t>
            </a:r>
            <a:r>
              <a:rPr lang="sl-SI" dirty="0"/>
              <a:t> – na primer, agencije specijalizovane za krstarenja, agencije usmerene ka poslovnim putnicima i sl. Prema ovom kriterijumu uobičajena je podela na agencije usmerene ka turističkim ili ka poslovnim putovanjima (</a:t>
            </a:r>
            <a:r>
              <a:rPr lang="sl-SI" i="1" dirty="0"/>
              <a:t>leisure or business travel</a:t>
            </a:r>
            <a:r>
              <a:rPr lang="sl-SI" dirty="0"/>
              <a:t>)</a:t>
            </a:r>
            <a:endParaRPr lang="en-GB" dirty="0"/>
          </a:p>
        </p:txBody>
      </p:sp>
    </p:spTree>
    <p:extLst>
      <p:ext uri="{BB962C8B-B14F-4D97-AF65-F5344CB8AC3E}">
        <p14:creationId xmlns:p14="http://schemas.microsoft.com/office/powerpoint/2010/main" val="22358519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sl-SI" b="1" dirty="0"/>
              <a:t>TUROPERATORI KAO ORGANIZATORI TURISTIČKIH ARANŽMANA</a:t>
            </a:r>
            <a:r>
              <a:rPr lang="en-GB" dirty="0"/>
              <a:t/>
            </a:r>
            <a:br>
              <a:rPr lang="en-GB" dirty="0"/>
            </a:b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929173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lnSpcReduction="10000"/>
          </a:bodyPr>
          <a:lstStyle/>
          <a:p>
            <a:r>
              <a:rPr lang="sl-SI" dirty="0"/>
              <a:t>Prvi turoperator, kao posebna vrsta turističke agencije poslovno orijentisane na stvaranje i plasman turističkih aranžmana, bio je </a:t>
            </a:r>
            <a:r>
              <a:rPr lang="sl-SI" i="1" dirty="0"/>
              <a:t>Horizon Holidays</a:t>
            </a:r>
            <a:r>
              <a:rPr lang="sl-SI" dirty="0"/>
              <a:t> u Velikoj Britaniji. Delatnost organizovanja putovanja </a:t>
            </a:r>
            <a:r>
              <a:rPr lang="sl-SI" i="1" dirty="0"/>
              <a:t>(tour operating</a:t>
            </a:r>
            <a:r>
              <a:rPr lang="sl-SI" dirty="0"/>
              <a:t>) započela je 1950. godine, kada je organizovan prvi turistički aranžman za čije je izvođenje bio zakupljen poseban avion. Tada je počela era tzv. masovnog turizma, čiji je razvoj omogućila sve veća upotreba avionskog prevoza. </a:t>
            </a:r>
            <a:endParaRPr lang="en-GB" dirty="0"/>
          </a:p>
        </p:txBody>
      </p:sp>
    </p:spTree>
    <p:extLst>
      <p:ext uri="{BB962C8B-B14F-4D97-AF65-F5344CB8AC3E}">
        <p14:creationId xmlns:p14="http://schemas.microsoft.com/office/powerpoint/2010/main" val="39361661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sl-SI" dirty="0"/>
              <a:t>Okosnicu uslužnog programa turoperatora (</a:t>
            </a:r>
            <a:r>
              <a:rPr lang="sl-SI" i="1" dirty="0"/>
              <a:t>touroperator</a:t>
            </a:r>
            <a:r>
              <a:rPr lang="sl-SI" dirty="0"/>
              <a:t>, </a:t>
            </a:r>
            <a:r>
              <a:rPr lang="sl-SI" i="1" dirty="0"/>
              <a:t>wholesaler</a:t>
            </a:r>
            <a:r>
              <a:rPr lang="sl-SI" dirty="0"/>
              <a:t>) čine turistički aranžmani i najveći deo poslovnih operacija može se svrstati u tzv. organizatorsku </a:t>
            </a:r>
            <a:r>
              <a:rPr lang="sl-SI" dirty="0" smtClean="0"/>
              <a:t>funkciju</a:t>
            </a:r>
            <a:r>
              <a:rPr lang="en-GB" dirty="0" smtClean="0"/>
              <a:t>.</a:t>
            </a:r>
            <a:endParaRPr lang="en-GB" dirty="0"/>
          </a:p>
        </p:txBody>
      </p:sp>
    </p:spTree>
    <p:extLst>
      <p:ext uri="{BB962C8B-B14F-4D97-AF65-F5344CB8AC3E}">
        <p14:creationId xmlns:p14="http://schemas.microsoft.com/office/powerpoint/2010/main" val="36946760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92500" lnSpcReduction="20000"/>
          </a:bodyPr>
          <a:lstStyle/>
          <a:p>
            <a:r>
              <a:rPr lang="sl-SI" dirty="0"/>
              <a:t>Kako bi mogli da turistički aranžman ponude na tržištu kao svoj proizvod, oni najpre nastupaju kao kupci na veliko kod dobavljača kakvi su hoteli, prevozioci i ponuđači drugih usluga. Zahvaljujući obimu kupovine postižu i niže cene pojedinih usluga što im i uz sopstvene troškove koje obračunavaju omogućava da određene kombinacije usluga (turističke aranžmane) ponude potencijalnim turistima po ceni po kojoj ih oni ne mogu sami pribaviti od neposrednih pružalaca usluga. </a:t>
            </a:r>
            <a:endParaRPr lang="en-GB" dirty="0"/>
          </a:p>
        </p:txBody>
      </p:sp>
    </p:spTree>
    <p:extLst>
      <p:ext uri="{BB962C8B-B14F-4D97-AF65-F5344CB8AC3E}">
        <p14:creationId xmlns:p14="http://schemas.microsoft.com/office/powerpoint/2010/main" val="25462201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Razlike</a:t>
            </a:r>
            <a:r>
              <a:rPr lang="en-GB" dirty="0" smtClean="0"/>
              <a:t> </a:t>
            </a:r>
            <a:r>
              <a:rPr lang="en-GB" dirty="0" err="1" smtClean="0"/>
              <a:t>između</a:t>
            </a:r>
            <a:r>
              <a:rPr lang="en-GB" dirty="0" smtClean="0"/>
              <a:t> </a:t>
            </a:r>
            <a:r>
              <a:rPr lang="en-GB" dirty="0" err="1" smtClean="0"/>
              <a:t>turoperatora</a:t>
            </a:r>
            <a:r>
              <a:rPr lang="en-GB" dirty="0" smtClean="0"/>
              <a:t> </a:t>
            </a:r>
            <a:r>
              <a:rPr lang="en-GB" dirty="0" err="1" smtClean="0"/>
              <a:t>i</a:t>
            </a:r>
            <a:r>
              <a:rPr lang="en-GB" dirty="0" smtClean="0"/>
              <a:t> TA</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25114789"/>
              </p:ext>
            </p:extLst>
          </p:nvPr>
        </p:nvGraphicFramePr>
        <p:xfrm>
          <a:off x="990600" y="1523996"/>
          <a:ext cx="7543800" cy="4953003"/>
        </p:xfrm>
        <a:graphic>
          <a:graphicData uri="http://schemas.openxmlformats.org/drawingml/2006/table">
            <a:tbl>
              <a:tblPr firstRow="1" firstCol="1" lastRow="1" lastCol="1" bandRow="1" bandCol="1">
                <a:tableStyleId>{5C22544A-7EE6-4342-B048-85BDC9FD1C3A}</a:tableStyleId>
              </a:tblPr>
              <a:tblGrid>
                <a:gridCol w="3771900"/>
                <a:gridCol w="3771900"/>
              </a:tblGrid>
              <a:tr h="309563">
                <a:tc>
                  <a:txBody>
                    <a:bodyPr/>
                    <a:lstStyle/>
                    <a:p>
                      <a:pPr algn="just">
                        <a:spcBef>
                          <a:spcPts val="600"/>
                        </a:spcBef>
                        <a:spcAft>
                          <a:spcPts val="600"/>
                        </a:spcAft>
                      </a:pPr>
                      <a:r>
                        <a:rPr lang="pl-PL" sz="1400">
                          <a:effectLst/>
                        </a:rPr>
                        <a:t>Turoperator</a:t>
                      </a:r>
                      <a:endParaRPr lang="en-GB"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Bef>
                          <a:spcPts val="600"/>
                        </a:spcBef>
                        <a:spcAft>
                          <a:spcPts val="600"/>
                        </a:spcAft>
                      </a:pPr>
                      <a:r>
                        <a:rPr lang="pl-PL" sz="1400">
                          <a:effectLst/>
                        </a:rPr>
                        <a:t>Turistička agencija</a:t>
                      </a:r>
                      <a:endParaRPr lang="en-GB" sz="1400">
                        <a:effectLst/>
                        <a:latin typeface="Times New Roman" panose="02020603050405020304" pitchFamily="18" charset="0"/>
                        <a:ea typeface="Times New Roman" panose="02020603050405020304" pitchFamily="18" charset="0"/>
                      </a:endParaRPr>
                    </a:p>
                  </a:txBody>
                  <a:tcPr marL="68580" marR="68580" marT="0" marB="0"/>
                </a:tc>
              </a:tr>
              <a:tr h="309563">
                <a:tc>
                  <a:txBody>
                    <a:bodyPr/>
                    <a:lstStyle/>
                    <a:p>
                      <a:pPr>
                        <a:spcBef>
                          <a:spcPts val="200"/>
                        </a:spcBef>
                        <a:spcAft>
                          <a:spcPts val="200"/>
                        </a:spcAft>
                      </a:pPr>
                      <a:r>
                        <a:rPr lang="pl-PL" sz="1400">
                          <a:effectLst/>
                        </a:rPr>
                        <a:t>Trgovac na veliko</a:t>
                      </a:r>
                      <a:endParaRPr lang="en-GB"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spcBef>
                          <a:spcPts val="200"/>
                        </a:spcBef>
                        <a:spcAft>
                          <a:spcPts val="200"/>
                        </a:spcAft>
                      </a:pPr>
                      <a:r>
                        <a:rPr lang="pl-PL" sz="1400">
                          <a:effectLst/>
                        </a:rPr>
                        <a:t>Trgovac na malo</a:t>
                      </a:r>
                      <a:endParaRPr lang="en-GB" sz="1400">
                        <a:effectLst/>
                        <a:latin typeface="Times New Roman" panose="02020603050405020304" pitchFamily="18" charset="0"/>
                        <a:ea typeface="Times New Roman" panose="02020603050405020304" pitchFamily="18" charset="0"/>
                      </a:endParaRPr>
                    </a:p>
                  </a:txBody>
                  <a:tcPr marL="68580" marR="68580" marT="0" marB="0"/>
                </a:tc>
              </a:tr>
              <a:tr h="309563">
                <a:tc>
                  <a:txBody>
                    <a:bodyPr/>
                    <a:lstStyle/>
                    <a:p>
                      <a:pPr>
                        <a:spcBef>
                          <a:spcPts val="200"/>
                        </a:spcBef>
                        <a:spcAft>
                          <a:spcPts val="200"/>
                        </a:spcAft>
                      </a:pPr>
                      <a:r>
                        <a:rPr lang="pl-PL" sz="1400">
                          <a:effectLst/>
                        </a:rPr>
                        <a:t>Preduzetnik i posrednik</a:t>
                      </a:r>
                      <a:endParaRPr lang="en-GB"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spcBef>
                          <a:spcPts val="200"/>
                        </a:spcBef>
                        <a:spcAft>
                          <a:spcPts val="200"/>
                        </a:spcAft>
                      </a:pPr>
                      <a:r>
                        <a:rPr lang="pl-PL" sz="1400">
                          <a:effectLst/>
                        </a:rPr>
                        <a:t>Posrednik</a:t>
                      </a:r>
                      <a:endParaRPr lang="en-GB" sz="1400">
                        <a:effectLst/>
                        <a:latin typeface="Times New Roman" panose="02020603050405020304" pitchFamily="18" charset="0"/>
                        <a:ea typeface="Times New Roman" panose="02020603050405020304" pitchFamily="18" charset="0"/>
                      </a:endParaRPr>
                    </a:p>
                  </a:txBody>
                  <a:tcPr marL="68580" marR="68580" marT="0" marB="0"/>
                </a:tc>
              </a:tr>
              <a:tr h="619125">
                <a:tc>
                  <a:txBody>
                    <a:bodyPr/>
                    <a:lstStyle/>
                    <a:p>
                      <a:pPr>
                        <a:spcBef>
                          <a:spcPts val="200"/>
                        </a:spcBef>
                        <a:spcAft>
                          <a:spcPts val="200"/>
                        </a:spcAft>
                      </a:pPr>
                      <a:r>
                        <a:rPr lang="pl-PL" sz="1400">
                          <a:effectLst/>
                        </a:rPr>
                        <a:t>Kupuje usluge u vlastito ime i za vlastiti račun</a:t>
                      </a:r>
                      <a:endParaRPr lang="en-GB"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spcBef>
                          <a:spcPts val="200"/>
                        </a:spcBef>
                        <a:spcAft>
                          <a:spcPts val="200"/>
                        </a:spcAft>
                      </a:pPr>
                      <a:r>
                        <a:rPr lang="pl-PL" sz="1400">
                          <a:effectLst/>
                        </a:rPr>
                        <a:t>Prodaje usluge u svoje ime, ali za tuđ račun</a:t>
                      </a:r>
                      <a:endParaRPr lang="en-GB" sz="1400">
                        <a:effectLst/>
                        <a:latin typeface="Times New Roman" panose="02020603050405020304" pitchFamily="18" charset="0"/>
                        <a:ea typeface="Times New Roman" panose="02020603050405020304" pitchFamily="18" charset="0"/>
                      </a:endParaRPr>
                    </a:p>
                  </a:txBody>
                  <a:tcPr marL="68580" marR="68580" marT="0" marB="0"/>
                </a:tc>
              </a:tr>
              <a:tr h="309563">
                <a:tc>
                  <a:txBody>
                    <a:bodyPr/>
                    <a:lstStyle/>
                    <a:p>
                      <a:pPr>
                        <a:spcBef>
                          <a:spcPts val="200"/>
                        </a:spcBef>
                        <a:spcAft>
                          <a:spcPts val="200"/>
                        </a:spcAft>
                      </a:pPr>
                      <a:r>
                        <a:rPr lang="pl-PL" sz="1400">
                          <a:effectLst/>
                        </a:rPr>
                        <a:t>Kreira sopstveni proizvod</a:t>
                      </a:r>
                      <a:endParaRPr lang="en-GB"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spcBef>
                          <a:spcPts val="200"/>
                        </a:spcBef>
                        <a:spcAft>
                          <a:spcPts val="200"/>
                        </a:spcAft>
                      </a:pPr>
                      <a:r>
                        <a:rPr lang="pl-PL" sz="1400">
                          <a:effectLst/>
                        </a:rPr>
                        <a:t>Plasira na tržištu tuđe proizvode</a:t>
                      </a:r>
                      <a:endParaRPr lang="en-GB" sz="1400">
                        <a:effectLst/>
                        <a:latin typeface="Times New Roman" panose="02020603050405020304" pitchFamily="18" charset="0"/>
                        <a:ea typeface="Times New Roman" panose="02020603050405020304" pitchFamily="18" charset="0"/>
                      </a:endParaRPr>
                    </a:p>
                  </a:txBody>
                  <a:tcPr marL="68580" marR="68580" marT="0" marB="0"/>
                </a:tc>
              </a:tr>
              <a:tr h="619125">
                <a:tc>
                  <a:txBody>
                    <a:bodyPr/>
                    <a:lstStyle/>
                    <a:p>
                      <a:pPr>
                        <a:spcBef>
                          <a:spcPts val="200"/>
                        </a:spcBef>
                        <a:spcAft>
                          <a:spcPts val="200"/>
                        </a:spcAft>
                      </a:pPr>
                      <a:r>
                        <a:rPr lang="pl-PL" sz="1400">
                          <a:effectLst/>
                        </a:rPr>
                        <a:t>Osnovni izvor prihoda: prodaja sopstvenih proizvoda </a:t>
                      </a:r>
                      <a:endParaRPr lang="en-GB"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spcBef>
                          <a:spcPts val="200"/>
                        </a:spcBef>
                        <a:spcAft>
                          <a:spcPts val="200"/>
                        </a:spcAft>
                      </a:pPr>
                      <a:r>
                        <a:rPr lang="pl-PL" sz="1400">
                          <a:effectLst/>
                        </a:rPr>
                        <a:t>Osnovni izvor prihoda: provizija</a:t>
                      </a:r>
                      <a:endParaRPr lang="en-GB" sz="1400">
                        <a:effectLst/>
                        <a:latin typeface="Times New Roman" panose="02020603050405020304" pitchFamily="18" charset="0"/>
                        <a:ea typeface="Times New Roman" panose="02020603050405020304" pitchFamily="18" charset="0"/>
                      </a:endParaRPr>
                    </a:p>
                  </a:txBody>
                  <a:tcPr marL="68580" marR="68580" marT="0" marB="0"/>
                </a:tc>
              </a:tr>
              <a:tr h="309563">
                <a:tc>
                  <a:txBody>
                    <a:bodyPr/>
                    <a:lstStyle/>
                    <a:p>
                      <a:pPr>
                        <a:spcBef>
                          <a:spcPts val="200"/>
                        </a:spcBef>
                        <a:spcAft>
                          <a:spcPts val="200"/>
                        </a:spcAft>
                      </a:pPr>
                      <a:r>
                        <a:rPr lang="pl-PL" sz="1400">
                          <a:effectLst/>
                        </a:rPr>
                        <a:t>Snosi rizik za neprodate kapacitete</a:t>
                      </a:r>
                      <a:endParaRPr lang="en-GB"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spcBef>
                          <a:spcPts val="200"/>
                        </a:spcBef>
                        <a:spcAft>
                          <a:spcPts val="200"/>
                        </a:spcAft>
                      </a:pPr>
                      <a:r>
                        <a:rPr lang="pl-PL" sz="1400">
                          <a:effectLst/>
                        </a:rPr>
                        <a:t>Ne snosi rizik za neprodate kapacitete</a:t>
                      </a:r>
                      <a:endParaRPr lang="en-GB" sz="1400">
                        <a:effectLst/>
                        <a:latin typeface="Times New Roman" panose="02020603050405020304" pitchFamily="18" charset="0"/>
                        <a:ea typeface="Times New Roman" panose="02020603050405020304" pitchFamily="18" charset="0"/>
                      </a:endParaRPr>
                    </a:p>
                  </a:txBody>
                  <a:tcPr marL="68580" marR="68580" marT="0" marB="0"/>
                </a:tc>
              </a:tr>
              <a:tr h="619125">
                <a:tc>
                  <a:txBody>
                    <a:bodyPr/>
                    <a:lstStyle/>
                    <a:p>
                      <a:pPr>
                        <a:spcBef>
                          <a:spcPts val="200"/>
                        </a:spcBef>
                        <a:spcAft>
                          <a:spcPts val="200"/>
                        </a:spcAft>
                      </a:pPr>
                      <a:r>
                        <a:rPr lang="pl-PL" sz="1400">
                          <a:effectLst/>
                        </a:rPr>
                        <a:t>Po pravilu nema direktni kontakt sa klijentima</a:t>
                      </a:r>
                      <a:endParaRPr lang="en-GB"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spcBef>
                          <a:spcPts val="200"/>
                        </a:spcBef>
                        <a:spcAft>
                          <a:spcPts val="200"/>
                        </a:spcAft>
                      </a:pPr>
                      <a:r>
                        <a:rPr lang="pl-PL" sz="1400">
                          <a:effectLst/>
                        </a:rPr>
                        <a:t>Ima direktni kontakt sa klijentima</a:t>
                      </a:r>
                      <a:endParaRPr lang="en-GB" sz="1400">
                        <a:effectLst/>
                        <a:latin typeface="Times New Roman" panose="02020603050405020304" pitchFamily="18" charset="0"/>
                        <a:ea typeface="Times New Roman" panose="02020603050405020304" pitchFamily="18" charset="0"/>
                      </a:endParaRPr>
                    </a:p>
                  </a:txBody>
                  <a:tcPr marL="68580" marR="68580" marT="0" marB="0"/>
                </a:tc>
              </a:tr>
              <a:tr h="619125">
                <a:tc>
                  <a:txBody>
                    <a:bodyPr/>
                    <a:lstStyle/>
                    <a:p>
                      <a:pPr>
                        <a:spcBef>
                          <a:spcPts val="200"/>
                        </a:spcBef>
                        <a:spcAft>
                          <a:spcPts val="200"/>
                        </a:spcAft>
                      </a:pPr>
                      <a:r>
                        <a:rPr lang="pl-PL" sz="1400">
                          <a:effectLst/>
                        </a:rPr>
                        <a:t>Prodaju svojih proizvoda vrši najčešće koristeći posrednike</a:t>
                      </a:r>
                      <a:endParaRPr lang="en-GB"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spcBef>
                          <a:spcPts val="200"/>
                        </a:spcBef>
                        <a:spcAft>
                          <a:spcPts val="200"/>
                        </a:spcAft>
                      </a:pPr>
                      <a:r>
                        <a:rPr lang="pl-PL" sz="1400">
                          <a:effectLst/>
                        </a:rPr>
                        <a:t>Vrši direktnu prodaju usluga klijentima</a:t>
                      </a:r>
                      <a:endParaRPr lang="en-GB" sz="1400">
                        <a:effectLst/>
                        <a:latin typeface="Times New Roman" panose="02020603050405020304" pitchFamily="18" charset="0"/>
                        <a:ea typeface="Times New Roman" panose="02020603050405020304" pitchFamily="18" charset="0"/>
                      </a:endParaRPr>
                    </a:p>
                  </a:txBody>
                  <a:tcPr marL="68580" marR="68580" marT="0" marB="0"/>
                </a:tc>
              </a:tr>
              <a:tr h="619125">
                <a:tc>
                  <a:txBody>
                    <a:bodyPr/>
                    <a:lstStyle/>
                    <a:p>
                      <a:pPr>
                        <a:spcBef>
                          <a:spcPts val="200"/>
                        </a:spcBef>
                        <a:spcAft>
                          <a:spcPts val="200"/>
                        </a:spcAft>
                      </a:pPr>
                      <a:r>
                        <a:rPr lang="pl-PL" sz="1400">
                          <a:effectLst/>
                        </a:rPr>
                        <a:t>Lokacija nije presudna za uspešno poslovanje</a:t>
                      </a:r>
                      <a:endParaRPr lang="en-GB"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spcBef>
                          <a:spcPts val="200"/>
                        </a:spcBef>
                        <a:spcAft>
                          <a:spcPts val="200"/>
                        </a:spcAft>
                      </a:pPr>
                      <a:r>
                        <a:rPr lang="pl-PL" sz="1400">
                          <a:effectLst/>
                        </a:rPr>
                        <a:t>Lokacija je vrlo bitna za uspeh u poslovanju</a:t>
                      </a:r>
                      <a:endParaRPr lang="en-GB" sz="1400">
                        <a:effectLst/>
                        <a:latin typeface="Times New Roman" panose="02020603050405020304" pitchFamily="18" charset="0"/>
                        <a:ea typeface="Times New Roman" panose="02020603050405020304" pitchFamily="18" charset="0"/>
                      </a:endParaRPr>
                    </a:p>
                  </a:txBody>
                  <a:tcPr marL="68580" marR="68580" marT="0" marB="0"/>
                </a:tc>
              </a:tr>
              <a:tr h="309563">
                <a:tc>
                  <a:txBody>
                    <a:bodyPr/>
                    <a:lstStyle/>
                    <a:p>
                      <a:pPr>
                        <a:spcBef>
                          <a:spcPts val="200"/>
                        </a:spcBef>
                        <a:spcAft>
                          <a:spcPts val="200"/>
                        </a:spcAft>
                      </a:pPr>
                      <a:r>
                        <a:rPr lang="pl-PL" sz="1400" dirty="0">
                          <a:effectLst/>
                        </a:rPr>
                        <a:t>Glavna funkcija: organizatorska</a:t>
                      </a:r>
                      <a:endParaRPr lang="en-GB"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spcBef>
                          <a:spcPts val="200"/>
                        </a:spcBef>
                        <a:spcAft>
                          <a:spcPts val="200"/>
                        </a:spcAft>
                      </a:pPr>
                      <a:r>
                        <a:rPr lang="pl-PL" sz="1400" dirty="0">
                          <a:effectLst/>
                        </a:rPr>
                        <a:t>Glavna funkcija: posrednička</a:t>
                      </a:r>
                      <a:endParaRPr lang="en-GB" sz="1400" dirty="0">
                        <a:effectLst/>
                        <a:latin typeface="Times New Roman" panose="02020603050405020304" pitchFamily="18" charset="0"/>
                        <a:ea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6429598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77500" lnSpcReduction="20000"/>
          </a:bodyPr>
          <a:lstStyle/>
          <a:p>
            <a:r>
              <a:rPr lang="sr-Latn-CS" dirty="0"/>
              <a:t>Jedna od važnih odlika njihovog poslovanja je da se, po pravilu, ne bave prodajom sopstvenih aranžmana krajnjim potrošačima. Taj posao poveravaju tzv. detaljističkim turističkim agencijama koje postaju i najvažniji kanal prodaje na turističkom tržištu. U fazi formiranja turističkih aranžmana, turoperatori uspostavljaju poslovnu saradnju sa turističkim agencijama na receptivnim područjima (destinacijama) koje se javljaju u ulozi servisera, pružajući određene usluge na licu mesta. U praksi se ove agencije obično nazivaju </a:t>
            </a:r>
            <a:r>
              <a:rPr lang="sr-Latn-CS" i="1" dirty="0"/>
              <a:t>incoming</a:t>
            </a:r>
            <a:r>
              <a:rPr lang="sr-Latn-CS" dirty="0"/>
              <a:t> agencijama ili </a:t>
            </a:r>
            <a:r>
              <a:rPr lang="sr-Latn-CS" i="1" dirty="0"/>
              <a:t>ground operators</a:t>
            </a:r>
            <a:r>
              <a:rPr lang="sr-Latn-CS" dirty="0"/>
              <a:t>. Tako je, u stvari, delatnost turoperatora doprinela daljoj podeli rada u domenu turističko-agencijskog poslovanja.</a:t>
            </a:r>
            <a:endParaRPr lang="en-GB" dirty="0"/>
          </a:p>
          <a:p>
            <a:endParaRPr lang="en-GB" dirty="0"/>
          </a:p>
        </p:txBody>
      </p:sp>
    </p:spTree>
    <p:extLst>
      <p:ext uri="{BB962C8B-B14F-4D97-AF65-F5344CB8AC3E}">
        <p14:creationId xmlns:p14="http://schemas.microsoft.com/office/powerpoint/2010/main" val="30129701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85000" lnSpcReduction="20000"/>
          </a:bodyPr>
          <a:lstStyle/>
          <a:p>
            <a:r>
              <a:rPr lang="sr-Latn-CS" dirty="0" smtClean="0"/>
              <a:t>Turoperator</a:t>
            </a:r>
            <a:r>
              <a:rPr lang="sr-Latn-CS" dirty="0"/>
              <a:t>, naime, formira paket aranžmane na bazi zakupa na veliko prevoznih i smeštajnih kapaciteta, pa se odlikuju izvesnim stepenom standardizacije. Kreiraju se aranžmani sa jednostavnim i najčešće uniformnim sadržajem, koriste se prednosti masovne proizvodnje, što obezbeđuje efekte na bazi ekonomije obima. To je osnov za postizanje relativno niskih cena u produkciji turističkih usluga. Masovna proizvodnja omogućuje smanjenje troškova po jedinici proizvoda, što doprinosi i formiranju nižih cena turističkih aranžmana, a to utiče na dalje povećanje prodaje i, povratno, na stvaranje uslova za još veću proizvodnju. </a:t>
            </a:r>
            <a:endParaRPr lang="en-GB" dirty="0"/>
          </a:p>
        </p:txBody>
      </p:sp>
    </p:spTree>
    <p:extLst>
      <p:ext uri="{BB962C8B-B14F-4D97-AF65-F5344CB8AC3E}">
        <p14:creationId xmlns:p14="http://schemas.microsoft.com/office/powerpoint/2010/main" val="8887683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CS" dirty="0"/>
              <a:t>VRSTE TUROPERATORA</a:t>
            </a:r>
            <a:endParaRPr lang="en-GB" dirty="0"/>
          </a:p>
        </p:txBody>
      </p:sp>
      <p:sp>
        <p:nvSpPr>
          <p:cNvPr id="3" name="Text Placeholder 2"/>
          <p:cNvSpPr>
            <a:spLocks noGrp="1"/>
          </p:cNvSpPr>
          <p:nvPr>
            <p:ph type="body" idx="1"/>
          </p:nvPr>
        </p:nvSpPr>
        <p:spPr/>
        <p:txBody>
          <a:bodyPr/>
          <a:lstStyle/>
          <a:p>
            <a:r>
              <a:rPr lang="sr-Latn-CS" b="1" dirty="0"/>
              <a:t>VRSTE TUROPERATORA</a:t>
            </a:r>
            <a:endParaRPr lang="en-GB" dirty="0"/>
          </a:p>
        </p:txBody>
      </p:sp>
    </p:spTree>
    <p:extLst>
      <p:ext uri="{BB962C8B-B14F-4D97-AF65-F5344CB8AC3E}">
        <p14:creationId xmlns:p14="http://schemas.microsoft.com/office/powerpoint/2010/main" val="12089167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70000" lnSpcReduction="20000"/>
          </a:bodyPr>
          <a:lstStyle/>
          <a:p>
            <a:r>
              <a:rPr lang="sr-Latn-CS" b="1" dirty="0"/>
              <a:t>Turoperatori za masovno tržište</a:t>
            </a:r>
            <a:r>
              <a:rPr lang="sr-Latn-CS" dirty="0"/>
              <a:t> pretežno su usmereni na organizaciju boravišnih aranžmana (letovanja, zimovanja) na raznim destinacijama. Često ih nazivaju i organizatorima godišnjih odmora (</a:t>
            </a:r>
            <a:r>
              <a:rPr lang="sr-Latn-CS" i="1" dirty="0"/>
              <a:t>holiday tour operators</a:t>
            </a:r>
            <a:r>
              <a:rPr lang="sr-Latn-CS" dirty="0"/>
              <a:t>) ili univerzalnim turoperatorima. </a:t>
            </a:r>
            <a:endParaRPr lang="en-GB" dirty="0"/>
          </a:p>
          <a:p>
            <a:r>
              <a:rPr lang="sr-Latn-CS" dirty="0"/>
              <a:t>Za razliku od njih, </a:t>
            </a:r>
            <a:r>
              <a:rPr lang="sr-Latn-CS" b="1" dirty="0"/>
              <a:t>turoperatori-specijalisti</a:t>
            </a:r>
            <a:r>
              <a:rPr lang="sr-Latn-CS" dirty="0"/>
              <a:t> se poslovno orijentišu na pojedine tržišne “niše”. Naime, turisti generalno nisu homogena grupa ni po potrebama ili motivacijama za putovanjem ni po svom ponašanju, odnosno aktivnostima koje na putovanju preduzimaju. Naprotiv, turistička tražnja se odlikuje postojanjem brojnih i raznovrsnih segmenata ili “niša“ sa različitim potrebama i zahtevima. To stvara prostor za delovanje turoperatora-specijalista koji nude turističke aranžmane prilagođene određenom tržišnom segmentu. </a:t>
            </a:r>
            <a:endParaRPr lang="en-GB" dirty="0"/>
          </a:p>
          <a:p>
            <a:endParaRPr lang="en-GB" dirty="0"/>
          </a:p>
        </p:txBody>
      </p:sp>
    </p:spTree>
    <p:extLst>
      <p:ext uri="{BB962C8B-B14F-4D97-AF65-F5344CB8AC3E}">
        <p14:creationId xmlns:p14="http://schemas.microsoft.com/office/powerpoint/2010/main" val="32542693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lnSpcReduction="10000"/>
          </a:bodyPr>
          <a:lstStyle/>
          <a:p>
            <a:r>
              <a:rPr lang="pl-PL" b="1" dirty="0"/>
              <a:t>Prema obimu produkcije</a:t>
            </a:r>
            <a:r>
              <a:rPr lang="pl-PL" dirty="0"/>
              <a:t> izražena je podela na male, srednje i velike turoperatore. Veliki turoperatori godišnje proizvedu i prodaju i po nekoliko miliona paket aranžmana, dok godišnji obim produkcije tzv. srednjih turoperatora iznosi između 50.000 i 200.000 aranžmana. Konkretan obim produkcije bitno određuje ukupnu poslovnu orijentaciju, polazeći od politike zakupa kapaciteta do izbora adekvatnih kanala prodaje.</a:t>
            </a:r>
            <a:endParaRPr lang="en-GB" dirty="0"/>
          </a:p>
          <a:p>
            <a:endParaRPr lang="en-GB" dirty="0"/>
          </a:p>
        </p:txBody>
      </p:sp>
    </p:spTree>
    <p:extLst>
      <p:ext uri="{BB962C8B-B14F-4D97-AF65-F5344CB8AC3E}">
        <p14:creationId xmlns:p14="http://schemas.microsoft.com/office/powerpoint/2010/main" val="6644015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92500" lnSpcReduction="20000"/>
          </a:bodyPr>
          <a:lstStyle/>
          <a:p>
            <a:r>
              <a:rPr lang="pl-PL" dirty="0"/>
              <a:t>U novije vreme se u literaturi ukazuje i na pojavu </a:t>
            </a:r>
            <a:r>
              <a:rPr lang="pl-PL" b="1" dirty="0"/>
              <a:t>mega turoperatora</a:t>
            </a:r>
            <a:r>
              <a:rPr lang="pl-PL" dirty="0"/>
              <a:t> koji u Evropi dobijaju takvo obeležje polovinom 1990-ih godina. </a:t>
            </a:r>
            <a:r>
              <a:rPr lang="pt-BR" dirty="0"/>
              <a:t>U pitanju su multinacionalne kompanije, kao što je turoperator </a:t>
            </a:r>
            <a:r>
              <a:rPr lang="pt-BR" i="1" dirty="0"/>
              <a:t>TUI,</a:t>
            </a:r>
            <a:r>
              <a:rPr lang="pt-BR" dirty="0"/>
              <a:t> koji je početkom XXI veka postao najveći evropski turoperator sa produkcijom od preko 10 miliona turističkih aranžmana godišnje. Osim liderskog položaja na nemačkom tržištu, on je prisutan i u drugim evropskim zemljama, a sredinom 2000. godine kupio je vodećeg britanskog turoperatora </a:t>
            </a:r>
            <a:r>
              <a:rPr lang="pt-BR" i="1" dirty="0"/>
              <a:t>Thomson Holidays.</a:t>
            </a:r>
            <a:endParaRPr lang="en-GB" dirty="0"/>
          </a:p>
          <a:p>
            <a:endParaRPr lang="en-GB" dirty="0"/>
          </a:p>
        </p:txBody>
      </p:sp>
    </p:spTree>
    <p:extLst>
      <p:ext uri="{BB962C8B-B14F-4D97-AF65-F5344CB8AC3E}">
        <p14:creationId xmlns:p14="http://schemas.microsoft.com/office/powerpoint/2010/main" val="4465428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pt-BR" dirty="0"/>
              <a:t>Prema destinacijama koje uključuju u svoju ponudu aranžmana turoperatori mogu biti orijentisani isključivo na domaće tržište ili, pak, na inostrane destinacije. Na evropskom tržištu dominiraju privredni subjekti koji organizuju paket aranžmane za domaće stanovništvo koje putuje u inostranstvo. </a:t>
            </a:r>
            <a:endParaRPr lang="en-GB" dirty="0"/>
          </a:p>
          <a:p>
            <a:endParaRPr lang="en-GB" dirty="0"/>
          </a:p>
        </p:txBody>
      </p:sp>
    </p:spTree>
    <p:extLst>
      <p:ext uri="{BB962C8B-B14F-4D97-AF65-F5344CB8AC3E}">
        <p14:creationId xmlns:p14="http://schemas.microsoft.com/office/powerpoint/2010/main" val="24383450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pt-BR" dirty="0"/>
              <a:t>U zemljama sa razvijenom turističkom ponudom i većim obimom turističkog prometa javljaju se tzv. </a:t>
            </a:r>
            <a:r>
              <a:rPr lang="pt-BR" b="1" i="1"/>
              <a:t>incoming </a:t>
            </a:r>
            <a:r>
              <a:rPr lang="pt-BR" b="1"/>
              <a:t>turoperatori</a:t>
            </a:r>
            <a:r>
              <a:rPr lang="pt-BR"/>
              <a:t>, koji se bave organizovanjem i prodajom putovanja samo za destinaciju u kojoj posluju, kao i receptivnim poslovima na servisiranju boravka turista</a:t>
            </a:r>
            <a:endParaRPr lang="en-GB"/>
          </a:p>
        </p:txBody>
      </p:sp>
    </p:spTree>
    <p:extLst>
      <p:ext uri="{BB962C8B-B14F-4D97-AF65-F5344CB8AC3E}">
        <p14:creationId xmlns:p14="http://schemas.microsoft.com/office/powerpoint/2010/main" val="27478936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123</TotalTime>
  <Words>1628</Words>
  <Application>Microsoft Office PowerPoint</Application>
  <PresentationFormat>On-screen Show (4:3)</PresentationFormat>
  <Paragraphs>197</Paragraphs>
  <Slides>39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Arial</vt:lpstr>
      <vt:lpstr>Arial Black</vt:lpstr>
      <vt:lpstr>Calibri</vt:lpstr>
      <vt:lpstr>Times New Roman</vt:lpstr>
      <vt:lpstr>Office Theme</vt:lpstr>
      <vt:lpstr>Karakteristike i specifičnosti turističkog tržišta</vt:lpstr>
      <vt:lpstr>Karakteristike turističke tražnje</vt:lpstr>
      <vt:lpstr>Karakteristike turističke tražnje</vt:lpstr>
      <vt:lpstr>Karakteristike turističke tražnje</vt:lpstr>
      <vt:lpstr>Karakteristike turističke tražnje</vt:lpstr>
      <vt:lpstr>Karakteristike turističke tražnje</vt:lpstr>
      <vt:lpstr>Karakteristike turističke tražnje</vt:lpstr>
      <vt:lpstr>Karakteristike turističke ponude</vt:lpstr>
      <vt:lpstr>Karakteristike turističke ponude</vt:lpstr>
      <vt:lpstr>Karakteristike turističke ponude</vt:lpstr>
      <vt:lpstr>Karakteristike turističke ponude</vt:lpstr>
      <vt:lpstr>Karakteristike turističke ponude </vt:lpstr>
      <vt:lpstr>Privredni subjekat koji spaja turističku ponudu i tražnju je </vt:lpstr>
      <vt:lpstr>TURISTIČKA AGENCIJA</vt:lpstr>
      <vt:lpstr>Definicija turističke agencije</vt:lpstr>
      <vt:lpstr>Definicija turističke agencije</vt:lpstr>
      <vt:lpstr>PowerPoint Presentation</vt:lpstr>
      <vt:lpstr>Posrednička uloga</vt:lpstr>
      <vt:lpstr>Podela i vrste turističkih agencija</vt:lpstr>
      <vt:lpstr>Podela i vrste turističkih agencija</vt:lpstr>
      <vt:lpstr>Podela i vrste turističkih agencija</vt:lpstr>
      <vt:lpstr>Podela i vrste turističkih agencija</vt:lpstr>
      <vt:lpstr>Podela i vrste turističkih agencija</vt:lpstr>
      <vt:lpstr>Podela i vrste turističkih agencija</vt:lpstr>
      <vt:lpstr>Podela i vrste turističkih agencija</vt:lpstr>
      <vt:lpstr>PowerPoint Presentation</vt:lpstr>
      <vt:lpstr>TUROPERATORI KAO ORGANIZATORI TURISTIČKIH ARANŽMANA </vt:lpstr>
      <vt:lpstr>PowerPoint Presentation</vt:lpstr>
      <vt:lpstr>PowerPoint Presentation</vt:lpstr>
      <vt:lpstr>PowerPoint Presentation</vt:lpstr>
      <vt:lpstr>Razlike između turoperatora i TA</vt:lpstr>
      <vt:lpstr>PowerPoint Presentation</vt:lpstr>
      <vt:lpstr>PowerPoint Presentation</vt:lpstr>
      <vt:lpstr>VRSTE TUROPERATORA</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Jasmina Lekovic</dc:creator>
  <cp:lastModifiedBy>mina</cp:lastModifiedBy>
  <cp:revision>29</cp:revision>
  <dcterms:created xsi:type="dcterms:W3CDTF">2009-10-13T10:11:33Z</dcterms:created>
  <dcterms:modified xsi:type="dcterms:W3CDTF">2024-11-05T07:42:31Z</dcterms:modified>
</cp:coreProperties>
</file>