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98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9" r:id="rId41"/>
    <p:sldId id="300" r:id="rId42"/>
    <p:sldId id="296" r:id="rId43"/>
    <p:sldId id="29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 custT="1"/>
      <dgm:spPr/>
      <dgm:t>
        <a:bodyPr/>
        <a:lstStyle/>
        <a:p>
          <a:pPr rtl="0"/>
          <a:r>
            <a:rPr lang="sr-Latn-CS" sz="3200" b="1" dirty="0" smtClean="0"/>
            <a:t>Ugovor o pr</a:t>
          </a:r>
          <a:r>
            <a:rPr lang="en-US" sz="3200" b="1" dirty="0" smtClean="0"/>
            <a:t>e</a:t>
          </a:r>
          <a:r>
            <a:rPr lang="sr-Latn-CS" sz="3200" b="1" dirty="0" smtClean="0"/>
            <a:t>vozu putnika</a:t>
          </a:r>
          <a:endParaRPr lang="en-GB" sz="3200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 custT="1"/>
      <dgm:spPr/>
      <dgm:t>
        <a:bodyPr/>
        <a:lstStyle/>
        <a:p>
          <a:pPr rtl="0"/>
          <a:r>
            <a:rPr lang="sr-Latn-CS" sz="3200" b="1" dirty="0" smtClean="0"/>
            <a:t>Ugovor o zakupu (čarteru) prevoznih kapaciteta</a:t>
          </a:r>
          <a:endParaRPr lang="en-GB" sz="3200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2" custScaleY="7341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A21AAA7-5A36-4623-BE19-4B6D52645C9A}" type="presOf" srcId="{266D9BDF-2DEC-426F-8A0E-021285981875}" destId="{CFAC7CBA-8BA8-4357-BE7C-E98EA3249200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E6DBDF1F-7DF7-4FFC-8C57-85CCE94BBAAF}" type="presOf" srcId="{030EC87A-DC12-464A-AE95-B4374B3568BE}" destId="{42EF457D-B717-4DBB-9582-41DF572BFB2B}" srcOrd="0" destOrd="0" presId="urn:microsoft.com/office/officeart/2005/8/layout/vList2"/>
    <dgm:cxn modelId="{038D7F9A-89D4-47F0-B944-FF26B0C030E7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4B5E49B2-DBB7-4F39-A386-E57D44359972}" type="presParOf" srcId="{CFAC7CBA-8BA8-4357-BE7C-E98EA3249200}" destId="{46763452-99A3-4DF3-BF4B-B113615E0B9F}" srcOrd="0" destOrd="0" presId="urn:microsoft.com/office/officeart/2005/8/layout/vList2"/>
    <dgm:cxn modelId="{917CB21C-5D71-4CED-9AA1-69CCA5AA12F3}" type="presParOf" srcId="{CFAC7CBA-8BA8-4357-BE7C-E98EA3249200}" destId="{0D45B1F4-E032-4FC0-83AF-FA83C41ECBCF}" srcOrd="1" destOrd="0" presId="urn:microsoft.com/office/officeart/2005/8/layout/vList2"/>
    <dgm:cxn modelId="{CD8C4512-2774-4DF9-907D-8ED8577E7A65}" type="presParOf" srcId="{CFAC7CBA-8BA8-4357-BE7C-E98EA3249200}" destId="{42EF457D-B717-4DBB-9582-41DF572BF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 custT="1"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sz="3200" b="1" dirty="0" smtClean="0"/>
            <a:t>Ugovor o prevozu putnika</a:t>
          </a:r>
          <a:endParaRPr lang="en-GB" sz="3200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sz="3200" b="1" dirty="0" smtClean="0"/>
            <a:t>Ugovor o zakupu (čarteru) prevoznih kapaciteta</a:t>
          </a:r>
          <a:endParaRPr lang="en-GB" sz="3200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BBAE8AC-119B-47ED-AE1D-2D1BAF6916E1}" type="presOf" srcId="{8A06EA0B-27E6-44F9-B898-C7A0E940F1AD}" destId="{46763452-99A3-4DF3-BF4B-B113615E0B9F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EC9D13B5-E0B1-4F3E-9FC2-4319001278D3}" type="presOf" srcId="{030EC87A-DC12-464A-AE95-B4374B3568BE}" destId="{42EF457D-B717-4DBB-9582-41DF572BFB2B}" srcOrd="0" destOrd="0" presId="urn:microsoft.com/office/officeart/2005/8/layout/vList2"/>
    <dgm:cxn modelId="{F12E3A61-F77B-441B-B21F-CB62EF2D93CD}" type="presOf" srcId="{266D9BDF-2DEC-426F-8A0E-021285981875}" destId="{CFAC7CBA-8BA8-4357-BE7C-E98EA3249200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7349A7FF-B082-43EA-BA77-96852EA1BF1D}" type="presParOf" srcId="{CFAC7CBA-8BA8-4357-BE7C-E98EA3249200}" destId="{46763452-99A3-4DF3-BF4B-B113615E0B9F}" srcOrd="0" destOrd="0" presId="urn:microsoft.com/office/officeart/2005/8/layout/vList2"/>
    <dgm:cxn modelId="{D4D19E4C-B193-4D0A-8D1F-12EC1A227D48}" type="presParOf" srcId="{CFAC7CBA-8BA8-4357-BE7C-E98EA3249200}" destId="{0D45B1F4-E032-4FC0-83AF-FA83C41ECBCF}" srcOrd="1" destOrd="0" presId="urn:microsoft.com/office/officeart/2005/8/layout/vList2"/>
    <dgm:cxn modelId="{40C79A62-74B5-40AC-897D-1A40EF786BF4}" type="presParOf" srcId="{CFAC7CBA-8BA8-4357-BE7C-E98EA3249200}" destId="{42EF457D-B717-4DBB-9582-41DF572BF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sz="3200" b="1" dirty="0" smtClean="0"/>
            <a:t>Ugovor o prevozu putnika</a:t>
          </a:r>
          <a:endParaRPr lang="en-GB" sz="3200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 custT="1"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sz="3200" b="1" dirty="0" smtClean="0"/>
            <a:t>Ugovor o zakupu (čarteru) prevoznih kapaciteta</a:t>
          </a:r>
          <a:endParaRPr lang="en-GB" sz="3200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0024F8-9D40-48B6-8B67-374289A9A621}" type="presOf" srcId="{8A06EA0B-27E6-44F9-B898-C7A0E940F1AD}" destId="{46763452-99A3-4DF3-BF4B-B113615E0B9F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92D9F9FD-D853-4248-889C-30D931A23D0A}" type="presOf" srcId="{266D9BDF-2DEC-426F-8A0E-021285981875}" destId="{CFAC7CBA-8BA8-4357-BE7C-E98EA3249200}" srcOrd="0" destOrd="0" presId="urn:microsoft.com/office/officeart/2005/8/layout/vList2"/>
    <dgm:cxn modelId="{9503E00B-3C28-4EB4-98F1-FE049A632F6E}" type="presOf" srcId="{030EC87A-DC12-464A-AE95-B4374B3568BE}" destId="{42EF457D-B717-4DBB-9582-41DF572BFB2B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96A241AB-440B-449F-906A-2956AFB0ACDD}" type="presParOf" srcId="{CFAC7CBA-8BA8-4357-BE7C-E98EA3249200}" destId="{46763452-99A3-4DF3-BF4B-B113615E0B9F}" srcOrd="0" destOrd="0" presId="urn:microsoft.com/office/officeart/2005/8/layout/vList2"/>
    <dgm:cxn modelId="{0BE8DDEE-7D9F-4333-82C8-E79D8AD74A9D}" type="presParOf" srcId="{CFAC7CBA-8BA8-4357-BE7C-E98EA3249200}" destId="{0D45B1F4-E032-4FC0-83AF-FA83C41ECBCF}" srcOrd="1" destOrd="0" presId="urn:microsoft.com/office/officeart/2005/8/layout/vList2"/>
    <dgm:cxn modelId="{746A5AE1-750F-4594-939C-0FBB0B2FD147}" type="presParOf" srcId="{CFAC7CBA-8BA8-4357-BE7C-E98EA3249200}" destId="{42EF457D-B717-4DBB-9582-41DF572BF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/>
      <dgm:t>
        <a:bodyPr/>
        <a:lstStyle/>
        <a:p>
          <a:pPr rtl="0"/>
          <a:r>
            <a:rPr lang="sr-Latn-CS" b="1" dirty="0" smtClean="0"/>
            <a:t>Ugovor o zakupu časova letenja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/>
      <dgm:t>
        <a:bodyPr/>
        <a:lstStyle/>
        <a:p>
          <a:pPr rtl="0"/>
          <a:r>
            <a:rPr lang="sr-Latn-CS" b="1" dirty="0" smtClean="0"/>
            <a:t>Ugovor o lancu čarter letova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/>
      <dgm:t>
        <a:bodyPr/>
        <a:lstStyle/>
        <a:p>
          <a:pPr rtl="0"/>
          <a:r>
            <a:rPr lang="sr-Latn-CS" b="1" dirty="0" smtClean="0"/>
            <a:t>Ugovor o iznajmljivanju aviona ad hoc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/>
      <dgm:t>
        <a:bodyPr/>
        <a:lstStyle/>
        <a:p>
          <a:pPr rtl="0"/>
          <a:r>
            <a:rPr lang="sr-Latn-CS" b="1" dirty="0" smtClean="0"/>
            <a:t>Ugovor o blok-čarteru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33B8F980-0492-4961-B1B8-2D39619B9057}" type="presOf" srcId="{030EC87A-DC12-464A-AE95-B4374B3568BE}" destId="{42EF457D-B717-4DBB-9582-41DF572BFB2B}" srcOrd="0" destOrd="0" presId="urn:microsoft.com/office/officeart/2005/8/layout/vList2"/>
    <dgm:cxn modelId="{86113D17-F9AC-43C3-A74E-F3493BB3660F}" type="presOf" srcId="{F0DE8135-4841-43D0-BD5D-3546CC0EB844}" destId="{AB163B66-AB3E-4678-B129-DAAC978AE83E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CD837B45-6684-440E-8B28-09B89A61370C}" type="presOf" srcId="{266D9BDF-2DEC-426F-8A0E-021285981875}" destId="{CFAC7CBA-8BA8-4357-BE7C-E98EA3249200}" srcOrd="0" destOrd="0" presId="urn:microsoft.com/office/officeart/2005/8/layout/vList2"/>
    <dgm:cxn modelId="{8020F743-BE1B-4A78-858E-BBAC015DFA8E}" type="presOf" srcId="{8A06EA0B-27E6-44F9-B898-C7A0E940F1AD}" destId="{46763452-99A3-4DF3-BF4B-B113615E0B9F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5C125464-5343-4264-9389-8408B2CCFB08}" type="presOf" srcId="{E8FEC5DC-E875-4AA7-B94A-DBC31A5687D4}" destId="{2384D4DC-AEAA-4DFC-B1AD-AD3B9AA88A2B}" srcOrd="0" destOrd="0" presId="urn:microsoft.com/office/officeart/2005/8/layout/vList2"/>
    <dgm:cxn modelId="{DC62706F-E286-4086-900D-F97B3FF5F023}" type="presParOf" srcId="{CFAC7CBA-8BA8-4357-BE7C-E98EA3249200}" destId="{46763452-99A3-4DF3-BF4B-B113615E0B9F}" srcOrd="0" destOrd="0" presId="urn:microsoft.com/office/officeart/2005/8/layout/vList2"/>
    <dgm:cxn modelId="{78CA12F6-22CD-4EF8-91AD-9B1F1BFBC19A}" type="presParOf" srcId="{CFAC7CBA-8BA8-4357-BE7C-E98EA3249200}" destId="{0D45B1F4-E032-4FC0-83AF-FA83C41ECBCF}" srcOrd="1" destOrd="0" presId="urn:microsoft.com/office/officeart/2005/8/layout/vList2"/>
    <dgm:cxn modelId="{71B93569-EE1F-4979-912C-3E4853CB8FB5}" type="presParOf" srcId="{CFAC7CBA-8BA8-4357-BE7C-E98EA3249200}" destId="{42EF457D-B717-4DBB-9582-41DF572BFB2B}" srcOrd="2" destOrd="0" presId="urn:microsoft.com/office/officeart/2005/8/layout/vList2"/>
    <dgm:cxn modelId="{1E2F9182-08D3-4C18-AF8A-F3A015A6A406}" type="presParOf" srcId="{CFAC7CBA-8BA8-4357-BE7C-E98EA3249200}" destId="{9F8C0636-67D1-4AA0-8BB3-C681CF3C0977}" srcOrd="3" destOrd="0" presId="urn:microsoft.com/office/officeart/2005/8/layout/vList2"/>
    <dgm:cxn modelId="{0A596829-5E74-41FB-8943-A3C09A5BEDD5}" type="presParOf" srcId="{CFAC7CBA-8BA8-4357-BE7C-E98EA3249200}" destId="{AB163B66-AB3E-4678-B129-DAAC978AE83E}" srcOrd="4" destOrd="0" presId="urn:microsoft.com/office/officeart/2005/8/layout/vList2"/>
    <dgm:cxn modelId="{840A2638-FA68-4B9F-B16F-D14DC118F571}" type="presParOf" srcId="{CFAC7CBA-8BA8-4357-BE7C-E98EA3249200}" destId="{F521EBB7-4610-4292-A927-8097052EB71A}" srcOrd="5" destOrd="0" presId="urn:microsoft.com/office/officeart/2005/8/layout/vList2"/>
    <dgm:cxn modelId="{98B917DE-D0C0-41B5-8433-3A74A4FAA7F6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Ugovor o zakupu časova letenja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iznajmljivanju aviona ad hoc</a:t>
          </a:r>
          <a:endParaRPr lang="en-GB" b="1" dirty="0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lancu čarter letova</a:t>
          </a:r>
          <a:endParaRPr lang="en-GB" b="1" dirty="0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blok-čarteru</a:t>
          </a:r>
          <a:endParaRPr lang="en-GB" b="1" dirty="0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4EC862A-03E2-425F-84CE-248DB1FC68E3}" type="presOf" srcId="{030EC87A-DC12-464A-AE95-B4374B3568BE}" destId="{42EF457D-B717-4DBB-9582-41DF572BFB2B}" srcOrd="0" destOrd="0" presId="urn:microsoft.com/office/officeart/2005/8/layout/vList2"/>
    <dgm:cxn modelId="{F5393273-AFA0-4784-8DE3-F642E0CC76B0}" type="presOf" srcId="{8A06EA0B-27E6-44F9-B898-C7A0E940F1AD}" destId="{46763452-99A3-4DF3-BF4B-B113615E0B9F}" srcOrd="0" destOrd="0" presId="urn:microsoft.com/office/officeart/2005/8/layout/vList2"/>
    <dgm:cxn modelId="{A0399296-CCD1-4659-BA91-6F5B867953C2}" type="presOf" srcId="{F0DE8135-4841-43D0-BD5D-3546CC0EB844}" destId="{AB163B66-AB3E-4678-B129-DAAC978AE83E}" srcOrd="0" destOrd="0" presId="urn:microsoft.com/office/officeart/2005/8/layout/vList2"/>
    <dgm:cxn modelId="{46C9C2C5-3D22-46D9-9352-96D47C56D707}" type="presOf" srcId="{E8FEC5DC-E875-4AA7-B94A-DBC31A5687D4}" destId="{2384D4DC-AEAA-4DFC-B1AD-AD3B9AA88A2B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DAA6CC59-F4AC-4452-92AE-8D78FADF8FEB}" type="presOf" srcId="{266D9BDF-2DEC-426F-8A0E-021285981875}" destId="{CFAC7CBA-8BA8-4357-BE7C-E98EA3249200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9677E47E-1E17-435C-9909-C7CBA5847932}" type="presParOf" srcId="{CFAC7CBA-8BA8-4357-BE7C-E98EA3249200}" destId="{46763452-99A3-4DF3-BF4B-B113615E0B9F}" srcOrd="0" destOrd="0" presId="urn:microsoft.com/office/officeart/2005/8/layout/vList2"/>
    <dgm:cxn modelId="{32297AEF-0911-4178-94DC-FBA9BD48EA11}" type="presParOf" srcId="{CFAC7CBA-8BA8-4357-BE7C-E98EA3249200}" destId="{0D45B1F4-E032-4FC0-83AF-FA83C41ECBCF}" srcOrd="1" destOrd="0" presId="urn:microsoft.com/office/officeart/2005/8/layout/vList2"/>
    <dgm:cxn modelId="{50321AA6-766A-4673-87D4-5AD298488D47}" type="presParOf" srcId="{CFAC7CBA-8BA8-4357-BE7C-E98EA3249200}" destId="{42EF457D-B717-4DBB-9582-41DF572BFB2B}" srcOrd="2" destOrd="0" presId="urn:microsoft.com/office/officeart/2005/8/layout/vList2"/>
    <dgm:cxn modelId="{99BEA4BA-C249-450C-8892-AA0F7366436A}" type="presParOf" srcId="{CFAC7CBA-8BA8-4357-BE7C-E98EA3249200}" destId="{9F8C0636-67D1-4AA0-8BB3-C681CF3C0977}" srcOrd="3" destOrd="0" presId="urn:microsoft.com/office/officeart/2005/8/layout/vList2"/>
    <dgm:cxn modelId="{9193EDD5-F5E5-4DDA-8C5A-153AE13F51CC}" type="presParOf" srcId="{CFAC7CBA-8BA8-4357-BE7C-E98EA3249200}" destId="{AB163B66-AB3E-4678-B129-DAAC978AE83E}" srcOrd="4" destOrd="0" presId="urn:microsoft.com/office/officeart/2005/8/layout/vList2"/>
    <dgm:cxn modelId="{D64437AB-AA7A-4B87-8A44-8720A4377E0B}" type="presParOf" srcId="{CFAC7CBA-8BA8-4357-BE7C-E98EA3249200}" destId="{F521EBB7-4610-4292-A927-8097052EB71A}" srcOrd="5" destOrd="0" presId="urn:microsoft.com/office/officeart/2005/8/layout/vList2"/>
    <dgm:cxn modelId="{5D186C9E-A163-4616-AC4B-2895F5B432D3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zakupu časova letenja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Ugovor o lancu čarter letova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iznajmljivanju aviona ad hoc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blok-čarteru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0C3A065-E53E-430D-B90E-24E43B896C7A}" type="presOf" srcId="{E8FEC5DC-E875-4AA7-B94A-DBC31A5687D4}" destId="{2384D4DC-AEAA-4DFC-B1AD-AD3B9AA88A2B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38B754A5-053E-4D52-BA2C-756F29888D2E}" type="presOf" srcId="{F0DE8135-4841-43D0-BD5D-3546CC0EB844}" destId="{AB163B66-AB3E-4678-B129-DAAC978AE83E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ABFAC597-3CE8-43E7-80C0-E32C768D047A}" type="presOf" srcId="{030EC87A-DC12-464A-AE95-B4374B3568BE}" destId="{42EF457D-B717-4DBB-9582-41DF572BFB2B}" srcOrd="0" destOrd="0" presId="urn:microsoft.com/office/officeart/2005/8/layout/vList2"/>
    <dgm:cxn modelId="{C1193646-8246-47E7-9415-B827AD8218F7}" type="presOf" srcId="{266D9BDF-2DEC-426F-8A0E-021285981875}" destId="{CFAC7CBA-8BA8-4357-BE7C-E98EA3249200}" srcOrd="0" destOrd="0" presId="urn:microsoft.com/office/officeart/2005/8/layout/vList2"/>
    <dgm:cxn modelId="{618B83DF-B38F-47FC-8BC3-40B3EB02794F}" type="presOf" srcId="{8A06EA0B-27E6-44F9-B898-C7A0E940F1AD}" destId="{46763452-99A3-4DF3-BF4B-B113615E0B9F}" srcOrd="0" destOrd="0" presId="urn:microsoft.com/office/officeart/2005/8/layout/vList2"/>
    <dgm:cxn modelId="{946915F3-DDB9-4E1C-9575-800BD08E3F22}" type="presParOf" srcId="{CFAC7CBA-8BA8-4357-BE7C-E98EA3249200}" destId="{46763452-99A3-4DF3-BF4B-B113615E0B9F}" srcOrd="0" destOrd="0" presId="urn:microsoft.com/office/officeart/2005/8/layout/vList2"/>
    <dgm:cxn modelId="{EAA8C2DF-0832-48AB-81BA-1BD361B87571}" type="presParOf" srcId="{CFAC7CBA-8BA8-4357-BE7C-E98EA3249200}" destId="{0D45B1F4-E032-4FC0-83AF-FA83C41ECBCF}" srcOrd="1" destOrd="0" presId="urn:microsoft.com/office/officeart/2005/8/layout/vList2"/>
    <dgm:cxn modelId="{3979CF9F-6A8E-4710-8FC8-C28AE2F1617B}" type="presParOf" srcId="{CFAC7CBA-8BA8-4357-BE7C-E98EA3249200}" destId="{42EF457D-B717-4DBB-9582-41DF572BFB2B}" srcOrd="2" destOrd="0" presId="urn:microsoft.com/office/officeart/2005/8/layout/vList2"/>
    <dgm:cxn modelId="{A954DEBD-C92B-4362-A2F6-ED65C1FFF6B4}" type="presParOf" srcId="{CFAC7CBA-8BA8-4357-BE7C-E98EA3249200}" destId="{9F8C0636-67D1-4AA0-8BB3-C681CF3C0977}" srcOrd="3" destOrd="0" presId="urn:microsoft.com/office/officeart/2005/8/layout/vList2"/>
    <dgm:cxn modelId="{59DA9EBF-9265-49B3-A78C-CC51A6F5BEC2}" type="presParOf" srcId="{CFAC7CBA-8BA8-4357-BE7C-E98EA3249200}" destId="{AB163B66-AB3E-4678-B129-DAAC978AE83E}" srcOrd="4" destOrd="0" presId="urn:microsoft.com/office/officeart/2005/8/layout/vList2"/>
    <dgm:cxn modelId="{E83A0F81-084B-4FD5-9DF0-48D5382B1B94}" type="presParOf" srcId="{CFAC7CBA-8BA8-4357-BE7C-E98EA3249200}" destId="{F521EBB7-4610-4292-A927-8097052EB71A}" srcOrd="5" destOrd="0" presId="urn:microsoft.com/office/officeart/2005/8/layout/vList2"/>
    <dgm:cxn modelId="{C5B8E64E-14FD-4CFE-A090-2A74F6889CB2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zakupu časova letenja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lancu čarter letova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Ugovor o iznajmljivanju aviona ad hoc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blok-čarteru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3329B65A-E9D7-462C-9EEE-EE1662D9DCF9}" type="presOf" srcId="{F0DE8135-4841-43D0-BD5D-3546CC0EB844}" destId="{AB163B66-AB3E-4678-B129-DAAC978AE83E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37B9ADE9-E851-4881-9AD3-CA606D722989}" type="presOf" srcId="{266D9BDF-2DEC-426F-8A0E-021285981875}" destId="{CFAC7CBA-8BA8-4357-BE7C-E98EA3249200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55683CE2-8CB5-4ECE-96F0-C0D3EDE5AA7D}" type="presOf" srcId="{8A06EA0B-27E6-44F9-B898-C7A0E940F1AD}" destId="{46763452-99A3-4DF3-BF4B-B113615E0B9F}" srcOrd="0" destOrd="0" presId="urn:microsoft.com/office/officeart/2005/8/layout/vList2"/>
    <dgm:cxn modelId="{A7D47CB4-AC92-4E3D-983E-8CE509A8EF49}" type="presOf" srcId="{030EC87A-DC12-464A-AE95-B4374B3568BE}" destId="{42EF457D-B717-4DBB-9582-41DF572BFB2B}" srcOrd="0" destOrd="0" presId="urn:microsoft.com/office/officeart/2005/8/layout/vList2"/>
    <dgm:cxn modelId="{F926E65A-7ADF-4C7D-BFD6-9FF0A0B5775E}" type="presOf" srcId="{E8FEC5DC-E875-4AA7-B94A-DBC31A5687D4}" destId="{2384D4DC-AEAA-4DFC-B1AD-AD3B9AA88A2B}" srcOrd="0" destOrd="0" presId="urn:microsoft.com/office/officeart/2005/8/layout/vList2"/>
    <dgm:cxn modelId="{C7D11098-480B-4F5E-88D9-EF00B8BB87BF}" type="presParOf" srcId="{CFAC7CBA-8BA8-4357-BE7C-E98EA3249200}" destId="{46763452-99A3-4DF3-BF4B-B113615E0B9F}" srcOrd="0" destOrd="0" presId="urn:microsoft.com/office/officeart/2005/8/layout/vList2"/>
    <dgm:cxn modelId="{1EE18F0D-121A-4F2E-BCB8-BEF11B28664A}" type="presParOf" srcId="{CFAC7CBA-8BA8-4357-BE7C-E98EA3249200}" destId="{0D45B1F4-E032-4FC0-83AF-FA83C41ECBCF}" srcOrd="1" destOrd="0" presId="urn:microsoft.com/office/officeart/2005/8/layout/vList2"/>
    <dgm:cxn modelId="{63FA6AA2-88D4-4673-960A-F459A577BE11}" type="presParOf" srcId="{CFAC7CBA-8BA8-4357-BE7C-E98EA3249200}" destId="{42EF457D-B717-4DBB-9582-41DF572BFB2B}" srcOrd="2" destOrd="0" presId="urn:microsoft.com/office/officeart/2005/8/layout/vList2"/>
    <dgm:cxn modelId="{0207B2BB-0CD5-46C7-A55A-CACAE0726376}" type="presParOf" srcId="{CFAC7CBA-8BA8-4357-BE7C-E98EA3249200}" destId="{9F8C0636-67D1-4AA0-8BB3-C681CF3C0977}" srcOrd="3" destOrd="0" presId="urn:microsoft.com/office/officeart/2005/8/layout/vList2"/>
    <dgm:cxn modelId="{744927FE-E51F-4286-B504-359760D5E559}" type="presParOf" srcId="{CFAC7CBA-8BA8-4357-BE7C-E98EA3249200}" destId="{AB163B66-AB3E-4678-B129-DAAC978AE83E}" srcOrd="4" destOrd="0" presId="urn:microsoft.com/office/officeart/2005/8/layout/vList2"/>
    <dgm:cxn modelId="{730E2694-94D9-49B8-A79E-18BAE50EC2C0}" type="presParOf" srcId="{CFAC7CBA-8BA8-4357-BE7C-E98EA3249200}" destId="{F521EBB7-4610-4292-A927-8097052EB71A}" srcOrd="5" destOrd="0" presId="urn:microsoft.com/office/officeart/2005/8/layout/vList2"/>
    <dgm:cxn modelId="{01D1FA84-9078-463A-B04E-C1D23B8D3900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zakupu časova letenja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Ugovor o lancu čarter letova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smtClean="0"/>
            <a:t>Ugovor o iznajmljivanju aviona ad hoc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smtClean="0"/>
            <a:t>Ugovor o blok-čarteru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E3F625CF-81B9-4F28-8599-20BCD719EF45}" type="presOf" srcId="{F0DE8135-4841-43D0-BD5D-3546CC0EB844}" destId="{AB163B66-AB3E-4678-B129-DAAC978AE83E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B95B6ED8-CE2F-4675-9C46-961BD3D6072E}" type="presOf" srcId="{E8FEC5DC-E875-4AA7-B94A-DBC31A5687D4}" destId="{2384D4DC-AEAA-4DFC-B1AD-AD3B9AA88A2B}" srcOrd="0" destOrd="0" presId="urn:microsoft.com/office/officeart/2005/8/layout/vList2"/>
    <dgm:cxn modelId="{59D7013A-BA25-47D1-9C98-5CA1702A191D}" type="presOf" srcId="{266D9BDF-2DEC-426F-8A0E-021285981875}" destId="{CFAC7CBA-8BA8-4357-BE7C-E98EA3249200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14DA5822-32AA-47CB-B117-40418774F407}" type="presOf" srcId="{030EC87A-DC12-464A-AE95-B4374B3568BE}" destId="{42EF457D-B717-4DBB-9582-41DF572BFB2B}" srcOrd="0" destOrd="0" presId="urn:microsoft.com/office/officeart/2005/8/layout/vList2"/>
    <dgm:cxn modelId="{3A0D2CF2-78F4-4C35-9D63-5005121B1306}" type="presOf" srcId="{8A06EA0B-27E6-44F9-B898-C7A0E940F1AD}" destId="{46763452-99A3-4DF3-BF4B-B113615E0B9F}" srcOrd="0" destOrd="0" presId="urn:microsoft.com/office/officeart/2005/8/layout/vList2"/>
    <dgm:cxn modelId="{6F9749E7-20A1-4EC5-9090-1920B26544AE}" type="presParOf" srcId="{CFAC7CBA-8BA8-4357-BE7C-E98EA3249200}" destId="{46763452-99A3-4DF3-BF4B-B113615E0B9F}" srcOrd="0" destOrd="0" presId="urn:microsoft.com/office/officeart/2005/8/layout/vList2"/>
    <dgm:cxn modelId="{24F9931E-3D7F-46BD-B562-0C01832F081A}" type="presParOf" srcId="{CFAC7CBA-8BA8-4357-BE7C-E98EA3249200}" destId="{0D45B1F4-E032-4FC0-83AF-FA83C41ECBCF}" srcOrd="1" destOrd="0" presId="urn:microsoft.com/office/officeart/2005/8/layout/vList2"/>
    <dgm:cxn modelId="{EDBF616F-852F-401F-8369-AA004DC60F0E}" type="presParOf" srcId="{CFAC7CBA-8BA8-4357-BE7C-E98EA3249200}" destId="{42EF457D-B717-4DBB-9582-41DF572BFB2B}" srcOrd="2" destOrd="0" presId="urn:microsoft.com/office/officeart/2005/8/layout/vList2"/>
    <dgm:cxn modelId="{200EDF90-6C57-4C85-8989-B66609D744B6}" type="presParOf" srcId="{CFAC7CBA-8BA8-4357-BE7C-E98EA3249200}" destId="{9F8C0636-67D1-4AA0-8BB3-C681CF3C0977}" srcOrd="3" destOrd="0" presId="urn:microsoft.com/office/officeart/2005/8/layout/vList2"/>
    <dgm:cxn modelId="{1F2E30EA-3CA3-432D-8465-D5BE2FDAA9DC}" type="presParOf" srcId="{CFAC7CBA-8BA8-4357-BE7C-E98EA3249200}" destId="{AB163B66-AB3E-4678-B129-DAAC978AE83E}" srcOrd="4" destOrd="0" presId="urn:microsoft.com/office/officeart/2005/8/layout/vList2"/>
    <dgm:cxn modelId="{3B17C48F-1E72-4BD7-9DE8-59B053277968}" type="presParOf" srcId="{CFAC7CBA-8BA8-4357-BE7C-E98EA3249200}" destId="{F521EBB7-4610-4292-A927-8097052EB71A}" srcOrd="5" destOrd="0" presId="urn:microsoft.com/office/officeart/2005/8/layout/vList2"/>
    <dgm:cxn modelId="{A418F20F-2C1D-4E3B-82BD-89386A691488}" type="presParOf" srcId="{CFAC7CBA-8BA8-4357-BE7C-E98EA3249200}" destId="{2384D4DC-AEAA-4DFC-B1AD-AD3B9AA88A2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/>
      <dgm:t>
        <a:bodyPr/>
        <a:lstStyle/>
        <a:p>
          <a:pPr rtl="0"/>
          <a:r>
            <a:rPr lang="sr-Latn-CS" b="1" dirty="0" smtClean="0"/>
            <a:t>individualne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/>
      <dgm:t>
        <a:bodyPr/>
        <a:lstStyle/>
        <a:p>
          <a:pPr rtl="0"/>
          <a:r>
            <a:rPr lang="sr-Latn-CS" b="1" dirty="0" smtClean="0"/>
            <a:t>grupne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/>
      <dgm:t>
        <a:bodyPr/>
        <a:lstStyle/>
        <a:p>
          <a:pPr rtl="0"/>
          <a:r>
            <a:rPr lang="sr-Latn-CS" b="1" dirty="0" smtClean="0"/>
            <a:t>balk (bulk)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6E1AED72-F5CD-4742-8C15-544FDDDDACB1}">
      <dgm:prSet/>
      <dgm:spPr/>
      <dgm:t>
        <a:bodyPr/>
        <a:lstStyle/>
        <a:p>
          <a:pPr rtl="0"/>
          <a:r>
            <a:rPr lang="sr-Latn-CS" b="1" dirty="0" smtClean="0"/>
            <a:t>fly-drive (leti-vozi)</a:t>
          </a:r>
          <a:endParaRPr lang="en-GB" b="1" dirty="0"/>
        </a:p>
      </dgm:t>
    </dgm:pt>
    <dgm:pt modelId="{E425721B-586C-44B1-9A8E-500581FBD094}" type="parTrans" cxnId="{6E29240B-EEC1-4AA9-B515-DD009F281860}">
      <dgm:prSet/>
      <dgm:spPr/>
      <dgm:t>
        <a:bodyPr/>
        <a:lstStyle/>
        <a:p>
          <a:endParaRPr lang="en-GB"/>
        </a:p>
      </dgm:t>
    </dgm:pt>
    <dgm:pt modelId="{5D6ACC59-35A8-4FDF-A13C-57C24D6BE518}" type="sibTrans" cxnId="{6E29240B-EEC1-4AA9-B515-DD009F281860}">
      <dgm:prSet/>
      <dgm:spPr/>
      <dgm:t>
        <a:bodyPr/>
        <a:lstStyle/>
        <a:p>
          <a:endParaRPr lang="en-GB"/>
        </a:p>
      </dgm:t>
    </dgm:pt>
    <dgm:pt modelId="{3AD3A6D7-71B2-4501-89BC-9DA7757795C7}">
      <dgm:prSet/>
      <dgm:spPr/>
      <dgm:t>
        <a:bodyPr/>
        <a:lstStyle/>
        <a:p>
          <a:pPr rtl="0"/>
          <a:r>
            <a:rPr lang="sr-Latn-CS" b="1" dirty="0" smtClean="0"/>
            <a:t>specijalne</a:t>
          </a:r>
          <a:endParaRPr lang="en-GB" b="1" dirty="0"/>
        </a:p>
      </dgm:t>
    </dgm:pt>
    <dgm:pt modelId="{F6D052D0-5852-41FC-BD06-E8BF86B952B9}" type="parTrans" cxnId="{C1B8414B-C416-4952-928B-A1B57F21D684}">
      <dgm:prSet/>
      <dgm:spPr/>
    </dgm:pt>
    <dgm:pt modelId="{AF5B4ACF-0FA7-49C3-98E1-BDD5CCFF6B38}" type="sibTrans" cxnId="{C1B8414B-C416-4952-928B-A1B57F21D684}">
      <dgm:prSet/>
      <dgm:spPr/>
    </dgm:pt>
    <dgm:pt modelId="{3887D470-A04B-4465-879F-B6608475DE06}">
      <dgm:prSet/>
      <dgm:spPr/>
      <dgm:t>
        <a:bodyPr/>
        <a:lstStyle/>
        <a:p>
          <a:pPr rtl="0"/>
          <a:r>
            <a:rPr lang="sr-Latn-CS" b="1" dirty="0" smtClean="0"/>
            <a:t>air-sea (vazduh-more)</a:t>
          </a:r>
          <a:endParaRPr lang="en-GB" b="1" dirty="0"/>
        </a:p>
      </dgm:t>
    </dgm:pt>
    <dgm:pt modelId="{46196B1E-5ECD-418C-B23F-37A5B88C19DD}" type="parTrans" cxnId="{2CD68B11-BDAA-49ED-8E1D-DC66414228AB}">
      <dgm:prSet/>
      <dgm:spPr/>
    </dgm:pt>
    <dgm:pt modelId="{146C1204-2152-4264-9863-0D8F5F46A40C}" type="sibTrans" cxnId="{2CD68B11-BDAA-49ED-8E1D-DC66414228AB}">
      <dgm:prSet/>
      <dgm:spPr/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B2D4722C-DE9B-461D-AD62-1C6C5FD63FA0}" type="pres">
      <dgm:prSet presAssocID="{3AD3A6D7-71B2-4501-89BC-9DA7757795C7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E68206-561C-44A7-8A1E-068C678D2679}" type="pres">
      <dgm:prSet presAssocID="{AF5B4ACF-0FA7-49C3-98E1-BDD5CCFF6B38}" presName="spacer" presStyleCnt="0"/>
      <dgm:spPr/>
    </dgm:pt>
    <dgm:pt modelId="{3404400D-2EDC-4D5C-A842-747FB03667E0}" type="pres">
      <dgm:prSet presAssocID="{6E1AED72-F5CD-4742-8C15-544FDDDDACB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EB44FEF-18BD-4958-B044-FF1255518152}" type="pres">
      <dgm:prSet presAssocID="{5D6ACC59-35A8-4FDF-A13C-57C24D6BE518}" presName="spacer" presStyleCnt="0"/>
      <dgm:spPr/>
    </dgm:pt>
    <dgm:pt modelId="{DD41D95A-9E5A-4EAB-B861-D65D475C9E42}" type="pres">
      <dgm:prSet presAssocID="{3887D470-A04B-4465-879F-B6608475DE0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63A16A1-2DB0-4DDA-ABAD-31A422E2F338}" type="presOf" srcId="{266D9BDF-2DEC-426F-8A0E-021285981875}" destId="{CFAC7CBA-8BA8-4357-BE7C-E98EA3249200}" srcOrd="0" destOrd="0" presId="urn:microsoft.com/office/officeart/2005/8/layout/vList2"/>
    <dgm:cxn modelId="{2669EBE8-E295-4FBD-995F-AD42294A10E3}" type="presOf" srcId="{3AD3A6D7-71B2-4501-89BC-9DA7757795C7}" destId="{B2D4722C-DE9B-461D-AD62-1C6C5FD63FA0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A46EE812-2AF1-4EB9-AAC0-3F5023D44B88}" type="presOf" srcId="{8A06EA0B-27E6-44F9-B898-C7A0E940F1AD}" destId="{46763452-99A3-4DF3-BF4B-B113615E0B9F}" srcOrd="0" destOrd="0" presId="urn:microsoft.com/office/officeart/2005/8/layout/vList2"/>
    <dgm:cxn modelId="{AD44B8D0-3099-4F93-AD3C-26C8830E5B3A}" type="presOf" srcId="{3887D470-A04B-4465-879F-B6608475DE06}" destId="{DD41D95A-9E5A-4EAB-B861-D65D475C9E42}" srcOrd="0" destOrd="0" presId="urn:microsoft.com/office/officeart/2005/8/layout/vList2"/>
    <dgm:cxn modelId="{2CD68B11-BDAA-49ED-8E1D-DC66414228AB}" srcId="{266D9BDF-2DEC-426F-8A0E-021285981875}" destId="{3887D470-A04B-4465-879F-B6608475DE06}" srcOrd="5" destOrd="0" parTransId="{46196B1E-5ECD-418C-B23F-37A5B88C19DD}" sibTransId="{146C1204-2152-4264-9863-0D8F5F46A40C}"/>
    <dgm:cxn modelId="{C3BFA859-D6EB-4BE1-91EE-6C4E8F20B2E3}" type="presOf" srcId="{F0DE8135-4841-43D0-BD5D-3546CC0EB844}" destId="{AB163B66-AB3E-4678-B129-DAAC978AE83E}" srcOrd="0" destOrd="0" presId="urn:microsoft.com/office/officeart/2005/8/layout/vList2"/>
    <dgm:cxn modelId="{15521B69-3E2E-4184-A059-2003932B5BC0}" type="presOf" srcId="{6E1AED72-F5CD-4742-8C15-544FDDDDACB1}" destId="{3404400D-2EDC-4D5C-A842-747FB03667E0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C1B8414B-C416-4952-928B-A1B57F21D684}" srcId="{266D9BDF-2DEC-426F-8A0E-021285981875}" destId="{3AD3A6D7-71B2-4501-89BC-9DA7757795C7}" srcOrd="3" destOrd="0" parTransId="{F6D052D0-5852-41FC-BD06-E8BF86B952B9}" sibTransId="{AF5B4ACF-0FA7-49C3-98E1-BDD5CCFF6B38}"/>
    <dgm:cxn modelId="{6E29240B-EEC1-4AA9-B515-DD009F281860}" srcId="{266D9BDF-2DEC-426F-8A0E-021285981875}" destId="{6E1AED72-F5CD-4742-8C15-544FDDDDACB1}" srcOrd="4" destOrd="0" parTransId="{E425721B-586C-44B1-9A8E-500581FBD094}" sibTransId="{5D6ACC59-35A8-4FDF-A13C-57C24D6BE518}"/>
    <dgm:cxn modelId="{848C8676-DD28-41C4-854E-DF786C16319F}" type="presOf" srcId="{030EC87A-DC12-464A-AE95-B4374B3568BE}" destId="{42EF457D-B717-4DBB-9582-41DF572BFB2B}" srcOrd="0" destOrd="0" presId="urn:microsoft.com/office/officeart/2005/8/layout/vList2"/>
    <dgm:cxn modelId="{EC55147C-75D7-400B-A5C6-BD732D533A86}" type="presParOf" srcId="{CFAC7CBA-8BA8-4357-BE7C-E98EA3249200}" destId="{46763452-99A3-4DF3-BF4B-B113615E0B9F}" srcOrd="0" destOrd="0" presId="urn:microsoft.com/office/officeart/2005/8/layout/vList2"/>
    <dgm:cxn modelId="{6784CB48-0A59-4CB9-882E-1CB9C2C86BE2}" type="presParOf" srcId="{CFAC7CBA-8BA8-4357-BE7C-E98EA3249200}" destId="{0D45B1F4-E032-4FC0-83AF-FA83C41ECBCF}" srcOrd="1" destOrd="0" presId="urn:microsoft.com/office/officeart/2005/8/layout/vList2"/>
    <dgm:cxn modelId="{6069C484-AD37-4D0E-BFB2-ABFAF2134922}" type="presParOf" srcId="{CFAC7CBA-8BA8-4357-BE7C-E98EA3249200}" destId="{42EF457D-B717-4DBB-9582-41DF572BFB2B}" srcOrd="2" destOrd="0" presId="urn:microsoft.com/office/officeart/2005/8/layout/vList2"/>
    <dgm:cxn modelId="{0EAD8B7D-9D58-47D0-954D-69C911D3A2C6}" type="presParOf" srcId="{CFAC7CBA-8BA8-4357-BE7C-E98EA3249200}" destId="{9F8C0636-67D1-4AA0-8BB3-C681CF3C0977}" srcOrd="3" destOrd="0" presId="urn:microsoft.com/office/officeart/2005/8/layout/vList2"/>
    <dgm:cxn modelId="{5EB36C3F-7275-4AFD-A219-38B8744F8165}" type="presParOf" srcId="{CFAC7CBA-8BA8-4357-BE7C-E98EA3249200}" destId="{AB163B66-AB3E-4678-B129-DAAC978AE83E}" srcOrd="4" destOrd="0" presId="urn:microsoft.com/office/officeart/2005/8/layout/vList2"/>
    <dgm:cxn modelId="{63947F89-B539-4EAA-AAD2-3A58FB367027}" type="presParOf" srcId="{CFAC7CBA-8BA8-4357-BE7C-E98EA3249200}" destId="{F521EBB7-4610-4292-A927-8097052EB71A}" srcOrd="5" destOrd="0" presId="urn:microsoft.com/office/officeart/2005/8/layout/vList2"/>
    <dgm:cxn modelId="{055EF4D1-0ED8-4B32-85B1-AE07F427A3E8}" type="presParOf" srcId="{CFAC7CBA-8BA8-4357-BE7C-E98EA3249200}" destId="{B2D4722C-DE9B-461D-AD62-1C6C5FD63FA0}" srcOrd="6" destOrd="0" presId="urn:microsoft.com/office/officeart/2005/8/layout/vList2"/>
    <dgm:cxn modelId="{30558F66-A17B-4A02-AC7B-EF99358B81AD}" type="presParOf" srcId="{CFAC7CBA-8BA8-4357-BE7C-E98EA3249200}" destId="{BDE68206-561C-44A7-8A1E-068C678D2679}" srcOrd="7" destOrd="0" presId="urn:microsoft.com/office/officeart/2005/8/layout/vList2"/>
    <dgm:cxn modelId="{D4566E7B-F0A6-4FB2-A837-6CDA8068F52C}" type="presParOf" srcId="{CFAC7CBA-8BA8-4357-BE7C-E98EA3249200}" destId="{3404400D-2EDC-4D5C-A842-747FB03667E0}" srcOrd="8" destOrd="0" presId="urn:microsoft.com/office/officeart/2005/8/layout/vList2"/>
    <dgm:cxn modelId="{6A91CDD4-878D-48CB-A85D-F79D9B11B49F}" type="presParOf" srcId="{CFAC7CBA-8BA8-4357-BE7C-E98EA3249200}" destId="{AEB44FEF-18BD-4958-B044-FF1255518152}" srcOrd="9" destOrd="0" presId="urn:microsoft.com/office/officeart/2005/8/layout/vList2"/>
    <dgm:cxn modelId="{5849DA5C-8134-4F8D-A6C3-6F64526EFF08}" type="presParOf" srcId="{CFAC7CBA-8BA8-4357-BE7C-E98EA3249200}" destId="{DD41D95A-9E5A-4EAB-B861-D65D475C9E4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smtClean="0"/>
            <a:t>individualne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grupne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balk (bulk)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specijalne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6E1AED72-F5CD-4742-8C15-544FDDDDACB1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fly-drive (leti-vozi)</a:t>
          </a:r>
          <a:endParaRPr lang="en-GB" b="1" dirty="0"/>
        </a:p>
      </dgm:t>
    </dgm:pt>
    <dgm:pt modelId="{E425721B-586C-44B1-9A8E-500581FBD094}" type="parTrans" cxnId="{6E29240B-EEC1-4AA9-B515-DD009F281860}">
      <dgm:prSet/>
      <dgm:spPr/>
      <dgm:t>
        <a:bodyPr/>
        <a:lstStyle/>
        <a:p>
          <a:endParaRPr lang="en-GB"/>
        </a:p>
      </dgm:t>
    </dgm:pt>
    <dgm:pt modelId="{5D6ACC59-35A8-4FDF-A13C-57C24D6BE518}" type="sibTrans" cxnId="{6E29240B-EEC1-4AA9-B515-DD009F281860}">
      <dgm:prSet/>
      <dgm:spPr/>
      <dgm:t>
        <a:bodyPr/>
        <a:lstStyle/>
        <a:p>
          <a:endParaRPr lang="en-GB"/>
        </a:p>
      </dgm:t>
    </dgm:pt>
    <dgm:pt modelId="{2E1E9F9E-D34F-4788-AC83-67365CDAFEC5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air-sea (vazduh-more)</a:t>
          </a:r>
          <a:endParaRPr lang="en-GB" b="1" dirty="0"/>
        </a:p>
      </dgm:t>
    </dgm:pt>
    <dgm:pt modelId="{BFE3B88F-F617-4E45-B953-DBDAE3AC7962}" type="parTrans" cxnId="{325FB711-7438-4CD2-B76D-58B0FA344BF1}">
      <dgm:prSet/>
      <dgm:spPr/>
      <dgm:t>
        <a:bodyPr/>
        <a:lstStyle/>
        <a:p>
          <a:endParaRPr lang="en-GB"/>
        </a:p>
      </dgm:t>
    </dgm:pt>
    <dgm:pt modelId="{7B32671F-8FE4-45A7-B646-0BEEC722EDFF}" type="sibTrans" cxnId="{325FB711-7438-4CD2-B76D-58B0FA344BF1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41A2ED-E38F-4566-9708-7CF4D391BE1C}" type="pres">
      <dgm:prSet presAssocID="{173E0965-094A-45C3-BE35-41ECB7CA4E09}" presName="spacer" presStyleCnt="0"/>
      <dgm:spPr/>
    </dgm:pt>
    <dgm:pt modelId="{3404400D-2EDC-4D5C-A842-747FB03667E0}" type="pres">
      <dgm:prSet presAssocID="{6E1AED72-F5CD-4742-8C15-544FDDDDACB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D7CFE7-D680-4AA4-873F-22E4F24332B4}" type="pres">
      <dgm:prSet presAssocID="{5D6ACC59-35A8-4FDF-A13C-57C24D6BE518}" presName="spacer" presStyleCnt="0"/>
      <dgm:spPr/>
    </dgm:pt>
    <dgm:pt modelId="{4D5F471F-C098-49C8-B13A-02E493DDA86A}" type="pres">
      <dgm:prSet presAssocID="{2E1E9F9E-D34F-4788-AC83-67365CDAFEC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94C2ADF4-3FF6-4CD4-B77C-53E3E17B7488}" type="presOf" srcId="{F0DE8135-4841-43D0-BD5D-3546CC0EB844}" destId="{AB163B66-AB3E-4678-B129-DAAC978AE83E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F213249A-11D4-40AB-BB3C-2AFF301CB33D}" type="presOf" srcId="{266D9BDF-2DEC-426F-8A0E-021285981875}" destId="{CFAC7CBA-8BA8-4357-BE7C-E98EA3249200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AAF89950-4287-49B9-8C7A-001DAD8EB7DE}" type="presOf" srcId="{2E1E9F9E-D34F-4788-AC83-67365CDAFEC5}" destId="{4D5F471F-C098-49C8-B13A-02E493DDA86A}" srcOrd="0" destOrd="0" presId="urn:microsoft.com/office/officeart/2005/8/layout/vList2"/>
    <dgm:cxn modelId="{433E10FD-0507-4CD4-9AD3-20CE9DB21B70}" type="presOf" srcId="{030EC87A-DC12-464A-AE95-B4374B3568BE}" destId="{42EF457D-B717-4DBB-9582-41DF572BFB2B}" srcOrd="0" destOrd="0" presId="urn:microsoft.com/office/officeart/2005/8/layout/vList2"/>
    <dgm:cxn modelId="{E40A7432-4D1F-4096-9F69-EC9C770DFAD0}" type="presOf" srcId="{8A06EA0B-27E6-44F9-B898-C7A0E940F1AD}" destId="{46763452-99A3-4DF3-BF4B-B113615E0B9F}" srcOrd="0" destOrd="0" presId="urn:microsoft.com/office/officeart/2005/8/layout/vList2"/>
    <dgm:cxn modelId="{A4573332-7A98-45F7-8B9E-AC500FF2233D}" type="presOf" srcId="{E8FEC5DC-E875-4AA7-B94A-DBC31A5687D4}" destId="{2384D4DC-AEAA-4DFC-B1AD-AD3B9AA88A2B}" srcOrd="0" destOrd="0" presId="urn:microsoft.com/office/officeart/2005/8/layout/vList2"/>
    <dgm:cxn modelId="{289B4E04-DCA8-4B95-B495-B0E9728698FD}" type="presOf" srcId="{6E1AED72-F5CD-4742-8C15-544FDDDDACB1}" destId="{3404400D-2EDC-4D5C-A842-747FB03667E0}" srcOrd="0" destOrd="0" presId="urn:microsoft.com/office/officeart/2005/8/layout/vList2"/>
    <dgm:cxn modelId="{325FB711-7438-4CD2-B76D-58B0FA344BF1}" srcId="{266D9BDF-2DEC-426F-8A0E-021285981875}" destId="{2E1E9F9E-D34F-4788-AC83-67365CDAFEC5}" srcOrd="5" destOrd="0" parTransId="{BFE3B88F-F617-4E45-B953-DBDAE3AC7962}" sibTransId="{7B32671F-8FE4-45A7-B646-0BEEC722EDFF}"/>
    <dgm:cxn modelId="{6E29240B-EEC1-4AA9-B515-DD009F281860}" srcId="{266D9BDF-2DEC-426F-8A0E-021285981875}" destId="{6E1AED72-F5CD-4742-8C15-544FDDDDACB1}" srcOrd="4" destOrd="0" parTransId="{E425721B-586C-44B1-9A8E-500581FBD094}" sibTransId="{5D6ACC59-35A8-4FDF-A13C-57C24D6BE518}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F4A824F9-39D1-4BAD-82B0-D7881BEFB4F4}" type="presParOf" srcId="{CFAC7CBA-8BA8-4357-BE7C-E98EA3249200}" destId="{46763452-99A3-4DF3-BF4B-B113615E0B9F}" srcOrd="0" destOrd="0" presId="urn:microsoft.com/office/officeart/2005/8/layout/vList2"/>
    <dgm:cxn modelId="{D73C0B01-275E-4308-9D65-4185334299F6}" type="presParOf" srcId="{CFAC7CBA-8BA8-4357-BE7C-E98EA3249200}" destId="{0D45B1F4-E032-4FC0-83AF-FA83C41ECBCF}" srcOrd="1" destOrd="0" presId="urn:microsoft.com/office/officeart/2005/8/layout/vList2"/>
    <dgm:cxn modelId="{6C428ABB-E4DB-4D88-8266-4F774B8939E6}" type="presParOf" srcId="{CFAC7CBA-8BA8-4357-BE7C-E98EA3249200}" destId="{42EF457D-B717-4DBB-9582-41DF572BFB2B}" srcOrd="2" destOrd="0" presId="urn:microsoft.com/office/officeart/2005/8/layout/vList2"/>
    <dgm:cxn modelId="{964F4035-3BBD-462C-9517-2B70E7407961}" type="presParOf" srcId="{CFAC7CBA-8BA8-4357-BE7C-E98EA3249200}" destId="{9F8C0636-67D1-4AA0-8BB3-C681CF3C0977}" srcOrd="3" destOrd="0" presId="urn:microsoft.com/office/officeart/2005/8/layout/vList2"/>
    <dgm:cxn modelId="{EA1A008A-B733-44FD-B5DF-91E3DC492916}" type="presParOf" srcId="{CFAC7CBA-8BA8-4357-BE7C-E98EA3249200}" destId="{AB163B66-AB3E-4678-B129-DAAC978AE83E}" srcOrd="4" destOrd="0" presId="urn:microsoft.com/office/officeart/2005/8/layout/vList2"/>
    <dgm:cxn modelId="{5B0E040F-7008-4EE4-9DB0-76EF6DCFC1DD}" type="presParOf" srcId="{CFAC7CBA-8BA8-4357-BE7C-E98EA3249200}" destId="{F521EBB7-4610-4292-A927-8097052EB71A}" srcOrd="5" destOrd="0" presId="urn:microsoft.com/office/officeart/2005/8/layout/vList2"/>
    <dgm:cxn modelId="{F44B4973-22D6-4F48-A795-A7F68DF37668}" type="presParOf" srcId="{CFAC7CBA-8BA8-4357-BE7C-E98EA3249200}" destId="{2384D4DC-AEAA-4DFC-B1AD-AD3B9AA88A2B}" srcOrd="6" destOrd="0" presId="urn:microsoft.com/office/officeart/2005/8/layout/vList2"/>
    <dgm:cxn modelId="{0C5EFAAE-2E15-42D0-B337-D9EE60C60B5D}" type="presParOf" srcId="{CFAC7CBA-8BA8-4357-BE7C-E98EA3249200}" destId="{3541A2ED-E38F-4566-9708-7CF4D391BE1C}" srcOrd="7" destOrd="0" presId="urn:microsoft.com/office/officeart/2005/8/layout/vList2"/>
    <dgm:cxn modelId="{D2A09256-08C0-4B1F-93C9-63EE952C0148}" type="presParOf" srcId="{CFAC7CBA-8BA8-4357-BE7C-E98EA3249200}" destId="{3404400D-2EDC-4D5C-A842-747FB03667E0}" srcOrd="8" destOrd="0" presId="urn:microsoft.com/office/officeart/2005/8/layout/vList2"/>
    <dgm:cxn modelId="{7DF3133A-6C2A-4A99-9ABC-8C087E6C66FB}" type="presParOf" srcId="{CFAC7CBA-8BA8-4357-BE7C-E98EA3249200}" destId="{F4D7CFE7-D680-4AA4-873F-22E4F24332B4}" srcOrd="9" destOrd="0" presId="urn:microsoft.com/office/officeart/2005/8/layout/vList2"/>
    <dgm:cxn modelId="{9B2432E7-98B1-4417-90A1-A651B6B4BB52}" type="presParOf" srcId="{CFAC7CBA-8BA8-4357-BE7C-E98EA3249200}" destId="{4D5F471F-C098-49C8-B13A-02E493DDA86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individualne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grupne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balk (bulk)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specijalne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6E1AED72-F5CD-4742-8C15-544FDDDDACB1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fly-drive (leti-vozi)</a:t>
          </a:r>
          <a:endParaRPr lang="en-GB" b="1" dirty="0"/>
        </a:p>
      </dgm:t>
    </dgm:pt>
    <dgm:pt modelId="{E425721B-586C-44B1-9A8E-500581FBD094}" type="parTrans" cxnId="{6E29240B-EEC1-4AA9-B515-DD009F281860}">
      <dgm:prSet/>
      <dgm:spPr/>
      <dgm:t>
        <a:bodyPr/>
        <a:lstStyle/>
        <a:p>
          <a:endParaRPr lang="en-GB"/>
        </a:p>
      </dgm:t>
    </dgm:pt>
    <dgm:pt modelId="{5D6ACC59-35A8-4FDF-A13C-57C24D6BE518}" type="sibTrans" cxnId="{6E29240B-EEC1-4AA9-B515-DD009F281860}">
      <dgm:prSet/>
      <dgm:spPr/>
      <dgm:t>
        <a:bodyPr/>
        <a:lstStyle/>
        <a:p>
          <a:endParaRPr lang="en-GB"/>
        </a:p>
      </dgm:t>
    </dgm:pt>
    <dgm:pt modelId="{F12DA38B-A360-41BF-AC55-270916E68576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air-sea (vazduh-more)</a:t>
          </a:r>
          <a:endParaRPr lang="en-GB" b="1" dirty="0"/>
        </a:p>
      </dgm:t>
    </dgm:pt>
    <dgm:pt modelId="{53E7506F-C010-40DE-8884-8CD9ECB0DF40}" type="parTrans" cxnId="{1BDBCF8C-587D-4796-983D-5CC53301C7BB}">
      <dgm:prSet/>
      <dgm:spPr/>
    </dgm:pt>
    <dgm:pt modelId="{3F1892F2-2602-491B-9D4D-E101D93DCD4A}" type="sibTrans" cxnId="{1BDBCF8C-587D-4796-983D-5CC53301C7BB}">
      <dgm:prSet/>
      <dgm:spPr/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41A2ED-E38F-4566-9708-7CF4D391BE1C}" type="pres">
      <dgm:prSet presAssocID="{173E0965-094A-45C3-BE35-41ECB7CA4E09}" presName="spacer" presStyleCnt="0"/>
      <dgm:spPr/>
    </dgm:pt>
    <dgm:pt modelId="{3404400D-2EDC-4D5C-A842-747FB03667E0}" type="pres">
      <dgm:prSet presAssocID="{6E1AED72-F5CD-4742-8C15-544FDDDDACB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CAC012-596A-4C5B-9580-D74AC9FF3AA8}" type="pres">
      <dgm:prSet presAssocID="{5D6ACC59-35A8-4FDF-A13C-57C24D6BE518}" presName="spacer" presStyleCnt="0"/>
      <dgm:spPr/>
    </dgm:pt>
    <dgm:pt modelId="{1705208B-A94A-4764-9FC8-7BAAC1EB1D33}" type="pres">
      <dgm:prSet presAssocID="{F12DA38B-A360-41BF-AC55-270916E6857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21CF937-7C3B-40D9-8130-467E00D81427}" type="presOf" srcId="{266D9BDF-2DEC-426F-8A0E-021285981875}" destId="{CFAC7CBA-8BA8-4357-BE7C-E98EA3249200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F92FCBA5-3649-483F-BA19-D457E1273D4D}" type="presOf" srcId="{F0DE8135-4841-43D0-BD5D-3546CC0EB844}" destId="{AB163B66-AB3E-4678-B129-DAAC978AE83E}" srcOrd="0" destOrd="0" presId="urn:microsoft.com/office/officeart/2005/8/layout/vList2"/>
    <dgm:cxn modelId="{1777322D-22A1-4E33-887E-BD034E821546}" type="presOf" srcId="{6E1AED72-F5CD-4742-8C15-544FDDDDACB1}" destId="{3404400D-2EDC-4D5C-A842-747FB03667E0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4E885ACF-2C25-426D-B057-D490770FC290}" type="presOf" srcId="{8A06EA0B-27E6-44F9-B898-C7A0E940F1AD}" destId="{46763452-99A3-4DF3-BF4B-B113615E0B9F}" srcOrd="0" destOrd="0" presId="urn:microsoft.com/office/officeart/2005/8/layout/vList2"/>
    <dgm:cxn modelId="{C9693A05-87CA-448C-B2E7-97A241505EBB}" type="presOf" srcId="{030EC87A-DC12-464A-AE95-B4374B3568BE}" destId="{42EF457D-B717-4DBB-9582-41DF572BFB2B}" srcOrd="0" destOrd="0" presId="urn:microsoft.com/office/officeart/2005/8/layout/vList2"/>
    <dgm:cxn modelId="{C3540ED5-63FD-4D55-BC32-8CC4B8E81CE3}" type="presOf" srcId="{F12DA38B-A360-41BF-AC55-270916E68576}" destId="{1705208B-A94A-4764-9FC8-7BAAC1EB1D33}" srcOrd="0" destOrd="0" presId="urn:microsoft.com/office/officeart/2005/8/layout/vList2"/>
    <dgm:cxn modelId="{FD2762D1-7D65-4556-9ECB-92AB0E732DCA}" type="presOf" srcId="{E8FEC5DC-E875-4AA7-B94A-DBC31A5687D4}" destId="{2384D4DC-AEAA-4DFC-B1AD-AD3B9AA88A2B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6E29240B-EEC1-4AA9-B515-DD009F281860}" srcId="{266D9BDF-2DEC-426F-8A0E-021285981875}" destId="{6E1AED72-F5CD-4742-8C15-544FDDDDACB1}" srcOrd="4" destOrd="0" parTransId="{E425721B-586C-44B1-9A8E-500581FBD094}" sibTransId="{5D6ACC59-35A8-4FDF-A13C-57C24D6BE518}"/>
    <dgm:cxn modelId="{1BDBCF8C-587D-4796-983D-5CC53301C7BB}" srcId="{266D9BDF-2DEC-426F-8A0E-021285981875}" destId="{F12DA38B-A360-41BF-AC55-270916E68576}" srcOrd="5" destOrd="0" parTransId="{53E7506F-C010-40DE-8884-8CD9ECB0DF40}" sibTransId="{3F1892F2-2602-491B-9D4D-E101D93DCD4A}"/>
    <dgm:cxn modelId="{ECB5D4CF-5767-47AC-9A22-1278C570793E}" type="presParOf" srcId="{CFAC7CBA-8BA8-4357-BE7C-E98EA3249200}" destId="{46763452-99A3-4DF3-BF4B-B113615E0B9F}" srcOrd="0" destOrd="0" presId="urn:microsoft.com/office/officeart/2005/8/layout/vList2"/>
    <dgm:cxn modelId="{F243D946-6B13-421A-A432-275BEA9C5F3D}" type="presParOf" srcId="{CFAC7CBA-8BA8-4357-BE7C-E98EA3249200}" destId="{0D45B1F4-E032-4FC0-83AF-FA83C41ECBCF}" srcOrd="1" destOrd="0" presId="urn:microsoft.com/office/officeart/2005/8/layout/vList2"/>
    <dgm:cxn modelId="{A9A7E6B6-B5CD-479E-A7F3-ED2DA2B4DBDF}" type="presParOf" srcId="{CFAC7CBA-8BA8-4357-BE7C-E98EA3249200}" destId="{42EF457D-B717-4DBB-9582-41DF572BFB2B}" srcOrd="2" destOrd="0" presId="urn:microsoft.com/office/officeart/2005/8/layout/vList2"/>
    <dgm:cxn modelId="{D04F30C8-D3D4-4EA9-AA25-D094E3DF1C52}" type="presParOf" srcId="{CFAC7CBA-8BA8-4357-BE7C-E98EA3249200}" destId="{9F8C0636-67D1-4AA0-8BB3-C681CF3C0977}" srcOrd="3" destOrd="0" presId="urn:microsoft.com/office/officeart/2005/8/layout/vList2"/>
    <dgm:cxn modelId="{FF58F54C-A10D-46C0-ADA3-50437EC87CEF}" type="presParOf" srcId="{CFAC7CBA-8BA8-4357-BE7C-E98EA3249200}" destId="{AB163B66-AB3E-4678-B129-DAAC978AE83E}" srcOrd="4" destOrd="0" presId="urn:microsoft.com/office/officeart/2005/8/layout/vList2"/>
    <dgm:cxn modelId="{71D2C592-32C6-4B2E-B0CF-6A12B3212AF4}" type="presParOf" srcId="{CFAC7CBA-8BA8-4357-BE7C-E98EA3249200}" destId="{F521EBB7-4610-4292-A927-8097052EB71A}" srcOrd="5" destOrd="0" presId="urn:microsoft.com/office/officeart/2005/8/layout/vList2"/>
    <dgm:cxn modelId="{0B84F66D-6D73-42BD-87D6-B7A63155704D}" type="presParOf" srcId="{CFAC7CBA-8BA8-4357-BE7C-E98EA3249200}" destId="{2384D4DC-AEAA-4DFC-B1AD-AD3B9AA88A2B}" srcOrd="6" destOrd="0" presId="urn:microsoft.com/office/officeart/2005/8/layout/vList2"/>
    <dgm:cxn modelId="{2E957E58-1EFE-45D4-87B1-9563D9768D8A}" type="presParOf" srcId="{CFAC7CBA-8BA8-4357-BE7C-E98EA3249200}" destId="{3541A2ED-E38F-4566-9708-7CF4D391BE1C}" srcOrd="7" destOrd="0" presId="urn:microsoft.com/office/officeart/2005/8/layout/vList2"/>
    <dgm:cxn modelId="{C1366484-BEE1-4A7F-AFF0-248E8EB78FE2}" type="presParOf" srcId="{CFAC7CBA-8BA8-4357-BE7C-E98EA3249200}" destId="{3404400D-2EDC-4D5C-A842-747FB03667E0}" srcOrd="8" destOrd="0" presId="urn:microsoft.com/office/officeart/2005/8/layout/vList2"/>
    <dgm:cxn modelId="{A392044C-B313-40F8-9C7D-0ED2C3AA6E51}" type="presParOf" srcId="{CFAC7CBA-8BA8-4357-BE7C-E98EA3249200}" destId="{59CAC012-596A-4C5B-9580-D74AC9FF3AA8}" srcOrd="9" destOrd="0" presId="urn:microsoft.com/office/officeart/2005/8/layout/vList2"/>
    <dgm:cxn modelId="{6F2C4CAF-E93D-4B17-BFEE-BFDEB99D81E9}" type="presParOf" srcId="{CFAC7CBA-8BA8-4357-BE7C-E98EA3249200}" destId="{1705208B-A94A-4764-9FC8-7BAAC1EB1D3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individualne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grupne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balk (bulk)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specijalne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6E1AED72-F5CD-4742-8C15-544FDDDDACB1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fly-drive (leti-vozi)</a:t>
          </a:r>
          <a:endParaRPr lang="en-GB" b="1" dirty="0"/>
        </a:p>
      </dgm:t>
    </dgm:pt>
    <dgm:pt modelId="{E425721B-586C-44B1-9A8E-500581FBD094}" type="parTrans" cxnId="{6E29240B-EEC1-4AA9-B515-DD009F281860}">
      <dgm:prSet/>
      <dgm:spPr/>
      <dgm:t>
        <a:bodyPr/>
        <a:lstStyle/>
        <a:p>
          <a:endParaRPr lang="en-GB"/>
        </a:p>
      </dgm:t>
    </dgm:pt>
    <dgm:pt modelId="{5D6ACC59-35A8-4FDF-A13C-57C24D6BE518}" type="sibTrans" cxnId="{6E29240B-EEC1-4AA9-B515-DD009F281860}">
      <dgm:prSet/>
      <dgm:spPr/>
      <dgm:t>
        <a:bodyPr/>
        <a:lstStyle/>
        <a:p>
          <a:endParaRPr lang="en-GB"/>
        </a:p>
      </dgm:t>
    </dgm:pt>
    <dgm:pt modelId="{75B7E655-7C20-495D-8132-AFA4B4A5C092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air-sea (vazduh-more)</a:t>
          </a:r>
          <a:endParaRPr lang="en-GB" b="1" dirty="0"/>
        </a:p>
      </dgm:t>
    </dgm:pt>
    <dgm:pt modelId="{ECFAA835-3D77-4CEA-B7CF-C6D0A9774340}" type="parTrans" cxnId="{972A75DC-9C0F-4DE7-8D4F-F88D3AC77C69}">
      <dgm:prSet/>
      <dgm:spPr/>
      <dgm:t>
        <a:bodyPr/>
        <a:lstStyle/>
        <a:p>
          <a:endParaRPr lang="en-GB"/>
        </a:p>
      </dgm:t>
    </dgm:pt>
    <dgm:pt modelId="{13CBE56E-3889-439C-94B9-17E9A98E90EA}" type="sibTrans" cxnId="{972A75DC-9C0F-4DE7-8D4F-F88D3AC77C69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41A2ED-E38F-4566-9708-7CF4D391BE1C}" type="pres">
      <dgm:prSet presAssocID="{173E0965-094A-45C3-BE35-41ECB7CA4E09}" presName="spacer" presStyleCnt="0"/>
      <dgm:spPr/>
    </dgm:pt>
    <dgm:pt modelId="{3404400D-2EDC-4D5C-A842-747FB03667E0}" type="pres">
      <dgm:prSet presAssocID="{6E1AED72-F5CD-4742-8C15-544FDDDDACB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212C3C-B7F7-421A-8AC8-B7DFC568D5FE}" type="pres">
      <dgm:prSet presAssocID="{5D6ACC59-35A8-4FDF-A13C-57C24D6BE518}" presName="spacer" presStyleCnt="0"/>
      <dgm:spPr/>
    </dgm:pt>
    <dgm:pt modelId="{2A736DF2-1ACD-42EC-BA16-CE8B5ABC46CB}" type="pres">
      <dgm:prSet presAssocID="{75B7E655-7C20-495D-8132-AFA4B4A5C09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25FABEF-D220-4A3F-8598-72584E4692E5}" type="presOf" srcId="{E8FEC5DC-E875-4AA7-B94A-DBC31A5687D4}" destId="{2384D4DC-AEAA-4DFC-B1AD-AD3B9AA88A2B}" srcOrd="0" destOrd="0" presId="urn:microsoft.com/office/officeart/2005/8/layout/vList2"/>
    <dgm:cxn modelId="{A55D9A12-852B-4C8D-977C-387B7CB19E16}" type="presOf" srcId="{75B7E655-7C20-495D-8132-AFA4B4A5C092}" destId="{2A736DF2-1ACD-42EC-BA16-CE8B5ABC46CB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D987A14A-51B8-40C6-AA7C-2FDAC646B75C}" type="presOf" srcId="{266D9BDF-2DEC-426F-8A0E-021285981875}" destId="{CFAC7CBA-8BA8-4357-BE7C-E98EA3249200}" srcOrd="0" destOrd="0" presId="urn:microsoft.com/office/officeart/2005/8/layout/vList2"/>
    <dgm:cxn modelId="{972A75DC-9C0F-4DE7-8D4F-F88D3AC77C69}" srcId="{266D9BDF-2DEC-426F-8A0E-021285981875}" destId="{75B7E655-7C20-495D-8132-AFA4B4A5C092}" srcOrd="5" destOrd="0" parTransId="{ECFAA835-3D77-4CEA-B7CF-C6D0A9774340}" sibTransId="{13CBE56E-3889-439C-94B9-17E9A98E90EA}"/>
    <dgm:cxn modelId="{DFEE7A9A-5D81-4253-A5D7-30F494C8C889}" type="presOf" srcId="{030EC87A-DC12-464A-AE95-B4374B3568BE}" destId="{42EF457D-B717-4DBB-9582-41DF572BFB2B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BA4B69E2-1FDF-4589-98EC-8218CD8C6D4F}" type="presOf" srcId="{6E1AED72-F5CD-4742-8C15-544FDDDDACB1}" destId="{3404400D-2EDC-4D5C-A842-747FB03667E0}" srcOrd="0" destOrd="0" presId="urn:microsoft.com/office/officeart/2005/8/layout/vList2"/>
    <dgm:cxn modelId="{D402A217-BB08-4DC4-BD02-9EEEABBC2AFD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6E29240B-EEC1-4AA9-B515-DD009F281860}" srcId="{266D9BDF-2DEC-426F-8A0E-021285981875}" destId="{6E1AED72-F5CD-4742-8C15-544FDDDDACB1}" srcOrd="4" destOrd="0" parTransId="{E425721B-586C-44B1-9A8E-500581FBD094}" sibTransId="{5D6ACC59-35A8-4FDF-A13C-57C24D6BE518}"/>
    <dgm:cxn modelId="{749EB12E-D61F-4BCA-A9DC-D0D26DB77FC7}" type="presOf" srcId="{F0DE8135-4841-43D0-BD5D-3546CC0EB844}" destId="{AB163B66-AB3E-4678-B129-DAAC978AE83E}" srcOrd="0" destOrd="0" presId="urn:microsoft.com/office/officeart/2005/8/layout/vList2"/>
    <dgm:cxn modelId="{7E67D9F3-2306-45AB-B067-A5F7E3B41BEB}" type="presParOf" srcId="{CFAC7CBA-8BA8-4357-BE7C-E98EA3249200}" destId="{46763452-99A3-4DF3-BF4B-B113615E0B9F}" srcOrd="0" destOrd="0" presId="urn:microsoft.com/office/officeart/2005/8/layout/vList2"/>
    <dgm:cxn modelId="{18E36957-85F3-4C59-9AFB-45A22DFAAC9A}" type="presParOf" srcId="{CFAC7CBA-8BA8-4357-BE7C-E98EA3249200}" destId="{0D45B1F4-E032-4FC0-83AF-FA83C41ECBCF}" srcOrd="1" destOrd="0" presId="urn:microsoft.com/office/officeart/2005/8/layout/vList2"/>
    <dgm:cxn modelId="{91998806-BBC6-4892-A15B-313963EB9E8D}" type="presParOf" srcId="{CFAC7CBA-8BA8-4357-BE7C-E98EA3249200}" destId="{42EF457D-B717-4DBB-9582-41DF572BFB2B}" srcOrd="2" destOrd="0" presId="urn:microsoft.com/office/officeart/2005/8/layout/vList2"/>
    <dgm:cxn modelId="{EFB19D4E-F7B9-45F7-B227-72037FECB75E}" type="presParOf" srcId="{CFAC7CBA-8BA8-4357-BE7C-E98EA3249200}" destId="{9F8C0636-67D1-4AA0-8BB3-C681CF3C0977}" srcOrd="3" destOrd="0" presId="urn:microsoft.com/office/officeart/2005/8/layout/vList2"/>
    <dgm:cxn modelId="{ED8EAA0C-8C45-4BFD-A976-15B1BBF59A7F}" type="presParOf" srcId="{CFAC7CBA-8BA8-4357-BE7C-E98EA3249200}" destId="{AB163B66-AB3E-4678-B129-DAAC978AE83E}" srcOrd="4" destOrd="0" presId="urn:microsoft.com/office/officeart/2005/8/layout/vList2"/>
    <dgm:cxn modelId="{C3419E40-C871-40B8-B241-801F4522E23C}" type="presParOf" srcId="{CFAC7CBA-8BA8-4357-BE7C-E98EA3249200}" destId="{F521EBB7-4610-4292-A927-8097052EB71A}" srcOrd="5" destOrd="0" presId="urn:microsoft.com/office/officeart/2005/8/layout/vList2"/>
    <dgm:cxn modelId="{3523DF24-09BE-49CD-A3F9-1EBC61424B31}" type="presParOf" srcId="{CFAC7CBA-8BA8-4357-BE7C-E98EA3249200}" destId="{2384D4DC-AEAA-4DFC-B1AD-AD3B9AA88A2B}" srcOrd="6" destOrd="0" presId="urn:microsoft.com/office/officeart/2005/8/layout/vList2"/>
    <dgm:cxn modelId="{FA621752-25BC-4973-AB6E-760E0D5AD0EA}" type="presParOf" srcId="{CFAC7CBA-8BA8-4357-BE7C-E98EA3249200}" destId="{3541A2ED-E38F-4566-9708-7CF4D391BE1C}" srcOrd="7" destOrd="0" presId="urn:microsoft.com/office/officeart/2005/8/layout/vList2"/>
    <dgm:cxn modelId="{B3B0245F-32B8-48BB-A4B9-D402CF060EF5}" type="presParOf" srcId="{CFAC7CBA-8BA8-4357-BE7C-E98EA3249200}" destId="{3404400D-2EDC-4D5C-A842-747FB03667E0}" srcOrd="8" destOrd="0" presId="urn:microsoft.com/office/officeart/2005/8/layout/vList2"/>
    <dgm:cxn modelId="{AB37A71D-7D09-4FFF-BD59-10DABEC8D684}" type="presParOf" srcId="{CFAC7CBA-8BA8-4357-BE7C-E98EA3249200}" destId="{AD212C3C-B7F7-421A-8AC8-B7DFC568D5FE}" srcOrd="9" destOrd="0" presId="urn:microsoft.com/office/officeart/2005/8/layout/vList2"/>
    <dgm:cxn modelId="{4927D941-7439-4F49-A5D4-D267C373BA72}" type="presParOf" srcId="{CFAC7CBA-8BA8-4357-BE7C-E98EA3249200}" destId="{2A736DF2-1ACD-42EC-BA16-CE8B5ABC46C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individualne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grupne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balk (bulk)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Specijalne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6E1AED72-F5CD-4742-8C15-544FDDDDACB1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air-sea (vazduh-more)</a:t>
          </a:r>
          <a:endParaRPr lang="en-GB" b="1" dirty="0"/>
        </a:p>
      </dgm:t>
    </dgm:pt>
    <dgm:pt modelId="{E425721B-586C-44B1-9A8E-500581FBD094}" type="parTrans" cxnId="{6E29240B-EEC1-4AA9-B515-DD009F281860}">
      <dgm:prSet/>
      <dgm:spPr/>
      <dgm:t>
        <a:bodyPr/>
        <a:lstStyle/>
        <a:p>
          <a:endParaRPr lang="en-GB"/>
        </a:p>
      </dgm:t>
    </dgm:pt>
    <dgm:pt modelId="{5D6ACC59-35A8-4FDF-A13C-57C24D6BE518}" type="sibTrans" cxnId="{6E29240B-EEC1-4AA9-B515-DD009F281860}">
      <dgm:prSet/>
      <dgm:spPr/>
      <dgm:t>
        <a:bodyPr/>
        <a:lstStyle/>
        <a:p>
          <a:endParaRPr lang="en-GB"/>
        </a:p>
      </dgm:t>
    </dgm:pt>
    <dgm:pt modelId="{1F859837-CC23-4EB7-A180-04E4918CB69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fly-drive (leti-vozi)</a:t>
          </a:r>
          <a:endParaRPr lang="en-GB" b="1" dirty="0"/>
        </a:p>
      </dgm:t>
    </dgm:pt>
    <dgm:pt modelId="{C6FD66AB-9553-4279-8C18-00BF12B5CB6F}" type="parTrans" cxnId="{F598AE45-5333-4187-AF9A-5311105BC0FC}">
      <dgm:prSet/>
      <dgm:spPr/>
    </dgm:pt>
    <dgm:pt modelId="{D739A516-2C5E-465F-A112-786175001DD2}" type="sibTrans" cxnId="{F598AE45-5333-4187-AF9A-5311105BC0FC}">
      <dgm:prSet/>
      <dgm:spPr/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41A2ED-E38F-4566-9708-7CF4D391BE1C}" type="pres">
      <dgm:prSet presAssocID="{173E0965-094A-45C3-BE35-41ECB7CA4E09}" presName="spacer" presStyleCnt="0"/>
      <dgm:spPr/>
    </dgm:pt>
    <dgm:pt modelId="{34BD291A-8682-4CE3-B738-E6E77A0DE9D9}" type="pres">
      <dgm:prSet presAssocID="{1F859837-CC23-4EB7-A180-04E4918CB69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31D6E0-68A8-4CA0-BAEE-09BF93DB8E04}" type="pres">
      <dgm:prSet presAssocID="{D739A516-2C5E-465F-A112-786175001DD2}" presName="spacer" presStyleCnt="0"/>
      <dgm:spPr/>
    </dgm:pt>
    <dgm:pt modelId="{3404400D-2EDC-4D5C-A842-747FB03667E0}" type="pres">
      <dgm:prSet presAssocID="{6E1AED72-F5CD-4742-8C15-544FDDDDACB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598AE45-5333-4187-AF9A-5311105BC0FC}" srcId="{266D9BDF-2DEC-426F-8A0E-021285981875}" destId="{1F859837-CC23-4EB7-A180-04E4918CB69E}" srcOrd="4" destOrd="0" parTransId="{C6FD66AB-9553-4279-8C18-00BF12B5CB6F}" sibTransId="{D739A516-2C5E-465F-A112-786175001DD2}"/>
    <dgm:cxn modelId="{026C9541-266E-4701-A949-AAC640B50B36}" type="presOf" srcId="{8A06EA0B-27E6-44F9-B898-C7A0E940F1AD}" destId="{46763452-99A3-4DF3-BF4B-B113615E0B9F}" srcOrd="0" destOrd="0" presId="urn:microsoft.com/office/officeart/2005/8/layout/vList2"/>
    <dgm:cxn modelId="{7D308103-0546-43FD-B274-560F5C4742A0}" type="presOf" srcId="{F0DE8135-4841-43D0-BD5D-3546CC0EB844}" destId="{AB163B66-AB3E-4678-B129-DAAC978AE83E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EDBD38BE-B382-4D64-9449-FE8A3348C1BC}" type="presOf" srcId="{6E1AED72-F5CD-4742-8C15-544FDDDDACB1}" destId="{3404400D-2EDC-4D5C-A842-747FB03667E0}" srcOrd="0" destOrd="0" presId="urn:microsoft.com/office/officeart/2005/8/layout/vList2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6689C752-0092-45AC-BF88-0E41BD1C31A3}" type="presOf" srcId="{266D9BDF-2DEC-426F-8A0E-021285981875}" destId="{CFAC7CBA-8BA8-4357-BE7C-E98EA3249200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C53A27FC-2631-4699-8247-DAFCBED297B3}" type="presOf" srcId="{030EC87A-DC12-464A-AE95-B4374B3568BE}" destId="{42EF457D-B717-4DBB-9582-41DF572BFB2B}" srcOrd="0" destOrd="0" presId="urn:microsoft.com/office/officeart/2005/8/layout/vList2"/>
    <dgm:cxn modelId="{BCE77BAF-804B-4D08-86AF-9484548AA771}" type="presOf" srcId="{1F859837-CC23-4EB7-A180-04E4918CB69E}" destId="{34BD291A-8682-4CE3-B738-E6E77A0DE9D9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6E29240B-EEC1-4AA9-B515-DD009F281860}" srcId="{266D9BDF-2DEC-426F-8A0E-021285981875}" destId="{6E1AED72-F5CD-4742-8C15-544FDDDDACB1}" srcOrd="5" destOrd="0" parTransId="{E425721B-586C-44B1-9A8E-500581FBD094}" sibTransId="{5D6ACC59-35A8-4FDF-A13C-57C24D6BE518}"/>
    <dgm:cxn modelId="{47B4ACBF-7DF4-4E45-9E31-CBB4AAD946DC}" type="presOf" srcId="{E8FEC5DC-E875-4AA7-B94A-DBC31A5687D4}" destId="{2384D4DC-AEAA-4DFC-B1AD-AD3B9AA88A2B}" srcOrd="0" destOrd="0" presId="urn:microsoft.com/office/officeart/2005/8/layout/vList2"/>
    <dgm:cxn modelId="{DB89D10B-EEE2-47E9-9506-5370B00912E8}" type="presParOf" srcId="{CFAC7CBA-8BA8-4357-BE7C-E98EA3249200}" destId="{46763452-99A3-4DF3-BF4B-B113615E0B9F}" srcOrd="0" destOrd="0" presId="urn:microsoft.com/office/officeart/2005/8/layout/vList2"/>
    <dgm:cxn modelId="{5AF492C8-6B71-454A-91BA-D17B7C5E467D}" type="presParOf" srcId="{CFAC7CBA-8BA8-4357-BE7C-E98EA3249200}" destId="{0D45B1F4-E032-4FC0-83AF-FA83C41ECBCF}" srcOrd="1" destOrd="0" presId="urn:microsoft.com/office/officeart/2005/8/layout/vList2"/>
    <dgm:cxn modelId="{4079F1C7-03CE-4681-B74F-67778070FC24}" type="presParOf" srcId="{CFAC7CBA-8BA8-4357-BE7C-E98EA3249200}" destId="{42EF457D-B717-4DBB-9582-41DF572BFB2B}" srcOrd="2" destOrd="0" presId="urn:microsoft.com/office/officeart/2005/8/layout/vList2"/>
    <dgm:cxn modelId="{403E1636-89D3-4324-AD0A-020D832CD639}" type="presParOf" srcId="{CFAC7CBA-8BA8-4357-BE7C-E98EA3249200}" destId="{9F8C0636-67D1-4AA0-8BB3-C681CF3C0977}" srcOrd="3" destOrd="0" presId="urn:microsoft.com/office/officeart/2005/8/layout/vList2"/>
    <dgm:cxn modelId="{0FBDB7D0-7635-42CC-95F7-D626441BA674}" type="presParOf" srcId="{CFAC7CBA-8BA8-4357-BE7C-E98EA3249200}" destId="{AB163B66-AB3E-4678-B129-DAAC978AE83E}" srcOrd="4" destOrd="0" presId="urn:microsoft.com/office/officeart/2005/8/layout/vList2"/>
    <dgm:cxn modelId="{F2BE7214-0192-4BF5-989A-FA84876EF0EF}" type="presParOf" srcId="{CFAC7CBA-8BA8-4357-BE7C-E98EA3249200}" destId="{F521EBB7-4610-4292-A927-8097052EB71A}" srcOrd="5" destOrd="0" presId="urn:microsoft.com/office/officeart/2005/8/layout/vList2"/>
    <dgm:cxn modelId="{69977A6D-994D-4BA9-8088-A1BE37C07DDF}" type="presParOf" srcId="{CFAC7CBA-8BA8-4357-BE7C-E98EA3249200}" destId="{2384D4DC-AEAA-4DFC-B1AD-AD3B9AA88A2B}" srcOrd="6" destOrd="0" presId="urn:microsoft.com/office/officeart/2005/8/layout/vList2"/>
    <dgm:cxn modelId="{19C25FE3-CF45-41E7-BC7E-97DDBF3921E9}" type="presParOf" srcId="{CFAC7CBA-8BA8-4357-BE7C-E98EA3249200}" destId="{3541A2ED-E38F-4566-9708-7CF4D391BE1C}" srcOrd="7" destOrd="0" presId="urn:microsoft.com/office/officeart/2005/8/layout/vList2"/>
    <dgm:cxn modelId="{CDF48EAA-22E8-4D55-B9CC-1AE790A4EE42}" type="presParOf" srcId="{CFAC7CBA-8BA8-4357-BE7C-E98EA3249200}" destId="{34BD291A-8682-4CE3-B738-E6E77A0DE9D9}" srcOrd="8" destOrd="0" presId="urn:microsoft.com/office/officeart/2005/8/layout/vList2"/>
    <dgm:cxn modelId="{993DB5D9-EF2F-48A9-B6AE-0E32A0C22EAC}" type="presParOf" srcId="{CFAC7CBA-8BA8-4357-BE7C-E98EA3249200}" destId="{BE31D6E0-68A8-4CA0-BAEE-09BF93DB8E04}" srcOrd="9" destOrd="0" presId="urn:microsoft.com/office/officeart/2005/8/layout/vList2"/>
    <dgm:cxn modelId="{CEF55E3E-53A1-4F3C-B84D-BD4F4E11E674}" type="presParOf" srcId="{CFAC7CBA-8BA8-4357-BE7C-E98EA3249200}" destId="{3404400D-2EDC-4D5C-A842-747FB03667E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individualne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grupne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balk (bulk)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specijalne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6E1AED72-F5CD-4742-8C15-544FDDDDACB1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smtClean="0"/>
            <a:t>fly-drive (leti-vozi)</a:t>
          </a:r>
          <a:endParaRPr lang="en-GB" b="1" dirty="0"/>
        </a:p>
      </dgm:t>
    </dgm:pt>
    <dgm:pt modelId="{E425721B-586C-44B1-9A8E-500581FBD094}" type="parTrans" cxnId="{6E29240B-EEC1-4AA9-B515-DD009F281860}">
      <dgm:prSet/>
      <dgm:spPr/>
      <dgm:t>
        <a:bodyPr/>
        <a:lstStyle/>
        <a:p>
          <a:endParaRPr lang="en-GB"/>
        </a:p>
      </dgm:t>
    </dgm:pt>
    <dgm:pt modelId="{5D6ACC59-35A8-4FDF-A13C-57C24D6BE518}" type="sibTrans" cxnId="{6E29240B-EEC1-4AA9-B515-DD009F281860}">
      <dgm:prSet/>
      <dgm:spPr/>
      <dgm:t>
        <a:bodyPr/>
        <a:lstStyle/>
        <a:p>
          <a:endParaRPr lang="en-GB"/>
        </a:p>
      </dgm:t>
    </dgm:pt>
    <dgm:pt modelId="{3F88A035-519D-4D1D-BC72-533896D79452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air-sea (vazduh-more)</a:t>
          </a:r>
          <a:endParaRPr lang="en-GB" b="1" dirty="0"/>
        </a:p>
      </dgm:t>
    </dgm:pt>
    <dgm:pt modelId="{D0783A71-9BD0-46E7-9590-A524A51B58F2}" type="parTrans" cxnId="{8AA0F523-7169-4C3F-9546-8FD54DAE0168}">
      <dgm:prSet/>
      <dgm:spPr/>
      <dgm:t>
        <a:bodyPr/>
        <a:lstStyle/>
        <a:p>
          <a:endParaRPr lang="en-GB"/>
        </a:p>
      </dgm:t>
    </dgm:pt>
    <dgm:pt modelId="{69B2C0F9-0FC7-45E2-989A-A2F30511E900}" type="sibTrans" cxnId="{8AA0F523-7169-4C3F-9546-8FD54DAE0168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41A2ED-E38F-4566-9708-7CF4D391BE1C}" type="pres">
      <dgm:prSet presAssocID="{173E0965-094A-45C3-BE35-41ECB7CA4E09}" presName="spacer" presStyleCnt="0"/>
      <dgm:spPr/>
    </dgm:pt>
    <dgm:pt modelId="{3404400D-2EDC-4D5C-A842-747FB03667E0}" type="pres">
      <dgm:prSet presAssocID="{6E1AED72-F5CD-4742-8C15-544FDDDDACB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5A40C8-3139-45B9-891B-342F1D6C5B29}" type="pres">
      <dgm:prSet presAssocID="{5D6ACC59-35A8-4FDF-A13C-57C24D6BE518}" presName="spacer" presStyleCnt="0"/>
      <dgm:spPr/>
    </dgm:pt>
    <dgm:pt modelId="{BA4B4F8F-64DA-4A65-B381-7AFAAA1A1697}" type="pres">
      <dgm:prSet presAssocID="{3F88A035-519D-4D1D-BC72-533896D7945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134B2361-58B5-4C5D-A09F-B0839F94A492}" type="presOf" srcId="{3F88A035-519D-4D1D-BC72-533896D79452}" destId="{BA4B4F8F-64DA-4A65-B381-7AFAAA1A1697}" srcOrd="0" destOrd="0" presId="urn:microsoft.com/office/officeart/2005/8/layout/vList2"/>
    <dgm:cxn modelId="{A9D05E95-480F-4D90-A7F4-09FBC350AD1A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9DDEC3C4-1262-40D5-85D5-BD0C0F1768B6}" type="presOf" srcId="{6E1AED72-F5CD-4742-8C15-544FDDDDACB1}" destId="{3404400D-2EDC-4D5C-A842-747FB03667E0}" srcOrd="0" destOrd="0" presId="urn:microsoft.com/office/officeart/2005/8/layout/vList2"/>
    <dgm:cxn modelId="{8AA0F523-7169-4C3F-9546-8FD54DAE0168}" srcId="{266D9BDF-2DEC-426F-8A0E-021285981875}" destId="{3F88A035-519D-4D1D-BC72-533896D79452}" srcOrd="5" destOrd="0" parTransId="{D0783A71-9BD0-46E7-9590-A524A51B58F2}" sibTransId="{69B2C0F9-0FC7-45E2-989A-A2F30511E900}"/>
    <dgm:cxn modelId="{FB4DA85F-5323-4B77-B616-E053FD5FD227}" type="presOf" srcId="{F0DE8135-4841-43D0-BD5D-3546CC0EB844}" destId="{AB163B66-AB3E-4678-B129-DAAC978AE83E}" srcOrd="0" destOrd="0" presId="urn:microsoft.com/office/officeart/2005/8/layout/vList2"/>
    <dgm:cxn modelId="{93A52EA8-D44F-4FFA-A43F-7FA1CE46860E}" type="presOf" srcId="{E8FEC5DC-E875-4AA7-B94A-DBC31A5687D4}" destId="{2384D4DC-AEAA-4DFC-B1AD-AD3B9AA88A2B}" srcOrd="0" destOrd="0" presId="urn:microsoft.com/office/officeart/2005/8/layout/vList2"/>
    <dgm:cxn modelId="{15249FEC-B293-47CC-BA6F-E7CFCD4357B3}" type="presOf" srcId="{266D9BDF-2DEC-426F-8A0E-021285981875}" destId="{CFAC7CBA-8BA8-4357-BE7C-E98EA3249200}" srcOrd="0" destOrd="0" presId="urn:microsoft.com/office/officeart/2005/8/layout/vList2"/>
    <dgm:cxn modelId="{6E29240B-EEC1-4AA9-B515-DD009F281860}" srcId="{266D9BDF-2DEC-426F-8A0E-021285981875}" destId="{6E1AED72-F5CD-4742-8C15-544FDDDDACB1}" srcOrd="4" destOrd="0" parTransId="{E425721B-586C-44B1-9A8E-500581FBD094}" sibTransId="{5D6ACC59-35A8-4FDF-A13C-57C24D6BE518}"/>
    <dgm:cxn modelId="{624AEF0C-6B80-4CFC-A906-B78ACEBFC880}" type="presOf" srcId="{030EC87A-DC12-464A-AE95-B4374B3568BE}" destId="{42EF457D-B717-4DBB-9582-41DF572BFB2B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A7AAB36D-463C-4D7C-BECD-A1F106061AC6}" type="presParOf" srcId="{CFAC7CBA-8BA8-4357-BE7C-E98EA3249200}" destId="{46763452-99A3-4DF3-BF4B-B113615E0B9F}" srcOrd="0" destOrd="0" presId="urn:microsoft.com/office/officeart/2005/8/layout/vList2"/>
    <dgm:cxn modelId="{D15A3AAB-21F1-4CF1-BDAC-A21DB2C47ADE}" type="presParOf" srcId="{CFAC7CBA-8BA8-4357-BE7C-E98EA3249200}" destId="{0D45B1F4-E032-4FC0-83AF-FA83C41ECBCF}" srcOrd="1" destOrd="0" presId="urn:microsoft.com/office/officeart/2005/8/layout/vList2"/>
    <dgm:cxn modelId="{1001668C-2921-4F76-A817-FAA1E9BF81D3}" type="presParOf" srcId="{CFAC7CBA-8BA8-4357-BE7C-E98EA3249200}" destId="{42EF457D-B717-4DBB-9582-41DF572BFB2B}" srcOrd="2" destOrd="0" presId="urn:microsoft.com/office/officeart/2005/8/layout/vList2"/>
    <dgm:cxn modelId="{FEE8B363-DD06-4E83-93B7-AED7948F67CD}" type="presParOf" srcId="{CFAC7CBA-8BA8-4357-BE7C-E98EA3249200}" destId="{9F8C0636-67D1-4AA0-8BB3-C681CF3C0977}" srcOrd="3" destOrd="0" presId="urn:microsoft.com/office/officeart/2005/8/layout/vList2"/>
    <dgm:cxn modelId="{AAC86CBA-2F16-4C63-9891-F7A65BD0CE81}" type="presParOf" srcId="{CFAC7CBA-8BA8-4357-BE7C-E98EA3249200}" destId="{AB163B66-AB3E-4678-B129-DAAC978AE83E}" srcOrd="4" destOrd="0" presId="urn:microsoft.com/office/officeart/2005/8/layout/vList2"/>
    <dgm:cxn modelId="{B2187DAC-D1FC-4534-B0AB-7359BA2B2CFD}" type="presParOf" srcId="{CFAC7CBA-8BA8-4357-BE7C-E98EA3249200}" destId="{F521EBB7-4610-4292-A927-8097052EB71A}" srcOrd="5" destOrd="0" presId="urn:microsoft.com/office/officeart/2005/8/layout/vList2"/>
    <dgm:cxn modelId="{12DE269C-9100-44A5-AC59-0E7067D6327B}" type="presParOf" srcId="{CFAC7CBA-8BA8-4357-BE7C-E98EA3249200}" destId="{2384D4DC-AEAA-4DFC-B1AD-AD3B9AA88A2B}" srcOrd="6" destOrd="0" presId="urn:microsoft.com/office/officeart/2005/8/layout/vList2"/>
    <dgm:cxn modelId="{1E09E02D-E9DD-4ACC-8A37-CBBE7F55BAEC}" type="presParOf" srcId="{CFAC7CBA-8BA8-4357-BE7C-E98EA3249200}" destId="{3541A2ED-E38F-4566-9708-7CF4D391BE1C}" srcOrd="7" destOrd="0" presId="urn:microsoft.com/office/officeart/2005/8/layout/vList2"/>
    <dgm:cxn modelId="{BFF353AA-3EAF-4AFE-8160-C69CDDB05392}" type="presParOf" srcId="{CFAC7CBA-8BA8-4357-BE7C-E98EA3249200}" destId="{3404400D-2EDC-4D5C-A842-747FB03667E0}" srcOrd="8" destOrd="0" presId="urn:microsoft.com/office/officeart/2005/8/layout/vList2"/>
    <dgm:cxn modelId="{77DD5C41-05D7-4213-8171-FE39B4F72ACC}" type="presParOf" srcId="{CFAC7CBA-8BA8-4357-BE7C-E98EA3249200}" destId="{BE5A40C8-3139-45B9-891B-342F1D6C5B29}" srcOrd="9" destOrd="0" presId="urn:microsoft.com/office/officeart/2005/8/layout/vList2"/>
    <dgm:cxn modelId="{54ED42B8-66BC-4C6F-8E61-01A3E259D35B}" type="presParOf" srcId="{CFAC7CBA-8BA8-4357-BE7C-E98EA3249200}" destId="{BA4B4F8F-64DA-4A65-B381-7AFAAA1A169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individualne</a:t>
          </a:r>
          <a:endParaRPr lang="en-GB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grupne</a:t>
          </a:r>
          <a:endParaRPr lang="en-GB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0DE8135-4841-43D0-BD5D-3546CC0EB84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smtClean="0"/>
            <a:t>balk (bulk</a:t>
          </a:r>
          <a:endParaRPr lang="en-GB" b="1" dirty="0"/>
        </a:p>
      </dgm:t>
    </dgm:pt>
    <dgm:pt modelId="{9EC07DCF-6C5C-4F9C-BF98-542275FCB3C1}" type="parTrans" cxnId="{D3B846A0-F824-43B8-90FA-99E285249AF7}">
      <dgm:prSet/>
      <dgm:spPr/>
      <dgm:t>
        <a:bodyPr/>
        <a:lstStyle/>
        <a:p>
          <a:endParaRPr lang="en-GB"/>
        </a:p>
      </dgm:t>
    </dgm:pt>
    <dgm:pt modelId="{5F4AE829-7EE7-422F-8879-CAC6A4FD84A4}" type="sibTrans" cxnId="{D3B846A0-F824-43B8-90FA-99E285249AF7}">
      <dgm:prSet/>
      <dgm:spPr/>
      <dgm:t>
        <a:bodyPr/>
        <a:lstStyle/>
        <a:p>
          <a:endParaRPr lang="en-GB"/>
        </a:p>
      </dgm:t>
    </dgm:pt>
    <dgm:pt modelId="{E8FEC5DC-E875-4AA7-B94A-DBC31A5687D4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Specijalne</a:t>
          </a:r>
          <a:endParaRPr lang="en-GB" b="1" dirty="0"/>
        </a:p>
      </dgm:t>
    </dgm:pt>
    <dgm:pt modelId="{6723FD29-4F88-47ED-9563-7EF3B7C4F561}" type="parTrans" cxnId="{01EDB082-0A64-465F-A639-B49980F89C19}">
      <dgm:prSet/>
      <dgm:spPr/>
      <dgm:t>
        <a:bodyPr/>
        <a:lstStyle/>
        <a:p>
          <a:endParaRPr lang="en-GB"/>
        </a:p>
      </dgm:t>
    </dgm:pt>
    <dgm:pt modelId="{173E0965-094A-45C3-BE35-41ECB7CA4E09}" type="sibTrans" cxnId="{01EDB082-0A64-465F-A639-B49980F89C19}">
      <dgm:prSet/>
      <dgm:spPr/>
      <dgm:t>
        <a:bodyPr/>
        <a:lstStyle/>
        <a:p>
          <a:endParaRPr lang="en-GB"/>
        </a:p>
      </dgm:t>
    </dgm:pt>
    <dgm:pt modelId="{6E1AED72-F5CD-4742-8C15-544FDDDDACB1}">
      <dgm:prSet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b="1" dirty="0" smtClean="0"/>
            <a:t>air-sea (vazduh-more)</a:t>
          </a:r>
          <a:endParaRPr lang="en-GB" b="1" dirty="0"/>
        </a:p>
      </dgm:t>
    </dgm:pt>
    <dgm:pt modelId="{E425721B-586C-44B1-9A8E-500581FBD094}" type="parTrans" cxnId="{6E29240B-EEC1-4AA9-B515-DD009F281860}">
      <dgm:prSet/>
      <dgm:spPr/>
      <dgm:t>
        <a:bodyPr/>
        <a:lstStyle/>
        <a:p>
          <a:endParaRPr lang="en-GB"/>
        </a:p>
      </dgm:t>
    </dgm:pt>
    <dgm:pt modelId="{5D6ACC59-35A8-4FDF-A13C-57C24D6BE518}" type="sibTrans" cxnId="{6E29240B-EEC1-4AA9-B515-DD009F281860}">
      <dgm:prSet/>
      <dgm:spPr/>
      <dgm:t>
        <a:bodyPr/>
        <a:lstStyle/>
        <a:p>
          <a:endParaRPr lang="en-GB"/>
        </a:p>
      </dgm:t>
    </dgm:pt>
    <dgm:pt modelId="{083184A9-41D1-4CD4-91C4-8A9A39DC3C53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b="1" dirty="0" smtClean="0"/>
            <a:t>fly-drive (leti-vozi)</a:t>
          </a:r>
          <a:endParaRPr lang="en-GB" b="1" dirty="0"/>
        </a:p>
      </dgm:t>
    </dgm:pt>
    <dgm:pt modelId="{0E882896-F29B-4405-86B7-826FCCD6FA03}" type="parTrans" cxnId="{5E38AE32-FEE8-4099-A60C-98622BCBF728}">
      <dgm:prSet/>
      <dgm:spPr/>
      <dgm:t>
        <a:bodyPr/>
        <a:lstStyle/>
        <a:p>
          <a:endParaRPr lang="en-GB"/>
        </a:p>
      </dgm:t>
    </dgm:pt>
    <dgm:pt modelId="{2D0D3DC1-0200-4ABE-A695-DB7CEF5E9DD6}" type="sibTrans" cxnId="{5E38AE32-FEE8-4099-A60C-98622BCBF728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8C0636-67D1-4AA0-8BB3-C681CF3C0977}" type="pres">
      <dgm:prSet presAssocID="{6D610F1D-8CB3-408B-927D-C5BABF547578}" presName="spacer" presStyleCnt="0"/>
      <dgm:spPr/>
    </dgm:pt>
    <dgm:pt modelId="{AB163B66-AB3E-4678-B129-DAAC978AE83E}" type="pres">
      <dgm:prSet presAssocID="{F0DE8135-4841-43D0-BD5D-3546CC0EB8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21EBB7-4610-4292-A927-8097052EB71A}" type="pres">
      <dgm:prSet presAssocID="{5F4AE829-7EE7-422F-8879-CAC6A4FD84A4}" presName="spacer" presStyleCnt="0"/>
      <dgm:spPr/>
    </dgm:pt>
    <dgm:pt modelId="{2384D4DC-AEAA-4DFC-B1AD-AD3B9AA88A2B}" type="pres">
      <dgm:prSet presAssocID="{E8FEC5DC-E875-4AA7-B94A-DBC31A5687D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41A2ED-E38F-4566-9708-7CF4D391BE1C}" type="pres">
      <dgm:prSet presAssocID="{173E0965-094A-45C3-BE35-41ECB7CA4E09}" presName="spacer" presStyleCnt="0"/>
      <dgm:spPr/>
    </dgm:pt>
    <dgm:pt modelId="{7BE1EB60-CF83-4A6C-B6A4-36AEAD103A83}" type="pres">
      <dgm:prSet presAssocID="{083184A9-41D1-4CD4-91C4-8A9A39DC3C5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A9FE857-FD8A-4E37-BB57-E874548B8108}" type="pres">
      <dgm:prSet presAssocID="{2D0D3DC1-0200-4ABE-A695-DB7CEF5E9DD6}" presName="spacer" presStyleCnt="0"/>
      <dgm:spPr/>
    </dgm:pt>
    <dgm:pt modelId="{3404400D-2EDC-4D5C-A842-747FB03667E0}" type="pres">
      <dgm:prSet presAssocID="{6E1AED72-F5CD-4742-8C15-544FDDDDACB1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F550ABD-35A0-4404-87A9-6759384107E1}" type="presOf" srcId="{030EC87A-DC12-464A-AE95-B4374B3568BE}" destId="{42EF457D-B717-4DBB-9582-41DF572BFB2B}" srcOrd="0" destOrd="0" presId="urn:microsoft.com/office/officeart/2005/8/layout/vList2"/>
    <dgm:cxn modelId="{31C6516F-53D3-4B1F-988E-D64E61E185EE}" type="presOf" srcId="{8A06EA0B-27E6-44F9-B898-C7A0E940F1AD}" destId="{46763452-99A3-4DF3-BF4B-B113615E0B9F}" srcOrd="0" destOrd="0" presId="urn:microsoft.com/office/officeart/2005/8/layout/vList2"/>
    <dgm:cxn modelId="{F6EF23E3-3AE8-4BD2-A9A6-0FF1A6C171D1}" type="presOf" srcId="{266D9BDF-2DEC-426F-8A0E-021285981875}" destId="{CFAC7CBA-8BA8-4357-BE7C-E98EA3249200}" srcOrd="0" destOrd="0" presId="urn:microsoft.com/office/officeart/2005/8/layout/vList2"/>
    <dgm:cxn modelId="{AF1ED375-7838-46AA-A888-0FD7DF28C555}" type="presOf" srcId="{083184A9-41D1-4CD4-91C4-8A9A39DC3C53}" destId="{7BE1EB60-CF83-4A6C-B6A4-36AEAD103A83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D3B846A0-F824-43B8-90FA-99E285249AF7}" srcId="{266D9BDF-2DEC-426F-8A0E-021285981875}" destId="{F0DE8135-4841-43D0-BD5D-3546CC0EB844}" srcOrd="2" destOrd="0" parTransId="{9EC07DCF-6C5C-4F9C-BF98-542275FCB3C1}" sibTransId="{5F4AE829-7EE7-422F-8879-CAC6A4FD84A4}"/>
    <dgm:cxn modelId="{8A156BAD-023D-44F1-86B5-5EE5DC9100D2}" type="presOf" srcId="{E8FEC5DC-E875-4AA7-B94A-DBC31A5687D4}" destId="{2384D4DC-AEAA-4DFC-B1AD-AD3B9AA88A2B}" srcOrd="0" destOrd="0" presId="urn:microsoft.com/office/officeart/2005/8/layout/vList2"/>
    <dgm:cxn modelId="{01EDB082-0A64-465F-A639-B49980F89C19}" srcId="{266D9BDF-2DEC-426F-8A0E-021285981875}" destId="{E8FEC5DC-E875-4AA7-B94A-DBC31A5687D4}" srcOrd="3" destOrd="0" parTransId="{6723FD29-4F88-47ED-9563-7EF3B7C4F561}" sibTransId="{173E0965-094A-45C3-BE35-41ECB7CA4E09}"/>
    <dgm:cxn modelId="{D19764B4-A4B1-4CA3-A087-1F3762663B63}" type="presOf" srcId="{F0DE8135-4841-43D0-BD5D-3546CC0EB844}" destId="{AB163B66-AB3E-4678-B129-DAAC978AE83E}" srcOrd="0" destOrd="0" presId="urn:microsoft.com/office/officeart/2005/8/layout/vList2"/>
    <dgm:cxn modelId="{5E38AE32-FEE8-4099-A60C-98622BCBF728}" srcId="{266D9BDF-2DEC-426F-8A0E-021285981875}" destId="{083184A9-41D1-4CD4-91C4-8A9A39DC3C53}" srcOrd="4" destOrd="0" parTransId="{0E882896-F29B-4405-86B7-826FCCD6FA03}" sibTransId="{2D0D3DC1-0200-4ABE-A695-DB7CEF5E9DD6}"/>
    <dgm:cxn modelId="{C78D85D5-1F80-4D4C-BBDF-A848A0764193}" type="presOf" srcId="{6E1AED72-F5CD-4742-8C15-544FDDDDACB1}" destId="{3404400D-2EDC-4D5C-A842-747FB03667E0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6E29240B-EEC1-4AA9-B515-DD009F281860}" srcId="{266D9BDF-2DEC-426F-8A0E-021285981875}" destId="{6E1AED72-F5CD-4742-8C15-544FDDDDACB1}" srcOrd="5" destOrd="0" parTransId="{E425721B-586C-44B1-9A8E-500581FBD094}" sibTransId="{5D6ACC59-35A8-4FDF-A13C-57C24D6BE518}"/>
    <dgm:cxn modelId="{3EF099CB-7984-42DE-8599-2C58D21C771A}" type="presParOf" srcId="{CFAC7CBA-8BA8-4357-BE7C-E98EA3249200}" destId="{46763452-99A3-4DF3-BF4B-B113615E0B9F}" srcOrd="0" destOrd="0" presId="urn:microsoft.com/office/officeart/2005/8/layout/vList2"/>
    <dgm:cxn modelId="{77696B2C-BD90-489D-9FA6-DF69E682C999}" type="presParOf" srcId="{CFAC7CBA-8BA8-4357-BE7C-E98EA3249200}" destId="{0D45B1F4-E032-4FC0-83AF-FA83C41ECBCF}" srcOrd="1" destOrd="0" presId="urn:microsoft.com/office/officeart/2005/8/layout/vList2"/>
    <dgm:cxn modelId="{EB9338B1-E68E-4311-8179-A7A6D8A244A6}" type="presParOf" srcId="{CFAC7CBA-8BA8-4357-BE7C-E98EA3249200}" destId="{42EF457D-B717-4DBB-9582-41DF572BFB2B}" srcOrd="2" destOrd="0" presId="urn:microsoft.com/office/officeart/2005/8/layout/vList2"/>
    <dgm:cxn modelId="{55EA4981-F041-464C-A424-DC331E79922C}" type="presParOf" srcId="{CFAC7CBA-8BA8-4357-BE7C-E98EA3249200}" destId="{9F8C0636-67D1-4AA0-8BB3-C681CF3C0977}" srcOrd="3" destOrd="0" presId="urn:microsoft.com/office/officeart/2005/8/layout/vList2"/>
    <dgm:cxn modelId="{A9B2D661-E81F-409F-8F3F-75032D6E72AC}" type="presParOf" srcId="{CFAC7CBA-8BA8-4357-BE7C-E98EA3249200}" destId="{AB163B66-AB3E-4678-B129-DAAC978AE83E}" srcOrd="4" destOrd="0" presId="urn:microsoft.com/office/officeart/2005/8/layout/vList2"/>
    <dgm:cxn modelId="{61426FB2-7859-4589-A038-DB179661CEDA}" type="presParOf" srcId="{CFAC7CBA-8BA8-4357-BE7C-E98EA3249200}" destId="{F521EBB7-4610-4292-A927-8097052EB71A}" srcOrd="5" destOrd="0" presId="urn:microsoft.com/office/officeart/2005/8/layout/vList2"/>
    <dgm:cxn modelId="{FB03FD1B-026E-4CAD-8156-E1DA6FF7DBC6}" type="presParOf" srcId="{CFAC7CBA-8BA8-4357-BE7C-E98EA3249200}" destId="{2384D4DC-AEAA-4DFC-B1AD-AD3B9AA88A2B}" srcOrd="6" destOrd="0" presId="urn:microsoft.com/office/officeart/2005/8/layout/vList2"/>
    <dgm:cxn modelId="{6C420A69-96C2-4078-B9EA-EC8027298062}" type="presParOf" srcId="{CFAC7CBA-8BA8-4357-BE7C-E98EA3249200}" destId="{3541A2ED-E38F-4566-9708-7CF4D391BE1C}" srcOrd="7" destOrd="0" presId="urn:microsoft.com/office/officeart/2005/8/layout/vList2"/>
    <dgm:cxn modelId="{47D9A113-CA7B-4B56-A98B-2B734C84E1C7}" type="presParOf" srcId="{CFAC7CBA-8BA8-4357-BE7C-E98EA3249200}" destId="{7BE1EB60-CF83-4A6C-B6A4-36AEAD103A83}" srcOrd="8" destOrd="0" presId="urn:microsoft.com/office/officeart/2005/8/layout/vList2"/>
    <dgm:cxn modelId="{14EB578A-9A32-4BFA-803F-9441635F934B}" type="presParOf" srcId="{CFAC7CBA-8BA8-4357-BE7C-E98EA3249200}" destId="{0A9FE857-FD8A-4E37-BB57-E874548B8108}" srcOrd="9" destOrd="0" presId="urn:microsoft.com/office/officeart/2005/8/layout/vList2"/>
    <dgm:cxn modelId="{157A6E18-E1BA-42D3-AFE5-8C34C4990009}" type="presParOf" srcId="{CFAC7CBA-8BA8-4357-BE7C-E98EA3249200}" destId="{3404400D-2EDC-4D5C-A842-747FB03667E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 custT="1"/>
      <dgm:spPr/>
      <dgm:t>
        <a:bodyPr/>
        <a:lstStyle/>
        <a:p>
          <a:pPr rtl="0"/>
          <a:r>
            <a:rPr lang="sr-Latn-CS" sz="3200" b="1" dirty="0" smtClean="0"/>
            <a:t>1. Agencijski ugovor o hotelskim uslugama</a:t>
          </a:r>
          <a:endParaRPr lang="en-GB" sz="3200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 custT="1"/>
      <dgm:spPr/>
      <dgm:t>
        <a:bodyPr/>
        <a:lstStyle/>
        <a:p>
          <a:pPr rtl="0"/>
          <a:r>
            <a:rPr lang="sr-Latn-CS" sz="3200" b="1" dirty="0" smtClean="0"/>
            <a:t>2. Ugovor o zakupu hotelskog (ugostiteljskog) objekta</a:t>
          </a:r>
          <a:endParaRPr lang="en-GB" sz="3200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F6628CD0-6C03-41CD-A92D-85B086AC7B12}">
      <dgm:prSet custT="1"/>
      <dgm:spPr/>
      <dgm:t>
        <a:bodyPr/>
        <a:lstStyle/>
        <a:p>
          <a:pPr rtl="0"/>
          <a:r>
            <a:rPr lang="sr-Latn-CS" sz="3200" b="1" dirty="0" smtClean="0"/>
            <a:t>3. Ugovor o alotmanu</a:t>
          </a:r>
          <a:endParaRPr lang="en-GB" sz="3200" b="1" dirty="0"/>
        </a:p>
      </dgm:t>
    </dgm:pt>
    <dgm:pt modelId="{0F5C3141-1F5C-47D8-9EBF-AF451A4E1B1E}" type="parTrans" cxnId="{8C9288AF-B062-469E-A675-C9A014B4B2CE}">
      <dgm:prSet/>
      <dgm:spPr/>
      <dgm:t>
        <a:bodyPr/>
        <a:lstStyle/>
        <a:p>
          <a:endParaRPr lang="en-GB"/>
        </a:p>
      </dgm:t>
    </dgm:pt>
    <dgm:pt modelId="{3ACE3ED1-22A0-49B7-B012-939F8B6C6D93}" type="sibTrans" cxnId="{8C9288AF-B062-469E-A675-C9A014B4B2CE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3" custScaleY="13643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3" custScaleY="9707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293F88-737F-44DA-8CED-E31F747788A1}" type="pres">
      <dgm:prSet presAssocID="{6D610F1D-8CB3-408B-927D-C5BABF547578}" presName="spacer" presStyleCnt="0"/>
      <dgm:spPr/>
    </dgm:pt>
    <dgm:pt modelId="{2C36E95A-D761-43AA-A0E6-6C05D5588DD2}" type="pres">
      <dgm:prSet presAssocID="{F6628CD0-6C03-41CD-A92D-85B086AC7B12}" presName="parentText" presStyleLbl="node1" presStyleIdx="2" presStyleCnt="3" custScaleY="11808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6CD87763-0A0E-42D6-8C40-17C8188881B6}" type="presOf" srcId="{8A06EA0B-27E6-44F9-B898-C7A0E940F1AD}" destId="{46763452-99A3-4DF3-BF4B-B113615E0B9F}" srcOrd="0" destOrd="0" presId="urn:microsoft.com/office/officeart/2005/8/layout/vList2"/>
    <dgm:cxn modelId="{5BA58897-AD25-45E5-B8D1-7D96E23FCB5C}" type="presOf" srcId="{F6628CD0-6C03-41CD-A92D-85B086AC7B12}" destId="{2C36E95A-D761-43AA-A0E6-6C05D5588DD2}" srcOrd="0" destOrd="0" presId="urn:microsoft.com/office/officeart/2005/8/layout/vList2"/>
    <dgm:cxn modelId="{8C9288AF-B062-469E-A675-C9A014B4B2CE}" srcId="{266D9BDF-2DEC-426F-8A0E-021285981875}" destId="{F6628CD0-6C03-41CD-A92D-85B086AC7B12}" srcOrd="2" destOrd="0" parTransId="{0F5C3141-1F5C-47D8-9EBF-AF451A4E1B1E}" sibTransId="{3ACE3ED1-22A0-49B7-B012-939F8B6C6D93}"/>
    <dgm:cxn modelId="{31201401-6FAE-49C9-8BFD-E3BD0D868C1D}" type="presOf" srcId="{266D9BDF-2DEC-426F-8A0E-021285981875}" destId="{CFAC7CBA-8BA8-4357-BE7C-E98EA3249200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06D19085-9853-4C11-8C64-5729DA9F1F90}" type="presOf" srcId="{030EC87A-DC12-464A-AE95-B4374B3568BE}" destId="{42EF457D-B717-4DBB-9582-41DF572BFB2B}" srcOrd="0" destOrd="0" presId="urn:microsoft.com/office/officeart/2005/8/layout/vList2"/>
    <dgm:cxn modelId="{906780B3-8A01-4102-BE05-FD84067695FA}" type="presParOf" srcId="{CFAC7CBA-8BA8-4357-BE7C-E98EA3249200}" destId="{46763452-99A3-4DF3-BF4B-B113615E0B9F}" srcOrd="0" destOrd="0" presId="urn:microsoft.com/office/officeart/2005/8/layout/vList2"/>
    <dgm:cxn modelId="{A6B327A4-07C3-4A51-BE70-BDA38C8F8040}" type="presParOf" srcId="{CFAC7CBA-8BA8-4357-BE7C-E98EA3249200}" destId="{0D45B1F4-E032-4FC0-83AF-FA83C41ECBCF}" srcOrd="1" destOrd="0" presId="urn:microsoft.com/office/officeart/2005/8/layout/vList2"/>
    <dgm:cxn modelId="{4BD85B6E-4958-49BD-85EE-44BDB911A5A2}" type="presParOf" srcId="{CFAC7CBA-8BA8-4357-BE7C-E98EA3249200}" destId="{42EF457D-B717-4DBB-9582-41DF572BFB2B}" srcOrd="2" destOrd="0" presId="urn:microsoft.com/office/officeart/2005/8/layout/vList2"/>
    <dgm:cxn modelId="{2DCA6CD8-C770-4FFA-A6D0-3F31784C7B17}" type="presParOf" srcId="{CFAC7CBA-8BA8-4357-BE7C-E98EA3249200}" destId="{8A293F88-737F-44DA-8CED-E31F747788A1}" srcOrd="3" destOrd="0" presId="urn:microsoft.com/office/officeart/2005/8/layout/vList2"/>
    <dgm:cxn modelId="{AD15419B-CCCB-42B8-ACED-1E5C7031EAAE}" type="presParOf" srcId="{CFAC7CBA-8BA8-4357-BE7C-E98EA3249200}" destId="{2C36E95A-D761-43AA-A0E6-6C05D5588DD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 custT="1"/>
      <dgm:spPr/>
      <dgm:t>
        <a:bodyPr/>
        <a:lstStyle/>
        <a:p>
          <a:pPr rtl="0"/>
          <a:r>
            <a:rPr lang="sr-Latn-CS" sz="3200" b="1" dirty="0" smtClean="0"/>
            <a:t>1.  Ugovor o alotmanu sa pravom na jednostrani raskid</a:t>
          </a:r>
          <a:endParaRPr lang="en-GB" sz="3200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 custT="1"/>
      <dgm:spPr/>
      <dgm:t>
        <a:bodyPr/>
        <a:lstStyle/>
        <a:p>
          <a:pPr rtl="0"/>
          <a:r>
            <a:rPr lang="sr-Latn-CS" sz="3200" b="1" dirty="0" smtClean="0"/>
            <a:t>2.  Ugovor o alotmanu sa “garancijom punjenja”</a:t>
          </a:r>
          <a:endParaRPr lang="en-GB" sz="3200" b="1" dirty="0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2" custScaleY="7341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2CD80BF-FF6B-44DE-AD57-7D920470C72F}" type="presOf" srcId="{030EC87A-DC12-464A-AE95-B4374B3568BE}" destId="{42EF457D-B717-4DBB-9582-41DF572BFB2B}" srcOrd="0" destOrd="0" presId="urn:microsoft.com/office/officeart/2005/8/layout/vList2"/>
    <dgm:cxn modelId="{17A061E5-C460-4106-989F-7DFF219C823E}" type="presOf" srcId="{266D9BDF-2DEC-426F-8A0E-021285981875}" destId="{CFAC7CBA-8BA8-4357-BE7C-E98EA3249200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04396682-9395-4EC9-A3B7-78F27AE834A7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A677292C-66AC-4EB3-BE24-29F3E429E2C4}" type="presParOf" srcId="{CFAC7CBA-8BA8-4357-BE7C-E98EA3249200}" destId="{46763452-99A3-4DF3-BF4B-B113615E0B9F}" srcOrd="0" destOrd="0" presId="urn:microsoft.com/office/officeart/2005/8/layout/vList2"/>
    <dgm:cxn modelId="{E1D244D6-55E0-44ED-A577-C742F1AE73E6}" type="presParOf" srcId="{CFAC7CBA-8BA8-4357-BE7C-E98EA3249200}" destId="{0D45B1F4-E032-4FC0-83AF-FA83C41ECBCF}" srcOrd="1" destOrd="0" presId="urn:microsoft.com/office/officeart/2005/8/layout/vList2"/>
    <dgm:cxn modelId="{3602D5B9-8E7F-48D7-BE31-F83BE7C8372F}" type="presParOf" srcId="{CFAC7CBA-8BA8-4357-BE7C-E98EA3249200}" destId="{42EF457D-B717-4DBB-9582-41DF572BF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 custT="1"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sz="3200" b="1" smtClean="0"/>
            <a:t>1.  Ugovor o alotmanu sa pravom na jednostrani raskid</a:t>
          </a:r>
          <a:endParaRPr lang="en-GB" sz="3200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sz="3200" b="1" dirty="0" smtClean="0"/>
            <a:t>2.  Ugovor o alotmanu sa “garancijom punjenja”</a:t>
          </a:r>
          <a:endParaRPr lang="en-GB" sz="3200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26835E6-DBFA-4287-BDA9-7D123D0FDA16}" type="presOf" srcId="{266D9BDF-2DEC-426F-8A0E-021285981875}" destId="{CFAC7CBA-8BA8-4357-BE7C-E98EA3249200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965A92BB-702A-46F6-A78F-DD9D5D0BB5A8}" type="presOf" srcId="{030EC87A-DC12-464A-AE95-B4374B3568BE}" destId="{42EF457D-B717-4DBB-9582-41DF572BFB2B}" srcOrd="0" destOrd="0" presId="urn:microsoft.com/office/officeart/2005/8/layout/vList2"/>
    <dgm:cxn modelId="{F44A6F6B-E752-4F64-BF79-54C8D08FF52D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F4DA9EAC-2A2B-4473-B2B8-5DC2A01AD5B3}" type="presParOf" srcId="{CFAC7CBA-8BA8-4357-BE7C-E98EA3249200}" destId="{46763452-99A3-4DF3-BF4B-B113615E0B9F}" srcOrd="0" destOrd="0" presId="urn:microsoft.com/office/officeart/2005/8/layout/vList2"/>
    <dgm:cxn modelId="{9B182C4D-291F-4DD0-8B6B-32F73A8A7E08}" type="presParOf" srcId="{CFAC7CBA-8BA8-4357-BE7C-E98EA3249200}" destId="{0D45B1F4-E032-4FC0-83AF-FA83C41ECBCF}" srcOrd="1" destOrd="0" presId="urn:microsoft.com/office/officeart/2005/8/layout/vList2"/>
    <dgm:cxn modelId="{168C6BCC-501F-43F5-A693-0834E0142419}" type="presParOf" srcId="{CFAC7CBA-8BA8-4357-BE7C-E98EA3249200}" destId="{42EF457D-B717-4DBB-9582-41DF572BF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66D9BDF-2DEC-426F-8A0E-02128598187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A06EA0B-27E6-44F9-B898-C7A0E940F1AD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sr-Latn-CS" sz="3200" b="1" dirty="0" smtClean="0"/>
            <a:t>1.  Ugovor o alotmanu sa pravom na jednostrani raskid</a:t>
          </a:r>
          <a:endParaRPr lang="en-GB" sz="3200" b="1" dirty="0"/>
        </a:p>
      </dgm:t>
    </dgm:pt>
    <dgm:pt modelId="{70D99EF4-FA6A-47CD-AFD9-B34785637EC3}" type="parTrans" cxnId="{CD459A22-E312-45B7-AA40-9A2C65EB4266}">
      <dgm:prSet/>
      <dgm:spPr/>
      <dgm:t>
        <a:bodyPr/>
        <a:lstStyle/>
        <a:p>
          <a:endParaRPr lang="en-GB"/>
        </a:p>
      </dgm:t>
    </dgm:pt>
    <dgm:pt modelId="{88866D6B-78CD-41BF-B597-FA96A7F88146}" type="sibTrans" cxnId="{CD459A22-E312-45B7-AA40-9A2C65EB4266}">
      <dgm:prSet/>
      <dgm:spPr/>
      <dgm:t>
        <a:bodyPr/>
        <a:lstStyle/>
        <a:p>
          <a:endParaRPr lang="en-GB"/>
        </a:p>
      </dgm:t>
    </dgm:pt>
    <dgm:pt modelId="{030EC87A-DC12-464A-AE95-B4374B3568BE}">
      <dgm:prSet custT="1"/>
      <dgm:spPr>
        <a:ln w="57150">
          <a:solidFill>
            <a:srgbClr val="FF0000"/>
          </a:solidFill>
        </a:ln>
      </dgm:spPr>
      <dgm:t>
        <a:bodyPr/>
        <a:lstStyle/>
        <a:p>
          <a:pPr rtl="0"/>
          <a:r>
            <a:rPr lang="sr-Latn-CS" sz="3200" b="1" dirty="0" smtClean="0"/>
            <a:t>2.  Ugovor o alotmanu sa “garancijom punjenja”</a:t>
          </a:r>
          <a:endParaRPr lang="en-GB" sz="3200" b="1" dirty="0"/>
        </a:p>
      </dgm:t>
    </dgm:pt>
    <dgm:pt modelId="{0465BF2A-FD8D-43BB-88E9-736B610ABB55}" type="parTrans" cxnId="{27DB6423-81AB-4437-878B-26BBC8370236}">
      <dgm:prSet/>
      <dgm:spPr/>
      <dgm:t>
        <a:bodyPr/>
        <a:lstStyle/>
        <a:p>
          <a:endParaRPr lang="en-GB"/>
        </a:p>
      </dgm:t>
    </dgm:pt>
    <dgm:pt modelId="{6D610F1D-8CB3-408B-927D-C5BABF547578}" type="sibTrans" cxnId="{27DB6423-81AB-4437-878B-26BBC8370236}">
      <dgm:prSet/>
      <dgm:spPr/>
      <dgm:t>
        <a:bodyPr/>
        <a:lstStyle/>
        <a:p>
          <a:endParaRPr lang="en-GB"/>
        </a:p>
      </dgm:t>
    </dgm:pt>
    <dgm:pt modelId="{CFAC7CBA-8BA8-4357-BE7C-E98EA3249200}" type="pres">
      <dgm:prSet presAssocID="{266D9BDF-2DEC-426F-8A0E-021285981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63452-99A3-4DF3-BF4B-B113615E0B9F}" type="pres">
      <dgm:prSet presAssocID="{8A06EA0B-27E6-44F9-B898-C7A0E940F1AD}" presName="parentText" presStyleLbl="node1" presStyleIdx="0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45B1F4-E032-4FC0-83AF-FA83C41ECBCF}" type="pres">
      <dgm:prSet presAssocID="{88866D6B-78CD-41BF-B597-FA96A7F88146}" presName="spacer" presStyleCnt="0"/>
      <dgm:spPr/>
    </dgm:pt>
    <dgm:pt modelId="{42EF457D-B717-4DBB-9582-41DF572BFB2B}" type="pres">
      <dgm:prSet presAssocID="{030EC87A-DC12-464A-AE95-B4374B3568BE}" presName="parentText" presStyleLbl="node1" presStyleIdx="1" presStyleCnt="2" custScaleY="66178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A577AE6-A176-4995-BB39-5889ECFFCE90}" type="presOf" srcId="{266D9BDF-2DEC-426F-8A0E-021285981875}" destId="{CFAC7CBA-8BA8-4357-BE7C-E98EA3249200}" srcOrd="0" destOrd="0" presId="urn:microsoft.com/office/officeart/2005/8/layout/vList2"/>
    <dgm:cxn modelId="{27DB6423-81AB-4437-878B-26BBC8370236}" srcId="{266D9BDF-2DEC-426F-8A0E-021285981875}" destId="{030EC87A-DC12-464A-AE95-B4374B3568BE}" srcOrd="1" destOrd="0" parTransId="{0465BF2A-FD8D-43BB-88E9-736B610ABB55}" sibTransId="{6D610F1D-8CB3-408B-927D-C5BABF547578}"/>
    <dgm:cxn modelId="{B8C68D3A-904D-4F66-B925-75B400418900}" type="presOf" srcId="{8A06EA0B-27E6-44F9-B898-C7A0E940F1AD}" destId="{46763452-99A3-4DF3-BF4B-B113615E0B9F}" srcOrd="0" destOrd="0" presId="urn:microsoft.com/office/officeart/2005/8/layout/vList2"/>
    <dgm:cxn modelId="{CD459A22-E312-45B7-AA40-9A2C65EB4266}" srcId="{266D9BDF-2DEC-426F-8A0E-021285981875}" destId="{8A06EA0B-27E6-44F9-B898-C7A0E940F1AD}" srcOrd="0" destOrd="0" parTransId="{70D99EF4-FA6A-47CD-AFD9-B34785637EC3}" sibTransId="{88866D6B-78CD-41BF-B597-FA96A7F88146}"/>
    <dgm:cxn modelId="{BAE8A154-0EDE-4DAC-93E2-37847E06A419}" type="presOf" srcId="{030EC87A-DC12-464A-AE95-B4374B3568BE}" destId="{42EF457D-B717-4DBB-9582-41DF572BFB2B}" srcOrd="0" destOrd="0" presId="urn:microsoft.com/office/officeart/2005/8/layout/vList2"/>
    <dgm:cxn modelId="{EBD0CE06-D86E-4B55-A2EE-F090BEBE313A}" type="presParOf" srcId="{CFAC7CBA-8BA8-4357-BE7C-E98EA3249200}" destId="{46763452-99A3-4DF3-BF4B-B113615E0B9F}" srcOrd="0" destOrd="0" presId="urn:microsoft.com/office/officeart/2005/8/layout/vList2"/>
    <dgm:cxn modelId="{3005EC99-F11D-4569-B683-1F20C4AC00F7}" type="presParOf" srcId="{CFAC7CBA-8BA8-4357-BE7C-E98EA3249200}" destId="{0D45B1F4-E032-4FC0-83AF-FA83C41ECBCF}" srcOrd="1" destOrd="0" presId="urn:microsoft.com/office/officeart/2005/8/layout/vList2"/>
    <dgm:cxn modelId="{6B8CC1B1-5E0D-413E-A333-DB677708EEFA}" type="presParOf" srcId="{CFAC7CBA-8BA8-4357-BE7C-E98EA3249200}" destId="{42EF457D-B717-4DBB-9582-41DF572BFB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B7844-D455-46A3-9827-508F92658A1F}" type="datetimeFigureOut">
              <a:rPr lang="en-US" smtClean="0"/>
              <a:pPr/>
              <a:t>12/9/2024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4068E-9563-46C6-8443-000097E93E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70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3526-D5CA-4927-9C29-F945D463D624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D89E-5F61-410A-94BA-6BD0A0C20716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E70D-6E5F-45A1-9D86-5EFB06AB2721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61E39-8317-47B8-AE75-AF18173A74AA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A974-7985-4BC5-A254-9F286E542B7C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5C3B-2AD0-496B-B213-C10B4ED2ECD3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0BFE-A730-48C2-9952-3D8E1EB3E008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DA8AD-9BD1-4241-9EBE-8459843C7EDC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F271-25F5-4D42-B4CB-218CF833B1B0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1BD96-2E49-445A-A5B4-1DCACB007FDA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E70A-6821-4A14-ACE4-2E9794DA69DC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321E3-079B-48A4-8E4B-F0D80D5BAE53}" type="datetime1">
              <a:rPr lang="en-US" smtClean="0"/>
              <a:pPr/>
              <a:t>12/9/2024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63551-274B-45DD-B954-ADBF9B52BF5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130425"/>
            <a:ext cx="8143932" cy="2012955"/>
          </a:xfrm>
        </p:spPr>
        <p:txBody>
          <a:bodyPr>
            <a:noAutofit/>
          </a:bodyPr>
          <a:lstStyle/>
          <a:p>
            <a:r>
              <a:rPr lang="en-US" sz="48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</a:t>
            </a:r>
            <a:r>
              <a:rPr lang="sr-Latn-CS" sz="48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ribavljanje </a:t>
            </a:r>
            <a:r>
              <a:rPr lang="sr-Latn-CS" sz="48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prevoznih</a:t>
            </a:r>
            <a:r>
              <a:rPr lang="en-US" sz="48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,</a:t>
            </a:r>
            <a:r>
              <a:rPr lang="sr-Latn-CS" sz="48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sr-Latn-CS" sz="48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smeštajnih i ostalih delova turističkog aranžmana</a:t>
            </a:r>
            <a:endParaRPr lang="en-GB" sz="48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Karakteristike turističke ponude</a:t>
            </a:r>
            <a:endParaRPr lang="en-GB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1142976" y="1428736"/>
          <a:ext cx="6715172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Pribavljanje prevoznih kapaciteta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sr-Latn-CS" sz="3600" dirty="0" smtClean="0"/>
              <a:t>Karakteristike turističke ponude</a:t>
            </a:r>
            <a:endParaRPr lang="en-GB" sz="3600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14282" y="378619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Turistička agencija poverava prevoz saobraćajnom preduzeću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Koriste se redovne linije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Odobrava se niža cena za grupe putnika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>
                <a:solidFill>
                  <a:schemeClr val="bg1"/>
                </a:solidFill>
              </a:rPr>
              <a:t>Pribavljanje prevoznih kapaciteta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4282" y="4786322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Zakup prevoznog sredstva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Fi</a:t>
            </a:r>
            <a:r>
              <a:rPr lang="en-US" sz="2400" b="1" dirty="0" err="1" smtClean="0"/>
              <a:t>ks</a:t>
            </a:r>
            <a:r>
              <a:rPr lang="sr-Latn-CS" sz="2400" b="1" dirty="0" smtClean="0"/>
              <a:t>na obaveza za organizatora putovanja bez obzira na iskorišćenost kapaciteta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>
                <a:solidFill>
                  <a:schemeClr val="bg1"/>
                </a:solidFill>
              </a:rPr>
              <a:t>Pribavljanje prevoznih kapaciteta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/>
              <a:t>Karakteristike turističke ponude</a:t>
            </a:r>
            <a:endParaRPr lang="en-GB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autobuskog prevoza</a:t>
            </a:r>
            <a:endParaRPr lang="en-GB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768865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Ugovor o iznajmljivanju ili zakupu </a:t>
            </a:r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autobusa</a:t>
            </a:r>
          </a:p>
          <a:p>
            <a:r>
              <a:rPr lang="sr-Latn-CS" dirty="0"/>
              <a:t>Cena je </a:t>
            </a:r>
            <a:r>
              <a:rPr lang="sr-Latn-CS" dirty="0" smtClean="0"/>
              <a:t>fi</a:t>
            </a:r>
            <a:r>
              <a:rPr lang="en-US" dirty="0" err="1" smtClean="0"/>
              <a:t>ks</a:t>
            </a:r>
            <a:r>
              <a:rPr lang="sr-Latn-CS" dirty="0" smtClean="0"/>
              <a:t>na </a:t>
            </a:r>
            <a:r>
              <a:rPr lang="sr-Latn-CS" dirty="0"/>
              <a:t>i zavisi od planirane kilometraže, ali i od dužine </a:t>
            </a:r>
            <a:r>
              <a:rPr lang="sr-Latn-CS" dirty="0" smtClean="0"/>
              <a:t>zakupa</a:t>
            </a:r>
          </a:p>
          <a:p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Ekonomski rezultati su vezani za stepen iskorišćenosti kapaciteta</a:t>
            </a:r>
          </a:p>
          <a:p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U strukturi cena paket aranžmana troškovi prevoza se javljaju kao </a:t>
            </a:r>
            <a:r>
              <a:rPr lang="sr-Latn-CS" b="1" dirty="0" smtClean="0">
                <a:solidFill>
                  <a:schemeClr val="bg2">
                    <a:lumMod val="75000"/>
                  </a:schemeClr>
                </a:solidFill>
              </a:rPr>
              <a:t>fi</a:t>
            </a:r>
            <a:r>
              <a:rPr lang="en-US" b="1" dirty="0" err="1" smtClean="0">
                <a:solidFill>
                  <a:schemeClr val="bg2">
                    <a:lumMod val="75000"/>
                  </a:schemeClr>
                </a:solidFill>
              </a:rPr>
              <a:t>ks</a:t>
            </a:r>
            <a:r>
              <a:rPr lang="sr-Latn-CS" b="1" dirty="0" smtClean="0">
                <a:solidFill>
                  <a:schemeClr val="bg2">
                    <a:lumMod val="75000"/>
                  </a:schemeClr>
                </a:solidFill>
              </a:rPr>
              <a:t>ni trošak</a:t>
            </a:r>
          </a:p>
          <a:p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Pravilno planiranje broja učesnika i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određivanje praga rentabilnosti (</a:t>
            </a:r>
            <a:r>
              <a:rPr lang="sr-Latn-CS" i="1" dirty="0" smtClean="0">
                <a:solidFill>
                  <a:schemeClr val="bg2">
                    <a:lumMod val="75000"/>
                  </a:schemeClr>
                </a:solidFill>
              </a:rPr>
              <a:t>break even point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) tj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 obim prodatih aranžmana pri kome prihodi pokrivaju troškove</a:t>
            </a:r>
            <a:endParaRPr lang="en-GB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autobuskog prevoza</a:t>
            </a:r>
            <a:endParaRPr lang="en-GB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768865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Ugovor o iznajmljivanju ili zakupu </a:t>
            </a:r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autobusa</a:t>
            </a:r>
          </a:p>
          <a:p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Cena je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fi</a:t>
            </a:r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ks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na </a:t>
            </a:r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i zavisi od planirane kilometraže, ali i od dužine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zakupa</a:t>
            </a:r>
          </a:p>
          <a:p>
            <a:r>
              <a:rPr lang="sr-Latn-CS" dirty="0" smtClean="0"/>
              <a:t>Ekonomski rezultati su vezani za stepen iskorišćenosti kapaciteta</a:t>
            </a:r>
          </a:p>
          <a:p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U strukturi cena paket aranžmana troškovi prevoza se javljaju kao </a:t>
            </a:r>
            <a:r>
              <a:rPr lang="sr-Latn-CS" b="1" dirty="0" smtClean="0">
                <a:solidFill>
                  <a:schemeClr val="bg2">
                    <a:lumMod val="75000"/>
                  </a:schemeClr>
                </a:solidFill>
              </a:rPr>
              <a:t>fi</a:t>
            </a:r>
            <a:r>
              <a:rPr lang="en-US" b="1" dirty="0" err="1" smtClean="0">
                <a:solidFill>
                  <a:schemeClr val="bg2">
                    <a:lumMod val="75000"/>
                  </a:schemeClr>
                </a:solidFill>
              </a:rPr>
              <a:t>ks</a:t>
            </a:r>
            <a:r>
              <a:rPr lang="sr-Latn-CS" b="1" dirty="0" smtClean="0">
                <a:solidFill>
                  <a:schemeClr val="bg2">
                    <a:lumMod val="75000"/>
                  </a:schemeClr>
                </a:solidFill>
              </a:rPr>
              <a:t>ni trošak</a:t>
            </a:r>
          </a:p>
          <a:p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Pravilno planiranje broja učesnika i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određivanje praga rentabilnosti (</a:t>
            </a:r>
            <a:r>
              <a:rPr lang="sr-Latn-CS" i="1" dirty="0" smtClean="0">
                <a:solidFill>
                  <a:schemeClr val="bg2">
                    <a:lumMod val="75000"/>
                  </a:schemeClr>
                </a:solidFill>
              </a:rPr>
              <a:t>break even point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) tj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 obim prodatih aranžmana pri kome prihodi pokrivaju troškove</a:t>
            </a:r>
            <a:endParaRPr lang="en-GB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autobuskog prevoza</a:t>
            </a:r>
            <a:endParaRPr lang="en-GB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768865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Ugovor o iznajmljivanju ili zakupu </a:t>
            </a:r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autobusa</a:t>
            </a:r>
          </a:p>
          <a:p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Cena je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fi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k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na </a:t>
            </a:r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i zavisi od planirane kilometraže, ali i od dužine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zakupa</a:t>
            </a:r>
          </a:p>
          <a:p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Ekonomski rezultati su vezani za stepen iskorišćenosti kapaciteta</a:t>
            </a:r>
          </a:p>
          <a:p>
            <a:r>
              <a:rPr lang="sr-Latn-CS" dirty="0" smtClean="0"/>
              <a:t>U strukturi cena paket aranžmana troškovi prevoza se javljaju kao </a:t>
            </a:r>
            <a:r>
              <a:rPr lang="sr-Latn-CS" b="1" dirty="0" smtClean="0">
                <a:solidFill>
                  <a:srgbClr val="FF0000"/>
                </a:solidFill>
              </a:rPr>
              <a:t>fi</a:t>
            </a:r>
            <a:r>
              <a:rPr lang="en-US" b="1" dirty="0" err="1" smtClean="0">
                <a:solidFill>
                  <a:srgbClr val="FF0000"/>
                </a:solidFill>
              </a:rPr>
              <a:t>ks</a:t>
            </a:r>
            <a:r>
              <a:rPr lang="sr-Latn-CS" b="1" dirty="0" smtClean="0">
                <a:solidFill>
                  <a:srgbClr val="FF0000"/>
                </a:solidFill>
              </a:rPr>
              <a:t>ni trošak</a:t>
            </a:r>
          </a:p>
          <a:p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Pravilno planiranje broja učesnika i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određivanje praga rentabilnosti (</a:t>
            </a:r>
            <a:r>
              <a:rPr lang="sr-Latn-CS" i="1" dirty="0" smtClean="0">
                <a:solidFill>
                  <a:schemeClr val="bg2">
                    <a:lumMod val="75000"/>
                  </a:schemeClr>
                </a:solidFill>
              </a:rPr>
              <a:t>break even point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) tj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 obim prodatih aranžmana pri kome prihodi pokrivaju troškove</a:t>
            </a:r>
            <a:endParaRPr lang="en-GB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autobuskog prevoza</a:t>
            </a:r>
            <a:endParaRPr lang="en-GB" sz="36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4768865"/>
          </a:xfrm>
        </p:spPr>
        <p:txBody>
          <a:bodyPr>
            <a:normAutofit fontScale="92500" lnSpcReduction="20000"/>
          </a:bodyPr>
          <a:lstStyle/>
          <a:p>
            <a:r>
              <a:rPr lang="sr-Latn-C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Ugovor o iznajmljivanju ili zakupu </a:t>
            </a:r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autobusa</a:t>
            </a:r>
          </a:p>
          <a:p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Cena je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fi</a:t>
            </a:r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ks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na </a:t>
            </a:r>
            <a:r>
              <a:rPr lang="sr-Latn-CS" dirty="0">
                <a:solidFill>
                  <a:schemeClr val="bg2">
                    <a:lumMod val="75000"/>
                  </a:schemeClr>
                </a:solidFill>
              </a:rPr>
              <a:t>i zavisi od planirane kilometraže, ali i od dužine </a:t>
            </a:r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zakupa</a:t>
            </a:r>
          </a:p>
          <a:p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Ekonomski rezultati su vezani za stepen iskorišćenosti kapaciteta</a:t>
            </a:r>
          </a:p>
          <a:p>
            <a:r>
              <a:rPr lang="sr-Latn-CS" dirty="0" smtClean="0">
                <a:solidFill>
                  <a:schemeClr val="bg2">
                    <a:lumMod val="75000"/>
                  </a:schemeClr>
                </a:solidFill>
              </a:rPr>
              <a:t>U strukturi cena paket aranžmana troškovi prevoza se javljaju kao </a:t>
            </a:r>
            <a:r>
              <a:rPr lang="sr-Latn-CS" b="1" dirty="0" smtClean="0">
                <a:solidFill>
                  <a:schemeClr val="bg2">
                    <a:lumMod val="75000"/>
                  </a:schemeClr>
                </a:solidFill>
              </a:rPr>
              <a:t>fi</a:t>
            </a:r>
            <a:r>
              <a:rPr lang="en-US" b="1" dirty="0" err="1" smtClean="0">
                <a:solidFill>
                  <a:schemeClr val="bg2">
                    <a:lumMod val="75000"/>
                  </a:schemeClr>
                </a:solidFill>
              </a:rPr>
              <a:t>ks</a:t>
            </a:r>
            <a:r>
              <a:rPr lang="sr-Latn-CS" b="1" dirty="0" smtClean="0">
                <a:solidFill>
                  <a:schemeClr val="bg2">
                    <a:lumMod val="75000"/>
                  </a:schemeClr>
                </a:solidFill>
              </a:rPr>
              <a:t>ni trošak</a:t>
            </a:r>
          </a:p>
          <a:p>
            <a:r>
              <a:rPr lang="sr-Latn-CS" dirty="0"/>
              <a:t>Pravilno planiranje broja učesnika i </a:t>
            </a:r>
            <a:r>
              <a:rPr lang="sr-Latn-CS" dirty="0" smtClean="0"/>
              <a:t>određivanje praga rentabilnosti (</a:t>
            </a:r>
            <a:r>
              <a:rPr lang="sr-Latn-CS" b="1" i="1" dirty="0" smtClean="0">
                <a:solidFill>
                  <a:srgbClr val="FF0000"/>
                </a:solidFill>
              </a:rPr>
              <a:t>break even point</a:t>
            </a:r>
            <a:r>
              <a:rPr lang="sr-Latn-CS" dirty="0" smtClean="0"/>
              <a:t>) tj</a:t>
            </a:r>
            <a:r>
              <a:rPr lang="en-US" dirty="0" smtClean="0"/>
              <a:t>.</a:t>
            </a:r>
            <a:r>
              <a:rPr lang="sr-Latn-CS" dirty="0" smtClean="0"/>
              <a:t> obim prodatih aranžmana pri kome prihodi pokrivaju troškove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Angažovanje autobusa</a:t>
            </a:r>
            <a:endParaRPr lang="en-GB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2844" y="1600200"/>
          <a:ext cx="8858312" cy="3568068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214578"/>
                <a:gridCol w="2214578"/>
                <a:gridCol w="2214578"/>
                <a:gridCol w="2214578"/>
              </a:tblGrid>
              <a:tr h="1232962">
                <a:tc>
                  <a:txBody>
                    <a:bodyPr/>
                    <a:lstStyle/>
                    <a:p>
                      <a:r>
                        <a:rPr lang="sr-Latn-CS" sz="2000" dirty="0" smtClean="0"/>
                        <a:t>Na bazi auto dana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dirty="0" smtClean="0"/>
                        <a:t>Do 300 km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dirty="0" smtClean="0"/>
                        <a:t>Plaća se 300 km bez obzira ako se koristi manje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dirty="0" smtClean="0"/>
                        <a:t>Primer:</a:t>
                      </a:r>
                      <a:r>
                        <a:rPr lang="sr-Latn-CS" sz="2000" baseline="0" dirty="0" smtClean="0"/>
                        <a:t> izlet za Novi Sad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4466"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Prema stvarnoj kilometraži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Veća</a:t>
                      </a:r>
                      <a:r>
                        <a:rPr lang="sr-Latn-CS" sz="2000" b="1" baseline="0" dirty="0" smtClean="0"/>
                        <a:t> kilometraža npr 500 km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Auto dan (300km) + razlika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Primer:</a:t>
                      </a:r>
                      <a:r>
                        <a:rPr lang="sr-Latn-CS" sz="2000" b="1" baseline="0" dirty="0" smtClean="0"/>
                        <a:t> izlet Zlatibor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2962"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Prema dužini trajanja (vremena najma)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Transferi</a:t>
                      </a:r>
                      <a:r>
                        <a:rPr lang="sr-Latn-CS" sz="2000" b="1" baseline="0" dirty="0" smtClean="0"/>
                        <a:t> </a:t>
                      </a:r>
                    </a:p>
                    <a:p>
                      <a:r>
                        <a:rPr lang="sr-Latn-CS" sz="2000" b="1" baseline="0" dirty="0" smtClean="0"/>
                        <a:t>Razgledanje grada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Pola auto dana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000" b="1" dirty="0" smtClean="0"/>
                        <a:t>Primer: transfer beogradski aerodrom –</a:t>
                      </a:r>
                      <a:r>
                        <a:rPr lang="sr-Latn-CS" sz="2000" b="1" baseline="0" dirty="0" smtClean="0"/>
                        <a:t> hotel “Moskva”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avio prevoza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CS" sz="3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Ugovor o </a:t>
            </a:r>
            <a:r>
              <a:rPr lang="sr-Latn-CS" sz="3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čarteru</a:t>
            </a:r>
          </a:p>
          <a:p>
            <a:r>
              <a:rPr lang="sr-Latn-CS" sz="3000" dirty="0" smtClean="0"/>
              <a:t>između </a:t>
            </a:r>
            <a:r>
              <a:rPr lang="sr-Latn-CS" sz="3000" dirty="0"/>
              <a:t>vazduhoplovnog prevozioca i turoperatora pri formiranju </a:t>
            </a:r>
            <a:r>
              <a:rPr lang="sr-Latn-CS" sz="3000" dirty="0">
                <a:solidFill>
                  <a:srgbClr val="FF0000"/>
                </a:solidFill>
              </a:rPr>
              <a:t>paušalnih </a:t>
            </a:r>
            <a:r>
              <a:rPr lang="sr-Latn-CS" sz="3000" dirty="0" smtClean="0">
                <a:solidFill>
                  <a:srgbClr val="FF0000"/>
                </a:solidFill>
              </a:rPr>
              <a:t>putovanja</a:t>
            </a:r>
          </a:p>
          <a:p>
            <a:r>
              <a:rPr lang="sr-Latn-CS" sz="3000" u="sng" dirty="0" smtClean="0"/>
              <a:t>Obaveza avio prevoznika</a:t>
            </a:r>
            <a:r>
              <a:rPr lang="sr-Latn-CS" sz="3000" dirty="0" smtClean="0"/>
              <a:t> </a:t>
            </a:r>
            <a:r>
              <a:rPr lang="en-US" sz="3000" dirty="0" smtClean="0"/>
              <a:t> </a:t>
            </a:r>
            <a:r>
              <a:rPr lang="sr-Latn-CS" sz="3000" dirty="0" smtClean="0"/>
              <a:t>je da organizatoru putovanja stavi na raspolaganje avion određenog kapaciteta sa posadom,</a:t>
            </a:r>
            <a:r>
              <a:rPr lang="en-US" sz="3000" dirty="0" smtClean="0"/>
              <a:t> </a:t>
            </a:r>
            <a:r>
              <a:rPr lang="sr-Latn-CS" sz="3000" dirty="0" smtClean="0"/>
              <a:t>u dogovoreno vreme i na određenoj relaciji</a:t>
            </a:r>
          </a:p>
          <a:p>
            <a:r>
              <a:rPr lang="en-US" sz="3000" u="sng" dirty="0" smtClean="0"/>
              <a:t>O</a:t>
            </a:r>
            <a:r>
              <a:rPr lang="sr-Latn-CS" sz="3000" u="sng" dirty="0" smtClean="0"/>
              <a:t>baveza organizatora putovanja</a:t>
            </a:r>
            <a:r>
              <a:rPr lang="sr-Latn-CS" sz="3000" dirty="0" smtClean="0"/>
              <a:t>  je da unapred plati ugovorenu cenu bez obzira na stepen popunjenosti kapaciteta</a:t>
            </a:r>
            <a:endParaRPr lang="en-GB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avio prevoza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sr-Latn-CS" sz="3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Bitni elementi ugovora </a:t>
            </a:r>
            <a:r>
              <a:rPr lang="sr-Latn-CS" sz="3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o </a:t>
            </a:r>
            <a:r>
              <a:rPr lang="sr-Latn-CS" sz="3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čarteru</a:t>
            </a:r>
          </a:p>
          <a:p>
            <a:r>
              <a:rPr lang="sr-Latn-CS" sz="3000" dirty="0" smtClean="0"/>
              <a:t>Vreme angažovanja aviona (dan i sat)</a:t>
            </a:r>
          </a:p>
          <a:p>
            <a:r>
              <a:rPr lang="sr-Latn-CS" sz="3000" dirty="0" smtClean="0"/>
              <a:t>Destinacija na kojoj se angažuje avion (aerodrom poletanja i sletanja)</a:t>
            </a:r>
          </a:p>
          <a:p>
            <a:r>
              <a:rPr lang="sr-Latn-CS" sz="3000" dirty="0" smtClean="0"/>
              <a:t>Tip aviona i njegov kapacitet (broj sedišta)</a:t>
            </a:r>
          </a:p>
          <a:p>
            <a:r>
              <a:rPr lang="sr-Latn-CS" sz="3000" dirty="0" smtClean="0"/>
              <a:t>Cena angažovanja aviona</a:t>
            </a:r>
          </a:p>
          <a:p>
            <a:r>
              <a:rPr lang="sr-Latn-CS" sz="3000" dirty="0" smtClean="0"/>
              <a:t>Vreme za koje se avion angažuje (dužina leta)</a:t>
            </a:r>
          </a:p>
          <a:p>
            <a:r>
              <a:rPr lang="sr-Latn-CS" sz="3000" dirty="0" smtClean="0"/>
              <a:t>Vrste usluga za vreme leta</a:t>
            </a:r>
          </a:p>
          <a:p>
            <a:r>
              <a:rPr lang="sr-Latn-CS" sz="3000" dirty="0" smtClean="0"/>
              <a:t>Način i pravo otkaza ...</a:t>
            </a:r>
            <a:endParaRPr lang="en-GB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>
                <a:solidFill>
                  <a:schemeClr val="bg1"/>
                </a:solidFill>
              </a:rPr>
              <a:t>Modaliteti ugovora o čarteru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>
                <a:solidFill>
                  <a:schemeClr val="bg1"/>
                </a:solidFill>
              </a:rPr>
              <a:t>Modaliteti ugovora o čarteru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143248"/>
            <a:ext cx="85011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Zakupljuje se ceo kapacitet letelice za određeno vremensko razdoblje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Ane</a:t>
            </a:r>
            <a:r>
              <a:rPr lang="en-US" sz="2400" b="1" dirty="0" err="1" smtClean="0"/>
              <a:t>ks</a:t>
            </a:r>
            <a:r>
              <a:rPr lang="sr-Latn-CS" sz="2400" b="1" dirty="0" smtClean="0"/>
              <a:t>om se utvrđuje raspored odredišta i vreme izvođenja letova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58204" cy="1011222"/>
          </a:xfrm>
          <a:noFill/>
          <a:ln w="57150">
            <a:noFill/>
          </a:ln>
        </p:spPr>
        <p:txBody>
          <a:bodyPr>
            <a:normAutofit/>
          </a:bodyPr>
          <a:lstStyle/>
          <a:p>
            <a:pPr lvl="0">
              <a:defRPr/>
            </a:pPr>
            <a:r>
              <a:rPr lang="sr-Latn-CS" b="1" dirty="0">
                <a:solidFill>
                  <a:schemeClr val="bg1"/>
                </a:solidFill>
              </a:rPr>
              <a:t>Modaliteti ugovora o čarteru</a:t>
            </a:r>
            <a:endParaRPr lang="en-GB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3857628"/>
            <a:ext cx="8501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Zakupljuje se avion za veći broj polazaka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Utvrđuje se tačna učestalost letova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>
                <a:solidFill>
                  <a:schemeClr val="bg1"/>
                </a:solidFill>
              </a:rPr>
              <a:t>Modaliteti ugovora o čarteru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4786322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 smtClean="0"/>
              <a:t>- Zakup za samo jedan let (odlazak i povratak)</a:t>
            </a:r>
          </a:p>
          <a:p>
            <a:endParaRPr lang="sr-Latn-CS" sz="2400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>
                <a:solidFill>
                  <a:schemeClr val="bg1"/>
                </a:solidFill>
              </a:rPr>
              <a:t>Modaliteti ugovora o čarteru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5357826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Zakupljuje se određeni broj mesta na letu koji organizuje čarter kompanija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Cena je određena brojem zakupljenih sedišta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r-Latn-C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Značaj čarter letova</a:t>
            </a:r>
            <a:endParaRPr lang="en-GB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Doprineli su pojavi masovnih organizovanih putovanja</a:t>
            </a:r>
          </a:p>
          <a:p>
            <a:r>
              <a:rPr lang="sr-Latn-CS" dirty="0" smtClean="0"/>
              <a:t>Faktor popunjenosti kapaciteta oko 80%-90% što se ogleda </a:t>
            </a:r>
            <a:r>
              <a:rPr lang="en-US" dirty="0" smtClean="0"/>
              <a:t>u </a:t>
            </a:r>
            <a:r>
              <a:rPr lang="sr-Latn-CS" dirty="0" smtClean="0"/>
              <a:t>niže</a:t>
            </a:r>
            <a:r>
              <a:rPr lang="en-US" dirty="0" smtClean="0"/>
              <a:t>m</a:t>
            </a:r>
            <a:r>
              <a:rPr lang="sr-Latn-CS" dirty="0" smtClean="0"/>
              <a:t> trošk</a:t>
            </a:r>
            <a:r>
              <a:rPr lang="en-US" dirty="0" smtClean="0"/>
              <a:t>u</a:t>
            </a:r>
            <a:r>
              <a:rPr lang="sr-Latn-CS" dirty="0" smtClean="0"/>
              <a:t> po turisti i mogućnošću ponude niže cene u sklopu aranžmana</a:t>
            </a:r>
          </a:p>
          <a:p>
            <a:r>
              <a:rPr lang="sr-Latn-CS" dirty="0" smtClean="0"/>
              <a:t>Ekspanzija poslovanja čarter kompanija 60-ih i 70-ih godina na području Mediterana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r-Latn-C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Značaj čarter letova</a:t>
            </a:r>
            <a:endParaRPr lang="en-GB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/>
              <a:t>Za razliku od </a:t>
            </a:r>
            <a:r>
              <a:rPr lang="sr-Latn-CS" dirty="0" smtClean="0">
                <a:solidFill>
                  <a:srgbClr val="FF0000"/>
                </a:solidFill>
              </a:rPr>
              <a:t>redovnih linija</a:t>
            </a:r>
            <a:r>
              <a:rPr lang="sr-Latn-CS" dirty="0" smtClean="0"/>
              <a:t> gde se letovi obavljaju bez obzira na popunjenost kapaciteta i stepena rentabilnosti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 </a:t>
            </a:r>
            <a:r>
              <a:rPr lang="sr-Latn-CS" dirty="0" smtClean="0">
                <a:solidFill>
                  <a:srgbClr val="FF0000"/>
                </a:solidFill>
              </a:rPr>
              <a:t>čarter letovi</a:t>
            </a:r>
            <a:r>
              <a:rPr lang="sr-Latn-CS" dirty="0" smtClean="0"/>
              <a:t> se organizuju u uslovima kada postoji određeni nivo tražnje</a:t>
            </a:r>
          </a:p>
          <a:p>
            <a:pPr>
              <a:buNone/>
            </a:pPr>
            <a:r>
              <a:rPr lang="sr-Latn-CS" dirty="0" smtClean="0"/>
              <a:t>          Vazduhoplovne kompanije uvode posebne čarter tarife za grupe korisnika na redovnim linijama, pretvaraju neke redovne linije u čarterske ili osnivaju sopstvene čarter kompanije</a:t>
            </a:r>
          </a:p>
          <a:p>
            <a:pPr>
              <a:buNone/>
            </a:pPr>
            <a:r>
              <a:rPr lang="sr-Latn-CS" i="1" dirty="0" smtClean="0"/>
              <a:t>    Britannia Airways</a:t>
            </a:r>
            <a:r>
              <a:rPr lang="sr-Latn-CS" dirty="0" smtClean="0"/>
              <a:t>, </a:t>
            </a:r>
            <a:r>
              <a:rPr lang="sr-Latn-CS" sz="3000" dirty="0" smtClean="0"/>
              <a:t>Velika Britanija </a:t>
            </a:r>
            <a:r>
              <a:rPr lang="sr-Latn-CS" dirty="0" smtClean="0"/>
              <a:t>i </a:t>
            </a:r>
            <a:r>
              <a:rPr lang="sr-Latn-CS" i="1" dirty="0" smtClean="0"/>
              <a:t>LTU</a:t>
            </a:r>
            <a:r>
              <a:rPr lang="sr-Latn-CS" dirty="0" smtClean="0"/>
              <a:t> </a:t>
            </a:r>
            <a:r>
              <a:rPr lang="sr-Latn-CS" sz="3000" dirty="0" smtClean="0"/>
              <a:t>Nemačka</a:t>
            </a:r>
            <a:endParaRPr lang="en-GB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357158" y="3929066"/>
            <a:ext cx="978408" cy="357190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r-Latn-CS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Značaj čarter letova</a:t>
            </a:r>
            <a:endParaRPr lang="en-GB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3000" dirty="0" smtClean="0"/>
              <a:t>Smatra se da je racionalno ići na organizovanje čarter letova u sezoni ako se turistička tražnja za destinacijom procenjuje na najmanje 2</a:t>
            </a:r>
            <a:r>
              <a:rPr lang="en-US" sz="3000" dirty="0" smtClean="0"/>
              <a:t>.</a:t>
            </a:r>
            <a:r>
              <a:rPr lang="sr-Latn-CS" sz="3000" dirty="0" smtClean="0"/>
              <a:t>000 prodatih aranžmana</a:t>
            </a:r>
          </a:p>
          <a:p>
            <a:r>
              <a:rPr lang="sr-Latn-CS" sz="3000" dirty="0" smtClean="0"/>
              <a:t>Čarter saobraćaj je najrazvijeniji na području Mediterana i između Evrope i Severne Amerike</a:t>
            </a:r>
            <a:endParaRPr lang="en-GB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CS" sz="4000" b="1" dirty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Razlika između tržišnih segmenata usmerenih na redovni i čarter saobraćaj</a:t>
            </a:r>
            <a:endParaRPr lang="en-GB" sz="4000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42843" y="1928802"/>
          <a:ext cx="8715438" cy="4297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905146"/>
                <a:gridCol w="2905146"/>
                <a:gridCol w="2905146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CS" sz="2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FAKTOR</a:t>
                      </a:r>
                      <a:endParaRPr lang="en-GB" sz="2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REDOVNI</a:t>
                      </a:r>
                      <a:endParaRPr lang="en-GB" sz="24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ČARTER</a:t>
                      </a:r>
                      <a:endParaRPr lang="en-GB" sz="24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Cilj</a:t>
                      </a:r>
                      <a:r>
                        <a:rPr lang="sr-Latn-CS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 putovanja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Poslovni, porodični, turistički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Turistički, poseta rođacima</a:t>
                      </a:r>
                      <a:r>
                        <a:rPr lang="sr-Latn-CS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 i prijateljima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Bitne prednosti za putnika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Učestalost, prethodna rezervacija</a:t>
                      </a:r>
                      <a:r>
                        <a:rPr lang="sr-Latn-CS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 nije neophodna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Niski troškovi, prodaje</a:t>
                      </a:r>
                      <a:r>
                        <a:rPr lang="sr-Latn-CS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 se kao paket aranžman, sedmično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Ko obezbeđuje plaćanje</a:t>
                      </a:r>
                    </a:p>
                    <a:p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Kompanija, putnik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Putnik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Motivacija za kupovinu</a:t>
                      </a:r>
                    </a:p>
                    <a:p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Neophodnost za putovanjem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Želja za putovanjem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Učesnici putovanja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Pojedinac ili porodica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Parovi, porodice, grupe ili prijatelji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Vremenski priod u kome se odvija putovanje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U skladu sa potrebom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Školski odmor, </a:t>
                      </a:r>
                    </a:p>
                    <a:p>
                      <a:r>
                        <a:rPr lang="sr-Latn-CS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a:rPr>
                        <a:t>leto, zima, vikendi</a:t>
                      </a:r>
                      <a:endParaRPr lang="en-GB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avio prevoza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sr-Latn-CS" sz="3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Korišćenje redovnih linija u avio saobraćaju i tarifa za turistička putovanja</a:t>
            </a:r>
          </a:p>
          <a:p>
            <a:pPr marL="514350" indent="-514350"/>
            <a:r>
              <a:rPr lang="sr-Latn-CS" sz="3000" dirty="0" smtClean="0"/>
              <a:t>Uvođenje specijalnih tarifa od strane avio prevozilaca bilo je uslovjeno potrebom da se obezbedi veća iskorišćenost prevoznih kapaciteta na redovnom saobraćaju</a:t>
            </a:r>
          </a:p>
          <a:p>
            <a:pPr marL="514350" indent="-514350"/>
            <a:r>
              <a:rPr lang="sr-Latn-CS" sz="3000" dirty="0" smtClean="0"/>
              <a:t>Poseban značaj imaju </a:t>
            </a:r>
            <a:r>
              <a:rPr lang="sr-Latn-CS" sz="3000" b="1" i="1" dirty="0" smtClean="0">
                <a:solidFill>
                  <a:srgbClr val="FF0000"/>
                </a:solidFill>
              </a:rPr>
              <a:t>Inclusive Tours </a:t>
            </a:r>
            <a:r>
              <a:rPr lang="sr-Latn-CS" sz="3000" dirty="0" smtClean="0"/>
              <a:t>tarife </a:t>
            </a:r>
          </a:p>
          <a:p>
            <a:pPr marL="514350" indent="-514350">
              <a:buNone/>
            </a:pPr>
            <a:r>
              <a:rPr lang="sr-Latn-CS" sz="3000" b="1" dirty="0" smtClean="0"/>
              <a:t>      </a:t>
            </a:r>
            <a:r>
              <a:rPr lang="sr-Latn-CS" sz="3000" dirty="0" smtClean="0"/>
              <a:t>(IT tarife) koje se koriste pri formiranju turističkih aranžmana i osim usluge prevoza moraju sadržati bar još jednu turističku uslugu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Vrste </a:t>
            </a:r>
            <a:r>
              <a:rPr kumimoji="0" lang="sr-Latn-CS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Inclusive</a:t>
            </a:r>
            <a:r>
              <a:rPr kumimoji="0" lang="sr-Latn-CS" sz="4400" b="1" i="1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Tours </a:t>
            </a:r>
            <a:r>
              <a:rPr kumimoji="0" lang="sr-Latn-C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(IT) tarifa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 smtClean="0">
                <a:solidFill>
                  <a:schemeClr val="bg1"/>
                </a:solidFill>
              </a:rPr>
              <a:t>Vrste </a:t>
            </a:r>
            <a:r>
              <a:rPr lang="sr-Latn-CS" sz="4400" b="1" i="1" dirty="0" smtClean="0">
                <a:solidFill>
                  <a:schemeClr val="bg1"/>
                </a:solidFill>
              </a:rPr>
              <a:t>Inclusive Tours </a:t>
            </a:r>
            <a:r>
              <a:rPr lang="sr-Latn-CS" sz="4400" b="1" dirty="0" smtClean="0">
                <a:solidFill>
                  <a:schemeClr val="bg1"/>
                </a:solidFill>
              </a:rPr>
              <a:t>(IT) tarifa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643182"/>
            <a:ext cx="85011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CS" sz="3600" b="1" dirty="0" smtClean="0"/>
          </a:p>
          <a:p>
            <a:pPr>
              <a:buFontTx/>
              <a:buChar char="-"/>
            </a:pPr>
            <a:r>
              <a:rPr lang="sr-Latn-CS" sz="2400" b="1" dirty="0" smtClean="0"/>
              <a:t>Koriste se kod individualnih turističkih putovanja </a:t>
            </a:r>
          </a:p>
          <a:p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58204" cy="1011222"/>
          </a:xfrm>
          <a:noFill/>
          <a:ln w="57150">
            <a:noFill/>
          </a:ln>
        </p:spPr>
        <p:txBody>
          <a:bodyPr>
            <a:normAutofit/>
          </a:bodyPr>
          <a:lstStyle/>
          <a:p>
            <a:pPr lvl="0">
              <a:defRPr/>
            </a:pPr>
            <a:r>
              <a:rPr lang="sr-Latn-CS" b="1" dirty="0" smtClean="0">
                <a:solidFill>
                  <a:schemeClr val="bg1"/>
                </a:solidFill>
              </a:rPr>
              <a:t>Vrste </a:t>
            </a:r>
            <a:r>
              <a:rPr lang="sr-Latn-CS" b="1" i="1" dirty="0" smtClean="0">
                <a:solidFill>
                  <a:schemeClr val="bg1"/>
                </a:solidFill>
              </a:rPr>
              <a:t>Inclusive Tours </a:t>
            </a:r>
            <a:r>
              <a:rPr lang="sr-Latn-CS" b="1" dirty="0" smtClean="0">
                <a:solidFill>
                  <a:schemeClr val="bg1"/>
                </a:solidFill>
              </a:rPr>
              <a:t>(IT) tarifa</a:t>
            </a:r>
            <a:endParaRPr lang="en-GB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3357562"/>
            <a:ext cx="8501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Koriste se za grupna turistička putovanja</a:t>
            </a:r>
          </a:p>
          <a:p>
            <a:endParaRPr lang="sr-Latn-CS" sz="24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 smtClean="0">
                <a:solidFill>
                  <a:schemeClr val="bg1"/>
                </a:solidFill>
              </a:rPr>
              <a:t>Vrste </a:t>
            </a:r>
            <a:r>
              <a:rPr lang="sr-Latn-CS" sz="4400" b="1" i="1" dirty="0" smtClean="0">
                <a:solidFill>
                  <a:schemeClr val="bg1"/>
                </a:solidFill>
              </a:rPr>
              <a:t>Inclusive Tours </a:t>
            </a:r>
            <a:r>
              <a:rPr lang="sr-Latn-CS" sz="4400" b="1" dirty="0" smtClean="0">
                <a:solidFill>
                  <a:schemeClr val="bg1"/>
                </a:solidFill>
              </a:rPr>
              <a:t>(IT) tarifa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4143380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Koriste se za grupna putovanja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Za ograničen broj relacija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Ugovara se fiksni zakup sa otkaznim rokom do dva meseca pred putovanje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 smtClean="0">
                <a:solidFill>
                  <a:schemeClr val="bg1"/>
                </a:solidFill>
              </a:rPr>
              <a:t>Vrste </a:t>
            </a:r>
            <a:r>
              <a:rPr lang="sr-Latn-CS" sz="4400" b="1" i="1" dirty="0" smtClean="0">
                <a:solidFill>
                  <a:schemeClr val="bg1"/>
                </a:solidFill>
              </a:rPr>
              <a:t>Inclusive Tours </a:t>
            </a:r>
            <a:r>
              <a:rPr lang="sr-Latn-CS" sz="4400" b="1" dirty="0" smtClean="0">
                <a:solidFill>
                  <a:schemeClr val="bg1"/>
                </a:solidFill>
              </a:rPr>
              <a:t>(IT) tarifa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5072074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 smtClean="0"/>
              <a:t>- Koriste se prilikom formiranja organizovanih putovanja između Evrope, Srednjeg Istoka i Afrike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 smtClean="0">
                <a:solidFill>
                  <a:schemeClr val="bg1"/>
                </a:solidFill>
              </a:rPr>
              <a:t>Vrste </a:t>
            </a:r>
            <a:r>
              <a:rPr lang="sr-Latn-CS" sz="4400" b="1" i="1" dirty="0" smtClean="0">
                <a:solidFill>
                  <a:schemeClr val="bg1"/>
                </a:solidFill>
              </a:rPr>
              <a:t>Inclusive Tours </a:t>
            </a:r>
            <a:r>
              <a:rPr lang="sr-Latn-CS" sz="4400" b="1" dirty="0" smtClean="0">
                <a:solidFill>
                  <a:schemeClr val="bg1"/>
                </a:solidFill>
              </a:rPr>
              <a:t>(IT) tarifa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3143248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 smtClean="0"/>
              <a:t>- Pored usluge avio-prevoza obezbeđeno je i iznajmljivanje vozila u destinaciji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b="1" dirty="0" smtClean="0">
                <a:solidFill>
                  <a:srgbClr val="002060"/>
                </a:solidFill>
                <a:latin typeface="Arial Black" pitchFamily="34" charset="0"/>
              </a:rPr>
              <a:t>Karakteristike turističke tražnje</a:t>
            </a:r>
            <a:endParaRPr lang="en-GB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1214414" y="1428736"/>
          <a:ext cx="664373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 smtClean="0">
                <a:solidFill>
                  <a:schemeClr val="bg1"/>
                </a:solidFill>
              </a:rPr>
              <a:t>Vrste </a:t>
            </a:r>
            <a:r>
              <a:rPr lang="sr-Latn-CS" sz="4400" b="1" i="1" dirty="0" smtClean="0">
                <a:solidFill>
                  <a:schemeClr val="bg1"/>
                </a:solidFill>
              </a:rPr>
              <a:t>Inclusive Tours </a:t>
            </a:r>
            <a:r>
              <a:rPr lang="sr-Latn-CS" sz="4400" b="1" dirty="0" smtClean="0">
                <a:solidFill>
                  <a:schemeClr val="bg1"/>
                </a:solidFill>
              </a:rPr>
              <a:t>(IT) tarifa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3143248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 smtClean="0"/>
              <a:t>- Kod organizovanih putovanja koja uključuju kombinaciju avionskog i brodskog prevoza (krstarenja)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Ograničanja kod primene IT tarifa</a:t>
            </a:r>
            <a:endParaRPr lang="en-GB" b="1" dirty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Koristi se samo ekonomska klasa</a:t>
            </a:r>
          </a:p>
          <a:p>
            <a:r>
              <a:rPr lang="sr-Latn-CS" dirty="0" smtClean="0"/>
              <a:t>Odnose se samo na kružna (CT) ili povratna putovanja (RT)</a:t>
            </a:r>
          </a:p>
          <a:p>
            <a:r>
              <a:rPr lang="sr-Latn-CS" dirty="0" smtClean="0"/>
              <a:t>Ograničenje u pogledu veličine grupe. Evropa min 9 putnika max 30-40 putnika</a:t>
            </a:r>
          </a:p>
          <a:p>
            <a:r>
              <a:rPr lang="sr-Latn-CS" dirty="0" smtClean="0"/>
              <a:t>Dužina trajanja ture, zavisi i od relacije. Evropa min 6 noćenja, osim vikend tura min 3 noćenja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Specifičnosti kod IT tarifa</a:t>
            </a:r>
            <a:endParaRPr lang="en-GB" b="1" dirty="0" smtClean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 smtClean="0"/>
              <a:t>Na avionskoj karti, koja je za IT putovanja, 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</a:t>
            </a:r>
            <a:r>
              <a:rPr lang="sr-Latn-CS" dirty="0" smtClean="0">
                <a:solidFill>
                  <a:srgbClr val="FF0000"/>
                </a:solidFill>
              </a:rPr>
              <a:t>ne prikazuje se cena </a:t>
            </a:r>
            <a:r>
              <a:rPr lang="sr-Latn-CS" dirty="0" smtClean="0"/>
              <a:t>koja predstavlja poslovnu tajnu između organizatora putovanja i avio kompanije</a:t>
            </a:r>
          </a:p>
          <a:p>
            <a:r>
              <a:rPr lang="sr-Latn-CS" dirty="0" smtClean="0"/>
              <a:t>Unosi se šifra ture </a:t>
            </a:r>
            <a:r>
              <a:rPr lang="sr-Latn-CS" i="1" dirty="0" smtClean="0">
                <a:solidFill>
                  <a:srgbClr val="FF0000"/>
                </a:solidFill>
              </a:rPr>
              <a:t>Tour Code</a:t>
            </a:r>
          </a:p>
          <a:p>
            <a:r>
              <a:rPr lang="sr-Latn-CS" dirty="0" smtClean="0"/>
              <a:t>Izdaje se poseban vaučer - </a:t>
            </a:r>
            <a:r>
              <a:rPr lang="sr-Latn-CS" dirty="0" smtClean="0">
                <a:solidFill>
                  <a:srgbClr val="FF0000"/>
                </a:solidFill>
              </a:rPr>
              <a:t>XO vaučer </a:t>
            </a:r>
            <a:r>
              <a:rPr lang="sr-Latn-CS" dirty="0" smtClean="0"/>
              <a:t>(</a:t>
            </a:r>
            <a:r>
              <a:rPr lang="sr-Latn-CS" i="1" dirty="0" smtClean="0"/>
              <a:t>Exchange Order</a:t>
            </a:r>
            <a:r>
              <a:rPr lang="sr-Latn-CS" dirty="0" smtClean="0"/>
              <a:t>) kao garancija za plaćanje tzv. zemaljskih usluga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sr-Latn-CS" dirty="0" smtClean="0"/>
              <a:t>(transfer, noćenje, ishrana i dr.)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Karakteristike turističke ponude</a:t>
            </a:r>
            <a:endParaRPr lang="en-GB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428596" y="1428736"/>
          <a:ext cx="8143932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Angažovanje hotelskih kapaciteta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914400" lvl="0" indent="-914400">
              <a:buFont typeface="+mj-lt"/>
              <a:buAutoNum type="arabicPeriod"/>
            </a:pPr>
            <a:r>
              <a:rPr lang="sr-Latn-CS" sz="49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Agencijski ugovor o hotelskim uslugama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r-Latn-CS" sz="3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ili ugovor na osnovu zatražene i potvrđene rezervacije</a:t>
            </a:r>
            <a:endParaRPr lang="en-GB" sz="3000" b="1" dirty="0" smtClean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latin typeface="+mj-lt"/>
              <a:ea typeface="+mj-ea"/>
              <a:cs typeface="Arial" pitchFamily="34" charset="0"/>
            </a:endParaRPr>
          </a:p>
          <a:p>
            <a:r>
              <a:rPr lang="sr-Latn-CS" dirty="0" smtClean="0"/>
              <a:t>Primenjuje se kod formiranja aranžmana na zahtev korisnika</a:t>
            </a:r>
          </a:p>
          <a:p>
            <a:r>
              <a:rPr lang="sr-Latn-CS" dirty="0" smtClean="0"/>
              <a:t>Organizatori putovanja ne snose rizik popunjavanja kapaciteta</a:t>
            </a:r>
          </a:p>
          <a:p>
            <a:r>
              <a:rPr lang="sr-Latn-CS" dirty="0" smtClean="0"/>
              <a:t>Nedostaci se javljaju u uslovima povećane tražnje kada hotelijer nije u mogućnosti da obezbedi odgovarajuće kapacitete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 fontScale="90000"/>
          </a:bodyPr>
          <a:lstStyle/>
          <a:p>
            <a:pPr marL="914400" lvl="0" indent="-914400">
              <a:buFont typeface="+mj-lt"/>
              <a:buAutoNum type="arabicPeriod" startAt="2"/>
            </a:pPr>
            <a:r>
              <a:rPr lang="sr-Latn-CS" sz="49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Ugovor o zakupu hotelskog (ugostiteljskog) objekta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 fontScale="92500" lnSpcReduction="10000"/>
          </a:bodyPr>
          <a:lstStyle/>
          <a:p>
            <a:r>
              <a:rPr lang="sr-Latn-CS" sz="3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ili ugovor o fi</a:t>
            </a:r>
            <a:r>
              <a:rPr lang="en-US" sz="3000" b="1" dirty="0" err="1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ks</a:t>
            </a:r>
            <a:r>
              <a:rPr lang="sr-Latn-CS" sz="3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rPr>
              <a:t>nom zakupu ili “puno za prazno”</a:t>
            </a:r>
          </a:p>
          <a:p>
            <a:r>
              <a:rPr lang="sr-Latn-CS" u="sng" dirty="0" smtClean="0"/>
              <a:t>Hotelijer se obavezuje</a:t>
            </a:r>
            <a:r>
              <a:rPr lang="sr-Latn-CS" dirty="0" smtClean="0"/>
              <a:t> da će organizatoru putovanja ustupiti objekat ili njegov deo na ugovoreni vremenski period</a:t>
            </a:r>
            <a:r>
              <a:rPr lang="en-US" dirty="0" smtClean="0"/>
              <a:t>.</a:t>
            </a:r>
            <a:endParaRPr lang="sr-Latn-CS" dirty="0" smtClean="0"/>
          </a:p>
          <a:p>
            <a:r>
              <a:rPr lang="en-US" u="sng" dirty="0" smtClean="0"/>
              <a:t>O</a:t>
            </a:r>
            <a:r>
              <a:rPr lang="sr-Latn-CS" u="sng" dirty="0" smtClean="0"/>
              <a:t>rganizator se obavezuje</a:t>
            </a:r>
            <a:r>
              <a:rPr lang="sr-Latn-CS" dirty="0" smtClean="0"/>
              <a:t> da će navedene usluge (zakupninu) platiti unapred.</a:t>
            </a:r>
          </a:p>
          <a:p>
            <a:r>
              <a:rPr lang="sr-Latn-CS" dirty="0" smtClean="0"/>
              <a:t>Ovde </a:t>
            </a:r>
            <a:r>
              <a:rPr lang="sr-Latn-CS" u="sng" dirty="0" smtClean="0"/>
              <a:t>sav rizik snosi organizator putovanja</a:t>
            </a:r>
            <a:r>
              <a:rPr lang="sr-Latn-CS" dirty="0" smtClean="0"/>
              <a:t> koji nezavisno od stepena iskorišćenosti kapaciteta plaća unapred zakupninu i ne postoji mogućnost otkazivanja ugovora.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914400" lvl="0" indent="-914400">
              <a:buFont typeface="+mj-lt"/>
              <a:buAutoNum type="arabicPeriod" startAt="3"/>
            </a:pPr>
            <a:r>
              <a:rPr lang="sr-Latn-CS" sz="49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Ugovor o alotmanu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u="sng" dirty="0" smtClean="0"/>
              <a:t>Hotelijer se obavezuje</a:t>
            </a:r>
            <a:r>
              <a:rPr lang="sr-Latn-CS" dirty="0" smtClean="0"/>
              <a:t> da će turističkoj agenciji staviti na raspolaganje određeni broj ležaja u određenom vremenskom razdoblju, najčešće u punoj sezoni,</a:t>
            </a:r>
          </a:p>
          <a:p>
            <a:r>
              <a:rPr lang="sr-Latn-CS" dirty="0" smtClean="0"/>
              <a:t>dok se </a:t>
            </a:r>
            <a:r>
              <a:rPr lang="sr-Latn-CS" u="sng" dirty="0" smtClean="0"/>
              <a:t>agencija obavezuje</a:t>
            </a:r>
            <a:r>
              <a:rPr lang="sr-Latn-CS" dirty="0" smtClean="0"/>
              <a:t> da će nastojati da popuni ugovorene kapacitete ili da će u ugovorenom roku obavestiti hotelijera da nije u mogućnosti da to učini.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914400" lvl="0" indent="-914400">
              <a:buFont typeface="+mj-lt"/>
              <a:buAutoNum type="arabicPeriod" startAt="3"/>
            </a:pPr>
            <a:r>
              <a:rPr lang="sr-Latn-CS" sz="49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Ugovor o alotmanu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CS" dirty="0" smtClean="0"/>
              <a:t>Rizik popunjavanja kapaciteta u celini snosi hotelsko preduzeće</a:t>
            </a:r>
          </a:p>
          <a:p>
            <a:r>
              <a:rPr lang="sr-Latn-CS" dirty="0" smtClean="0"/>
              <a:t>Velike sezonske oscilacije turističke tražnje stvaraju kod hotelijera strah od neprodatih kapaciteta u toku pune sezone zbog čega se javljaju situacije kada hotelijeri prodaju iste kapacitete više puta što dovodi do pojave prebukiranja – </a:t>
            </a:r>
            <a:r>
              <a:rPr lang="sr-Latn-CS" b="1" i="1" dirty="0" smtClean="0">
                <a:solidFill>
                  <a:srgbClr val="FF0000"/>
                </a:solidFill>
              </a:rPr>
              <a:t>overbooking </a:t>
            </a:r>
            <a:r>
              <a:rPr lang="sr-Latn-CS" b="1" dirty="0" smtClean="0">
                <a:solidFill>
                  <a:srgbClr val="FF0000"/>
                </a:solidFill>
              </a:rPr>
              <a:t>;</a:t>
            </a:r>
            <a:r>
              <a:rPr lang="sr-Latn-CS" b="1" i="1" dirty="0" smtClean="0">
                <a:solidFill>
                  <a:srgbClr val="FF0000"/>
                </a:solidFill>
              </a:rPr>
              <a:t> oversale</a:t>
            </a:r>
          </a:p>
          <a:p>
            <a:r>
              <a:rPr lang="sr-Latn-CS" dirty="0" smtClean="0"/>
              <a:t>Danas se sve češće odnosi zasnivaju na ugovoru sa garancijom punjenja čime se uspostavlja ravnopravniji odnos među partnerima.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Karakteristike turističke ponude</a:t>
            </a:r>
            <a:endParaRPr lang="en-GB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714348" y="1428736"/>
          <a:ext cx="7643866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Vrste alotmanskih ugovora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sr-Latn-CS" sz="3600" dirty="0" smtClean="0"/>
              <a:t>Karakteristike turističke ponude</a:t>
            </a:r>
            <a:endParaRPr lang="en-GB" sz="3600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714348" y="1428736"/>
          <a:ext cx="7715304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14282" y="3786190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Turistička agencija se obavezuje samo da će nastojati da popuni smeštajne kapacitete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U ugovorenom roku agencija može otkazati ugovor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Hotelijer može raspolagati smeštajnim kapacitetima tek nakon otkazivanja od strane agencije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 smtClean="0">
                <a:solidFill>
                  <a:schemeClr val="bg1"/>
                </a:solidFill>
              </a:rPr>
              <a:t>Vrste alotmanskih ugovora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571472" y="1428736"/>
          <a:ext cx="7858180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4282" y="4786322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sr-Latn-CS" sz="2400" b="1" dirty="0" smtClean="0"/>
              <a:t>Agencija ne može otkazati ugovor, ukoliko ne popuni smeštajne kapacitete, bez odgovarajuće naknade prema hotelijeru</a:t>
            </a:r>
          </a:p>
          <a:p>
            <a:pPr>
              <a:buFontTx/>
              <a:buChar char="-"/>
            </a:pPr>
            <a:r>
              <a:rPr lang="sr-Latn-CS" sz="2400" b="1" dirty="0" smtClean="0"/>
              <a:t>Naknada se utvrđuje i do visine od 75% vrednosti neiskorišćenih usluga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8596" y="285728"/>
            <a:ext cx="8215370" cy="100013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285728"/>
            <a:ext cx="8258204" cy="1011222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4400" b="1" dirty="0" smtClean="0">
                <a:solidFill>
                  <a:schemeClr val="bg1"/>
                </a:solidFill>
              </a:rPr>
              <a:t>Vrste alotmanskih ugovora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/>
              <a:t>Karakteristike turističke ponude</a:t>
            </a:r>
            <a:endParaRPr lang="en-GB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Kod nas, ugovor o alotmanu regulisan je </a:t>
            </a:r>
            <a:r>
              <a:rPr lang="sr-Latn-CS" b="1" dirty="0" smtClean="0">
                <a:solidFill>
                  <a:srgbClr val="FF0000"/>
                </a:solidFill>
              </a:rPr>
              <a:t>Zakonom o obligacionim odnosima </a:t>
            </a:r>
          </a:p>
          <a:p>
            <a:pPr>
              <a:buNone/>
            </a:pPr>
            <a:r>
              <a:rPr lang="sr-Latn-CS" b="1" dirty="0" smtClean="0">
                <a:solidFill>
                  <a:srgbClr val="FF0000"/>
                </a:solidFill>
              </a:rPr>
              <a:t>    </a:t>
            </a:r>
            <a:r>
              <a:rPr lang="sr-Latn-CS" dirty="0" smtClean="0"/>
              <a:t>i naziva se </a:t>
            </a:r>
          </a:p>
          <a:p>
            <a:pPr>
              <a:buNone/>
            </a:pPr>
            <a:r>
              <a:rPr lang="sr-Latn-CS" dirty="0" smtClean="0"/>
              <a:t>    ugovor o angažovanju hotelskih kapaciteta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39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en-US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r>
              <a:rPr lang="pl-PL" sz="40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Uobičajena diferencijacija cena hotelskih usluga u međunarodnoj praksi: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dirty="0" smtClean="0"/>
              <a:t> </a:t>
            </a:r>
            <a:endParaRPr lang="sr-Latn-CS" dirty="0" smtClean="0"/>
          </a:p>
          <a:p>
            <a:pPr lvl="0"/>
            <a:r>
              <a:rPr lang="sr-Latn-CS" i="1" dirty="0" smtClean="0"/>
              <a:t>Rack rate</a:t>
            </a:r>
            <a:r>
              <a:rPr lang="sr-Latn-CS" dirty="0" smtClean="0"/>
              <a:t> (‘cena na pultu/rafu): recepcijska cena, publikovana, najviši nivo; </a:t>
            </a:r>
          </a:p>
          <a:p>
            <a:pPr lvl="0"/>
            <a:r>
              <a:rPr lang="sr-Latn-CS" dirty="0" smtClean="0"/>
              <a:t>”Cena za turističke agencije“: </a:t>
            </a:r>
            <a:r>
              <a:rPr lang="sr-Latn-CS" i="1" dirty="0" smtClean="0"/>
              <a:t>Rack rate</a:t>
            </a:r>
            <a:r>
              <a:rPr lang="sr-Latn-CS" dirty="0" smtClean="0"/>
              <a:t> sa provizijom ili umanjena cena,</a:t>
            </a:r>
          </a:p>
          <a:p>
            <a:pPr lvl="0"/>
            <a:r>
              <a:rPr lang="sr-Latn-CS" i="1" dirty="0" smtClean="0"/>
              <a:t>Alotmanska</a:t>
            </a:r>
            <a:r>
              <a:rPr lang="sr-Latn-CS" dirty="0" smtClean="0"/>
              <a:t> cena;</a:t>
            </a:r>
          </a:p>
          <a:p>
            <a:pPr lvl="0"/>
            <a:r>
              <a:rPr lang="sr-Latn-CS" i="1" dirty="0" smtClean="0"/>
              <a:t>Group rate</a:t>
            </a:r>
            <a:r>
              <a:rPr lang="sr-Latn-CS" dirty="0" smtClean="0"/>
              <a:t> za pojedina tržišta (npr. Amerika, Istočna Evropa i sl.);</a:t>
            </a:r>
          </a:p>
          <a:p>
            <a:pPr lvl="0"/>
            <a:r>
              <a:rPr lang="sr-Latn-CS" i="1" dirty="0" smtClean="0"/>
              <a:t>Flat rate</a:t>
            </a:r>
            <a:r>
              <a:rPr lang="sr-Latn-CS" dirty="0" smtClean="0"/>
              <a:t>: cena za fiksni zakup.</a:t>
            </a:r>
          </a:p>
          <a:p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9487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en-U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r>
              <a:rPr lang="pl-PL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“Zlatna pravila” u poslovnom odnosu turističke agencije prema hotelijerima:</a:t>
            </a:r>
            <a: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sr-Latn-CS" sz="3600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endParaRPr lang="sr-Latn-CS" sz="3600" b="1" dirty="0" smtClean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r-Latn-CS" dirty="0" smtClean="0"/>
              <a:t>Ne duplirati rezervacije!</a:t>
            </a:r>
          </a:p>
          <a:p>
            <a:pPr lvl="0"/>
            <a:r>
              <a:rPr lang="sr-Latn-CS" dirty="0" smtClean="0"/>
              <a:t>Što ranije otkazati nepotrebnu rezervaciju / kapacitet!</a:t>
            </a:r>
          </a:p>
          <a:p>
            <a:pPr lvl="0"/>
            <a:r>
              <a:rPr lang="sr-Latn-CS" dirty="0" smtClean="0"/>
              <a:t>Poslati depozit za rekonfirmaciju!</a:t>
            </a:r>
          </a:p>
          <a:p>
            <a:pPr lvl="0"/>
            <a:r>
              <a:rPr lang="sr-Latn-CS" dirty="0" smtClean="0"/>
              <a:t>Naplaćivati </a:t>
            </a:r>
            <a:r>
              <a:rPr lang="sr-Latn-CS" i="1" dirty="0" smtClean="0"/>
              <a:t>no show </a:t>
            </a:r>
            <a:r>
              <a:rPr lang="sr-Latn-CS" dirty="0" smtClean="0"/>
              <a:t>troškove od klijenata koji se ne pojave!</a:t>
            </a:r>
          </a:p>
          <a:p>
            <a:pPr lvl="0"/>
            <a:r>
              <a:rPr lang="sr-Latn-CS" dirty="0" smtClean="0"/>
              <a:t>Izmirivati hotelske fakture na vreme!</a:t>
            </a:r>
          </a:p>
          <a:p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8713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</a:br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Angažovanje sopstvenih prevoznih i smeštajnih kapaciteta za potrebe turističkog aranžmana</a:t>
            </a:r>
            <a:endParaRPr lang="en-GB" b="1" dirty="0" smtClean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/>
          <a:lstStyle/>
          <a:p>
            <a:endParaRPr lang="sr-Latn-CS" dirty="0" smtClean="0"/>
          </a:p>
          <a:p>
            <a:r>
              <a:rPr lang="sr-Latn-CS" dirty="0" smtClean="0"/>
              <a:t>Veliki turoperatori raspolažu sopstvenim prevoznim kapacitetima, čarter kompanijama kao i smeštajnim kapacitetima.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42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CS" b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cs typeface="Arial" pitchFamily="34" charset="0"/>
              </a:rPr>
              <a:t>Pribavljanje ostalih usluga u okviru turističkog aranžmana</a:t>
            </a:r>
            <a:endParaRPr lang="en-GB" b="1" dirty="0" smtClean="0">
              <a:ln w="10541" cmpd="sng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dirty="0" smtClean="0"/>
          </a:p>
          <a:p>
            <a:r>
              <a:rPr lang="sr-Latn-CS" dirty="0" smtClean="0"/>
              <a:t>Ove usluge se obezbeđuju ostvarivanjem poslovne saradnje sa receptivnim agencijama.</a:t>
            </a:r>
          </a:p>
          <a:p>
            <a:r>
              <a:rPr lang="sr-Latn-CS" dirty="0" smtClean="0"/>
              <a:t>Transferi, izleti, usluge lokalnih vodiča tj. sve programske usluge za potrebe izvođenja aranžmana.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63551-274B-45DD-B954-ADBF9B52BF51}" type="slidenum">
              <a:rPr lang="en-GB" smtClean="0"/>
              <a:pPr/>
              <a:t>43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1965</Words>
  <Application>Microsoft Office PowerPoint</Application>
  <PresentationFormat>On-screen Show (4:3)</PresentationFormat>
  <Paragraphs>319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Arial Black</vt:lpstr>
      <vt:lpstr>Calibri</vt:lpstr>
      <vt:lpstr>Office Theme</vt:lpstr>
      <vt:lpstr>Pribavljanje prevoznih, smeštajnih i ostalih delova turističkog aranžmana</vt:lpstr>
      <vt:lpstr>Karakteristike turističke ponude</vt:lpstr>
      <vt:lpstr>Karakteristike turističke ponude</vt:lpstr>
      <vt:lpstr>Karakteristike turističke ponude</vt:lpstr>
      <vt:lpstr>Pribavljanje autobuskog prevoza</vt:lpstr>
      <vt:lpstr>Pribavljanje autobuskog prevoza</vt:lpstr>
      <vt:lpstr>Pribavljanje autobuskog prevoza</vt:lpstr>
      <vt:lpstr>Pribavljanje autobuskog prevoza</vt:lpstr>
      <vt:lpstr>Angažovanje autobusa</vt:lpstr>
      <vt:lpstr>Pribavljanje avio prevoza</vt:lpstr>
      <vt:lpstr>Pribavljanje avio prevoza</vt:lpstr>
      <vt:lpstr>Karakteristike turističke tražnje</vt:lpstr>
      <vt:lpstr>Karakteristike turističke tražnje</vt:lpstr>
      <vt:lpstr>Modaliteti ugovora o čarteru</vt:lpstr>
      <vt:lpstr>Karakteristike turističke tražnje</vt:lpstr>
      <vt:lpstr>Karakteristike turističke tražnje</vt:lpstr>
      <vt:lpstr>Značaj čarter letova</vt:lpstr>
      <vt:lpstr>Značaj čarter letova</vt:lpstr>
      <vt:lpstr>Značaj čarter letova</vt:lpstr>
      <vt:lpstr>Razlika između tržišnih segmenata usmerenih na redovni i čarter saobraćaj</vt:lpstr>
      <vt:lpstr>Pribavljanje avio prevoza</vt:lpstr>
      <vt:lpstr>Karakteristike turističke tražnje</vt:lpstr>
      <vt:lpstr>Karakteristike turističke tražnje</vt:lpstr>
      <vt:lpstr>Vrste Inclusive Tours (IT) tarifa</vt:lpstr>
      <vt:lpstr>Karakteristike turističke tražnje</vt:lpstr>
      <vt:lpstr>Karakteristike turističke tražnje</vt:lpstr>
      <vt:lpstr>Karakteristike turističke tražnje</vt:lpstr>
      <vt:lpstr>Karakteristike turističke tražnje</vt:lpstr>
      <vt:lpstr>Ograničanja kod primene IT tarifa</vt:lpstr>
      <vt:lpstr>Specifičnosti kod IT tarifa</vt:lpstr>
      <vt:lpstr>Karakteristike turističke ponude</vt:lpstr>
      <vt:lpstr>Agencijski ugovor o hotelskim uslugama </vt:lpstr>
      <vt:lpstr>Ugovor o zakupu hotelskog (ugostiteljskog) objekta </vt:lpstr>
      <vt:lpstr>Ugovor o alotmanu </vt:lpstr>
      <vt:lpstr>Ugovor o alotmanu </vt:lpstr>
      <vt:lpstr>Karakteristike turističke ponude</vt:lpstr>
      <vt:lpstr>Karakteristike turističke ponude</vt:lpstr>
      <vt:lpstr>Karakteristike turističke ponude</vt:lpstr>
      <vt:lpstr>PowerPoint Presentation</vt:lpstr>
      <vt:lpstr> Uobičajena diferencijacija cena hotelskih usluga u međunarodnoj praksi: </vt:lpstr>
      <vt:lpstr> “Zlatna pravila” u poslovnom odnosu turističke agencije prema hotelijerima: </vt:lpstr>
      <vt:lpstr> Angažovanje sopstvenih prevoznih i smeštajnih kapaciteta za potrebe turističkog aranžmana</vt:lpstr>
      <vt:lpstr>Pribavljanje ostalih usluga u okviru turističkog aranžmana</vt:lpstr>
    </vt:vector>
  </TitlesOfParts>
  <Company>Clone operation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Pribavljanje prevoznih smeštajnih i ostalih delova turističkog aranžmana</dc:title>
  <dc:creator>Clone</dc:creator>
  <cp:lastModifiedBy>mina</cp:lastModifiedBy>
  <cp:revision>62</cp:revision>
  <dcterms:created xsi:type="dcterms:W3CDTF">2008-12-03T08:45:59Z</dcterms:created>
  <dcterms:modified xsi:type="dcterms:W3CDTF">2024-12-09T18:44:12Z</dcterms:modified>
</cp:coreProperties>
</file>