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10"/>
  </p:notesMasterIdLst>
  <p:sldIdLst>
    <p:sldId id="260" r:id="rId3"/>
    <p:sldId id="259" r:id="rId4"/>
    <p:sldId id="256" r:id="rId5"/>
    <p:sldId id="257" r:id="rId6"/>
    <p:sldId id="258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35F83-B0BA-4775-A378-B5CDA8AA3AA6}" type="datetimeFigureOut">
              <a:rPr lang="en-US" smtClean="0"/>
              <a:pPr/>
              <a:t>12/22/09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FC060A-36C4-4518-987D-B63B4C7E2BD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FC060A-36C4-4518-987D-B63B4C7E2BD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3562-6372-477E-BB0E-4F98B2E9EA66}" type="datetimeFigureOut">
              <a:rPr lang="en-US" smtClean="0"/>
              <a:pPr/>
              <a:t>12/22/09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C5418-D0E0-454E-BDDE-D87D84B241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3562-6372-477E-BB0E-4F98B2E9EA66}" type="datetimeFigureOut">
              <a:rPr lang="en-US" smtClean="0"/>
              <a:pPr/>
              <a:t>12/22/09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C5418-D0E0-454E-BDDE-D87D84B241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3562-6372-477E-BB0E-4F98B2E9EA66}" type="datetimeFigureOut">
              <a:rPr lang="en-US" smtClean="0"/>
              <a:pPr/>
              <a:t>12/22/09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C5418-D0E0-454E-BDDE-D87D84B241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BCD3562-6372-477E-BB0E-4F98B2E9EA66}" type="datetimeFigureOut">
              <a:rPr lang="en-US" smtClean="0"/>
              <a:pPr/>
              <a:t>12/22/09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235C5418-D0E0-454E-BDDE-D87D84B241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BCD3562-6372-477E-BB0E-4F98B2E9EA66}" type="datetimeFigureOut">
              <a:rPr lang="en-US" smtClean="0"/>
              <a:pPr/>
              <a:t>12/22/09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C5418-D0E0-454E-BDDE-D87D84B241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BCD3562-6372-477E-BB0E-4F98B2E9EA66}" type="datetimeFigureOut">
              <a:rPr lang="en-US" smtClean="0"/>
              <a:pPr/>
              <a:t>12/22/09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235C5418-D0E0-454E-BDDE-D87D84B2413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BCD3562-6372-477E-BB0E-4F98B2E9EA66}" type="datetimeFigureOut">
              <a:rPr lang="en-US" smtClean="0"/>
              <a:pPr/>
              <a:t>12/22/09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35C5418-D0E0-454E-BDDE-D87D84B241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BCD3562-6372-477E-BB0E-4F98B2E9EA66}" type="datetimeFigureOut">
              <a:rPr lang="en-US" smtClean="0"/>
              <a:pPr/>
              <a:t>12/22/09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235C5418-D0E0-454E-BDDE-D87D84B241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3562-6372-477E-BB0E-4F98B2E9EA66}" type="datetimeFigureOut">
              <a:rPr lang="en-US" smtClean="0"/>
              <a:pPr/>
              <a:t>12/22/09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C5418-D0E0-454E-BDDE-D87D84B241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BCD3562-6372-477E-BB0E-4F98B2E9EA66}" type="datetimeFigureOut">
              <a:rPr lang="en-US" smtClean="0"/>
              <a:pPr/>
              <a:t>12/22/09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35C5418-D0E0-454E-BDDE-D87D84B241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BCD3562-6372-477E-BB0E-4F98B2E9EA66}" type="datetimeFigureOut">
              <a:rPr lang="en-US" smtClean="0"/>
              <a:pPr/>
              <a:t>12/22/09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235C5418-D0E0-454E-BDDE-D87D84B241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3562-6372-477E-BB0E-4F98B2E9EA66}" type="datetimeFigureOut">
              <a:rPr lang="en-US" smtClean="0"/>
              <a:pPr/>
              <a:t>12/22/09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C5418-D0E0-454E-BDDE-D87D84B241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BCD3562-6372-477E-BB0E-4F98B2E9EA66}" type="datetimeFigureOut">
              <a:rPr lang="en-US" smtClean="0"/>
              <a:pPr/>
              <a:t>12/22/09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235C5418-D0E0-454E-BDDE-D87D84B241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3562-6372-477E-BB0E-4F98B2E9EA66}" type="datetimeFigureOut">
              <a:rPr lang="en-US" smtClean="0"/>
              <a:pPr/>
              <a:t>12/22/09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C5418-D0E0-454E-BDDE-D87D84B241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3562-6372-477E-BB0E-4F98B2E9EA66}" type="datetimeFigureOut">
              <a:rPr lang="en-US" smtClean="0"/>
              <a:pPr/>
              <a:t>12/22/09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C5418-D0E0-454E-BDDE-D87D84B241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3562-6372-477E-BB0E-4F98B2E9EA66}" type="datetimeFigureOut">
              <a:rPr lang="en-US" smtClean="0"/>
              <a:pPr/>
              <a:t>12/22/09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C5418-D0E0-454E-BDDE-D87D84B241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3562-6372-477E-BB0E-4F98B2E9EA66}" type="datetimeFigureOut">
              <a:rPr lang="en-US" smtClean="0"/>
              <a:pPr/>
              <a:t>12/22/09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C5418-D0E0-454E-BDDE-D87D84B241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3562-6372-477E-BB0E-4F98B2E9EA66}" type="datetimeFigureOut">
              <a:rPr lang="en-US" smtClean="0"/>
              <a:pPr/>
              <a:t>12/22/09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C5418-D0E0-454E-BDDE-D87D84B241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3562-6372-477E-BB0E-4F98B2E9EA66}" type="datetimeFigureOut">
              <a:rPr lang="en-US" smtClean="0"/>
              <a:pPr/>
              <a:t>12/22/09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C5418-D0E0-454E-BDDE-D87D84B241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3562-6372-477E-BB0E-4F98B2E9EA66}" type="datetimeFigureOut">
              <a:rPr lang="en-US" smtClean="0"/>
              <a:pPr/>
              <a:t>12/22/09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C5418-D0E0-454E-BDDE-D87D84B241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3562-6372-477E-BB0E-4F98B2E9EA66}" type="datetimeFigureOut">
              <a:rPr lang="en-US" smtClean="0"/>
              <a:pPr/>
              <a:t>12/22/09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C5418-D0E0-454E-BDDE-D87D84B241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3562-6372-477E-BB0E-4F98B2E9EA66}" type="datetimeFigureOut">
              <a:rPr lang="en-US" smtClean="0"/>
              <a:pPr/>
              <a:t>12/22/09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C5418-D0E0-454E-BDDE-D87D84B241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D3562-6372-477E-BB0E-4F98B2E9EA66}" type="datetimeFigureOut">
              <a:rPr lang="en-US" smtClean="0"/>
              <a:pPr/>
              <a:t>12/22/09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C5418-D0E0-454E-BDDE-D87D84B241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BCD3562-6372-477E-BB0E-4F98B2E9EA66}" type="datetimeFigureOut">
              <a:rPr lang="en-US" smtClean="0"/>
              <a:pPr/>
              <a:t>12/22/09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235C5418-D0E0-454E-BDDE-D87D84B241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22860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sr-Latn-CS" smtClean="0">
                <a:latin typeface="Arial" pitchFamily="34" charset="0"/>
                <a:cs typeface="Arial" pitchFamily="34" charset="0"/>
              </a:rPr>
              <a:t>Kreirati prvi slajd i primeniti određenu temu .</a:t>
            </a:r>
          </a:p>
          <a:p>
            <a:pPr marL="342900" indent="-342900"/>
            <a:r>
              <a:rPr lang="sr-Latn-CS">
                <a:latin typeface="Arial" pitchFamily="34" charset="0"/>
                <a:cs typeface="Arial" pitchFamily="34" charset="0"/>
              </a:rPr>
              <a:t>	</a:t>
            </a:r>
            <a:r>
              <a:rPr lang="sr-Latn-CS" smtClean="0">
                <a:latin typeface="Arial" pitchFamily="34" charset="0"/>
                <a:cs typeface="Arial" pitchFamily="34" charset="0"/>
              </a:rPr>
              <a:t>Slajd definisati postavkom  Title Slide.</a:t>
            </a: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849868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sr-Latn-CS" smtClean="0">
                <a:latin typeface="Arial" pitchFamily="34" charset="0"/>
                <a:cs typeface="Arial" pitchFamily="34" charset="0"/>
              </a:rPr>
              <a:t>Kreirati drugi slajd postavke Title Slide. i otkucati odgovarajći tekst</a:t>
            </a: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1307068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sr-Latn-CS" smtClean="0">
                <a:latin typeface="Arial" pitchFamily="34" charset="0"/>
                <a:cs typeface="Arial" pitchFamily="34" charset="0"/>
              </a:rPr>
              <a:t>Kreirati teći slajd postavke Title and Content i kopirati tekst na slajd.</a:t>
            </a: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0" y="1752601"/>
            <a:ext cx="7620000" cy="331167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r-Latn-CS" sz="24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Tekst za treći slajd:</a:t>
            </a:r>
          </a:p>
          <a:p>
            <a:endParaRPr lang="sr-Latn-CS" sz="240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  <a:spcAft>
                <a:spcPts val="1200"/>
              </a:spcAft>
              <a:buFontTx/>
              <a:buChar char="-"/>
            </a:pPr>
            <a:r>
              <a:rPr lang="sr-Latn-CS" sz="1600" b="1" smtClean="0">
                <a:latin typeface="Arial" pitchFamily="34" charset="0"/>
                <a:cs typeface="Arial" pitchFamily="34" charset="0"/>
              </a:rPr>
              <a:t>K</a:t>
            </a:r>
            <a:r>
              <a:rPr lang="en-US" sz="1600" b="1" smtClean="0">
                <a:latin typeface="Arial" pitchFamily="34" charset="0"/>
                <a:cs typeface="Arial" pitchFamily="34" charset="0"/>
              </a:rPr>
              <a:t>onačan izgled prezentacije se može unaprediti upotrebom </a:t>
            </a:r>
            <a:r>
              <a:rPr lang="en-US" sz="1600" b="1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efekata tranzicije</a:t>
            </a:r>
            <a:r>
              <a:rPr lang="sr-Latn-CS" sz="1600" b="1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slajda.</a:t>
            </a:r>
            <a:r>
              <a:rPr lang="sr-Latn-CS" sz="1600" b="1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sr-Latn-CS" sz="1600" b="1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sr-Latn-CS" sz="1600" b="1" smtClean="0">
                <a:latin typeface="Arial" pitchFamily="34" charset="0"/>
                <a:cs typeface="Arial" pitchFamily="34" charset="0"/>
              </a:rPr>
              <a:t>- </a:t>
            </a:r>
            <a:r>
              <a:rPr lang="pt-BR" sz="1600" b="1" smtClean="0">
                <a:latin typeface="Arial" pitchFamily="34" charset="0"/>
                <a:cs typeface="Arial" pitchFamily="34" charset="0"/>
              </a:rPr>
              <a:t>Međutim, treba imati u vidu </a:t>
            </a:r>
            <a:r>
              <a:rPr lang="pt-BR" sz="1600" b="1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da prekomernom primenom ovog </a:t>
            </a:r>
            <a:r>
              <a:rPr lang="pt-BR" sz="1600" b="1" smtClean="0">
                <a:latin typeface="Arial" pitchFamily="34" charset="0"/>
                <a:cs typeface="Arial" pitchFamily="34" charset="0"/>
              </a:rPr>
              <a:t>efekta može se ostvariti krajnji negativan efekat prezentacije kod posmatrača. </a:t>
            </a:r>
            <a:r>
              <a:rPr lang="pl-PL" sz="1600" b="1">
                <a:latin typeface="Arial" pitchFamily="34" charset="0"/>
                <a:cs typeface="Arial" pitchFamily="34" charset="0"/>
              </a:rPr>
              <a:t/>
            </a:r>
            <a:br>
              <a:rPr lang="pl-PL" sz="1600" b="1">
                <a:latin typeface="Arial" pitchFamily="34" charset="0"/>
                <a:cs typeface="Arial" pitchFamily="34" charset="0"/>
              </a:rPr>
            </a:br>
            <a:r>
              <a:rPr lang="pl-PL" sz="1600" b="1" smtClean="0">
                <a:latin typeface="Arial" pitchFamily="34" charset="0"/>
                <a:cs typeface="Arial" pitchFamily="34" charset="0"/>
              </a:rPr>
              <a:t>- Zadatak efekata tranzicije slajda jeste da zameni prostu </a:t>
            </a:r>
            <a:r>
              <a:rPr lang="pl-PL" sz="1600" b="1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„zamenu kadrova“ dok se posmatra prezentacija. </a:t>
            </a:r>
          </a:p>
          <a:p>
            <a:endParaRPr lang="sr-Latn-CS" smtClean="0">
              <a:latin typeface="Arial" pitchFamily="34" charset="0"/>
              <a:cs typeface="Arial" pitchFamily="34" charset="0"/>
            </a:endParaRPr>
          </a:p>
          <a:p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5117068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4"/>
            </a:pPr>
            <a:r>
              <a:rPr lang="sr-Latn-CS" smtClean="0">
                <a:latin typeface="Arial" pitchFamily="34" charset="0"/>
                <a:cs typeface="Arial" pitchFamily="34" charset="0"/>
              </a:rPr>
              <a:t>Kopirani tekst je velićine 23, font: Calibri i razmak posle pasusa 12pt.</a:t>
            </a: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" y="5574268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5"/>
            </a:pPr>
            <a:r>
              <a:rPr lang="sr-Latn-CS" smtClean="0">
                <a:latin typeface="Arial" pitchFamily="34" charset="0"/>
                <a:cs typeface="Arial" pitchFamily="34" charset="0"/>
              </a:rPr>
              <a:t>Kreirati četvrti slajd postavke Title and Content i kopirati tekst na slajd.</a:t>
            </a:r>
            <a:endParaRPr lang="en-US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762000" y="107144"/>
            <a:ext cx="7620000" cy="27884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r-Latn-CS" sz="24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Tekst za četvrti slajd:</a:t>
            </a:r>
          </a:p>
          <a:p>
            <a:pPr algn="just">
              <a:lnSpc>
                <a:spcPct val="90000"/>
              </a:lnSpc>
            </a:pPr>
            <a:endParaRPr lang="sr-Latn-CS" sz="1600" b="1" smtClean="0">
              <a:solidFill>
                <a:srgbClr val="FFC000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en-US" sz="1600" b="1" smtClean="0">
                <a:solidFill>
                  <a:srgbClr val="FFC000"/>
                </a:solidFill>
              </a:rPr>
              <a:t>Power Point </a:t>
            </a:r>
            <a:r>
              <a:rPr lang="en-US" sz="1600" b="1" smtClean="0"/>
              <a:t>sem efekata tranzicije omogućava korisniku da </a:t>
            </a:r>
            <a:r>
              <a:rPr lang="en-US" sz="1600" b="1" smtClean="0">
                <a:solidFill>
                  <a:srgbClr val="FFC000"/>
                </a:solidFill>
              </a:rPr>
              <a:t>aktivira i animira </a:t>
            </a:r>
            <a:r>
              <a:rPr lang="en-US" sz="1600" b="1" smtClean="0"/>
              <a:t>sadržaj unutar slajda jedne prezentacije. </a:t>
            </a:r>
          </a:p>
          <a:p>
            <a:pPr algn="just">
              <a:lnSpc>
                <a:spcPct val="90000"/>
              </a:lnSpc>
            </a:pPr>
            <a:endParaRPr lang="en-US" sz="1600" b="1" smtClean="0"/>
          </a:p>
          <a:p>
            <a:pPr algn="just">
              <a:lnSpc>
                <a:spcPct val="90000"/>
              </a:lnSpc>
            </a:pPr>
            <a:r>
              <a:rPr lang="en-US" sz="1600" b="1" smtClean="0"/>
              <a:t>Ova grupa efekata zna biti veoma korisna, </a:t>
            </a:r>
            <a:r>
              <a:rPr lang="sr-Latn-CS" sz="1600" b="1" smtClean="0"/>
              <a:t>i </a:t>
            </a:r>
            <a:r>
              <a:rPr lang="en-US" sz="1600" b="1" smtClean="0"/>
              <a:t>može da podigne </a:t>
            </a:r>
            <a:r>
              <a:rPr lang="en-US" sz="1600" b="1" smtClean="0">
                <a:solidFill>
                  <a:srgbClr val="FFC000"/>
                </a:solidFill>
              </a:rPr>
              <a:t>kvalitet prezentacije</a:t>
            </a:r>
            <a:r>
              <a:rPr lang="en-US" sz="1600" b="1" smtClean="0">
                <a:solidFill>
                  <a:schemeClr val="tx1"/>
                </a:solidFill>
              </a:rPr>
              <a:t>,</a:t>
            </a:r>
            <a:r>
              <a:rPr lang="en-US" sz="1600" b="1" smtClean="0">
                <a:solidFill>
                  <a:srgbClr val="FFC000"/>
                </a:solidFill>
              </a:rPr>
              <a:t> </a:t>
            </a:r>
            <a:r>
              <a:rPr lang="en-US" sz="1600" b="1" smtClean="0"/>
              <a:t>ali </a:t>
            </a:r>
            <a:r>
              <a:rPr lang="sr-Latn-CS" sz="1600" b="1" smtClean="0"/>
              <a:t>takođe </a:t>
            </a:r>
            <a:r>
              <a:rPr lang="en-US" sz="1600" b="1" smtClean="0"/>
              <a:t>može da ima i kontra efekat. </a:t>
            </a:r>
          </a:p>
          <a:p>
            <a:pPr algn="just">
              <a:lnSpc>
                <a:spcPct val="90000"/>
              </a:lnSpc>
            </a:pPr>
            <a:endParaRPr lang="en-US" sz="1600" b="1" smtClean="0"/>
          </a:p>
          <a:p>
            <a:pPr algn="just">
              <a:lnSpc>
                <a:spcPct val="90000"/>
              </a:lnSpc>
            </a:pPr>
            <a:r>
              <a:rPr lang="en-US" sz="1600" b="1" smtClean="0"/>
              <a:t>Mnogi autori preteruju u korišćenju ove opcije</a:t>
            </a:r>
            <a:r>
              <a:rPr lang="sr-Latn-CS" sz="1600" b="1" smtClean="0"/>
              <a:t> pa tako</a:t>
            </a:r>
            <a:r>
              <a:rPr lang="sr-Latn-CS" sz="1600" b="1"/>
              <a:t> </a:t>
            </a:r>
            <a:r>
              <a:rPr lang="en-US" sz="1600" b="1" smtClean="0"/>
              <a:t>pokazuju svoj </a:t>
            </a:r>
            <a:r>
              <a:rPr lang="en-US" sz="1600" b="1" smtClean="0">
                <a:solidFill>
                  <a:srgbClr val="FFC000"/>
                </a:solidFill>
              </a:rPr>
              <a:t>loš ukus</a:t>
            </a:r>
            <a:r>
              <a:rPr lang="en-US" sz="1600" b="1" smtClean="0">
                <a:solidFill>
                  <a:schemeClr val="tx2"/>
                </a:solidFill>
              </a:rPr>
              <a:t>. </a:t>
            </a:r>
          </a:p>
          <a:p>
            <a:endParaRPr lang="sr-Latn-CS" smtClean="0">
              <a:latin typeface="Arial" pitchFamily="34" charset="0"/>
              <a:cs typeface="Arial" pitchFamily="34" charset="0"/>
            </a:endParaRPr>
          </a:p>
          <a:p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" y="2971800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6"/>
            </a:pPr>
            <a:r>
              <a:rPr lang="sr-Latn-CS" smtClean="0">
                <a:latin typeface="Arial" pitchFamily="34" charset="0"/>
                <a:cs typeface="Arial" pitchFamily="34" charset="0"/>
              </a:rPr>
              <a:t>Kopirani tekst je velićine 20, font: Calibri i razmak posle pasusa 6pt.</a:t>
            </a: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1000" y="4840069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8"/>
            </a:pPr>
            <a:r>
              <a:rPr lang="en-US" smtClean="0">
                <a:latin typeface="Arial" pitchFamily="34" charset="0"/>
                <a:cs typeface="Arial" pitchFamily="34" charset="0"/>
              </a:rPr>
              <a:t>Podesiti da se naslovi svih slajdova pojavljuju (</a:t>
            </a:r>
            <a:r>
              <a:rPr lang="en-US" b="1" smtClean="0">
                <a:latin typeface="Arial" pitchFamily="34" charset="0"/>
                <a:cs typeface="Arial" pitchFamily="34" charset="0"/>
              </a:rPr>
              <a:t>Entrance</a:t>
            </a:r>
            <a:r>
              <a:rPr lang="en-US" smtClean="0">
                <a:latin typeface="Arial" pitchFamily="34" charset="0"/>
                <a:cs typeface="Arial" pitchFamily="34" charset="0"/>
              </a:rPr>
              <a:t>) klikom na miš uz izabranu animaciju </a:t>
            </a:r>
            <a:r>
              <a:rPr lang="en-US" b="1" u="sng" smtClean="0">
                <a:latin typeface="Arial" pitchFamily="34" charset="0"/>
                <a:cs typeface="Arial" pitchFamily="34" charset="0"/>
              </a:rPr>
              <a:t>Expand</a:t>
            </a:r>
            <a:r>
              <a:rPr lang="en-US" smtClean="0">
                <a:latin typeface="Arial" pitchFamily="34" charset="0"/>
                <a:cs typeface="Arial" pitchFamily="34" charset="0"/>
              </a:rPr>
              <a:t>.</a:t>
            </a:r>
            <a:r>
              <a:rPr lang="sr-Latn-CS" smtClean="0">
                <a:latin typeface="Arial" pitchFamily="34" charset="0"/>
                <a:cs typeface="Arial" pitchFamily="34" charset="0"/>
              </a:rPr>
              <a:t> Brzina animacije </a:t>
            </a:r>
            <a:r>
              <a:rPr lang="sr-Latn-CS" b="1" u="sng" smtClean="0">
                <a:latin typeface="Arial" pitchFamily="34" charset="0"/>
                <a:cs typeface="Arial" pitchFamily="34" charset="0"/>
              </a:rPr>
              <a:t>Medium.</a:t>
            </a: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1000" y="5525869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9"/>
            </a:pPr>
            <a:r>
              <a:rPr lang="en-US">
                <a:latin typeface="Arial" pitchFamily="34" charset="0"/>
                <a:cs typeface="Arial" pitchFamily="34" charset="0"/>
              </a:rPr>
              <a:t>Podesiti da se tekst svih slajdova pojavljuje (</a:t>
            </a:r>
            <a:r>
              <a:rPr lang="en-US" b="1">
                <a:latin typeface="Arial" pitchFamily="34" charset="0"/>
                <a:cs typeface="Arial" pitchFamily="34" charset="0"/>
              </a:rPr>
              <a:t>Entrance</a:t>
            </a:r>
            <a:r>
              <a:rPr lang="en-US">
                <a:latin typeface="Arial" pitchFamily="34" charset="0"/>
                <a:cs typeface="Arial" pitchFamily="34" charset="0"/>
              </a:rPr>
              <a:t>) klikom na miš uz izabranu </a:t>
            </a:r>
            <a:r>
              <a:rPr lang="en-US" smtClean="0">
                <a:latin typeface="Arial" pitchFamily="34" charset="0"/>
                <a:cs typeface="Arial" pitchFamily="34" charset="0"/>
              </a:rPr>
              <a:t>animaciju</a:t>
            </a:r>
            <a:r>
              <a:rPr lang="sr-Latn-CS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u="sng">
                <a:latin typeface="Arial" pitchFamily="34" charset="0"/>
                <a:cs typeface="Arial" pitchFamily="34" charset="0"/>
              </a:rPr>
              <a:t>Fly in</a:t>
            </a:r>
            <a:r>
              <a:rPr lang="en-US" smtClean="0">
                <a:latin typeface="Arial" pitchFamily="34" charset="0"/>
                <a:cs typeface="Arial" pitchFamily="34" charset="0"/>
              </a:rPr>
              <a:t>.</a:t>
            </a:r>
            <a:r>
              <a:rPr lang="sr-Latn-CS" smtClean="0">
                <a:latin typeface="Arial" pitchFamily="34" charset="0"/>
                <a:cs typeface="Arial" pitchFamily="34" charset="0"/>
              </a:rPr>
              <a:t> Brzina animacije </a:t>
            </a:r>
            <a:r>
              <a:rPr lang="sr-Latn-CS" b="1" smtClean="0">
                <a:latin typeface="Arial" pitchFamily="34" charset="0"/>
                <a:cs typeface="Arial" pitchFamily="34" charset="0"/>
              </a:rPr>
              <a:t>Fast</a:t>
            </a:r>
            <a:r>
              <a:rPr lang="sr-Latn-CS" smtClean="0">
                <a:latin typeface="Arial" pitchFamily="34" charset="0"/>
                <a:cs typeface="Arial" pitchFamily="34" charset="0"/>
              </a:rPr>
              <a:t>, Direction: </a:t>
            </a:r>
            <a:r>
              <a:rPr lang="sr-Latn-CS" b="1" smtClean="0">
                <a:latin typeface="Arial" pitchFamily="34" charset="0"/>
                <a:cs typeface="Arial" pitchFamily="34" charset="0"/>
              </a:rPr>
              <a:t>From Left.</a:t>
            </a:r>
            <a:endParaRPr 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1000" y="6135469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10"/>
            </a:pPr>
            <a:r>
              <a:rPr lang="sr-Latn-CS" smtClean="0">
                <a:latin typeface="Arial" pitchFamily="34" charset="0"/>
                <a:cs typeface="Arial" pitchFamily="34" charset="0"/>
              </a:rPr>
              <a:t>Kreirati peti slajd postavke Title Slide. Podesiti da se slajd prikaže automatski posle </a:t>
            </a:r>
            <a:r>
              <a:rPr lang="sr-Latn-CS" b="1" smtClean="0">
                <a:latin typeface="Arial" pitchFamily="34" charset="0"/>
                <a:cs typeface="Arial" pitchFamily="34" charset="0"/>
              </a:rPr>
              <a:t>8 sekundi</a:t>
            </a:r>
            <a:r>
              <a:rPr lang="sr-Latn-CS" smtClean="0">
                <a:latin typeface="Arial" pitchFamily="34" charset="0"/>
                <a:cs typeface="Arial" pitchFamily="34" charset="0"/>
              </a:rPr>
              <a:t>.</a:t>
            </a: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3371671"/>
            <a:ext cx="8305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7"/>
            </a:pPr>
            <a:r>
              <a:rPr lang="vi-VN" smtClean="0"/>
              <a:t>Za prelaze između slajdova (</a:t>
            </a:r>
            <a:r>
              <a:rPr lang="vi-VN" b="1" smtClean="0"/>
              <a:t>Slide Transition</a:t>
            </a:r>
            <a:r>
              <a:rPr lang="vi-VN" smtClean="0"/>
              <a:t>) izabrati tranziciju po želji</a:t>
            </a:r>
            <a:r>
              <a:rPr lang="sr-Latn-CS" smtClean="0"/>
              <a:t>.</a:t>
            </a:r>
            <a:r>
              <a:rPr lang="vi-VN" smtClean="0"/>
              <a:t> Za brzinu tranzicije (</a:t>
            </a:r>
            <a:r>
              <a:rPr lang="vi-VN" b="1" smtClean="0"/>
              <a:t>Transition – Speed</a:t>
            </a:r>
            <a:r>
              <a:rPr lang="vi-VN" smtClean="0"/>
              <a:t>) izabrati </a:t>
            </a:r>
            <a:r>
              <a:rPr lang="vi-VN" b="1" smtClean="0"/>
              <a:t>Slow</a:t>
            </a:r>
            <a:r>
              <a:rPr lang="vi-VN" smtClean="0"/>
              <a:t>. Podesiti da se prelazi između slajdova (</a:t>
            </a:r>
            <a:r>
              <a:rPr lang="vi-VN" b="1" smtClean="0"/>
              <a:t>Advance slide</a:t>
            </a:r>
            <a:r>
              <a:rPr lang="vi-VN" smtClean="0"/>
              <a:t>) vrše klikom na miš (</a:t>
            </a:r>
            <a:r>
              <a:rPr lang="vi-VN" b="1" smtClean="0"/>
              <a:t>On mouse click</a:t>
            </a:r>
            <a:r>
              <a:rPr lang="vi-VN" smtClean="0"/>
              <a:t>). Izabrane prelaze primeniti na sve slajdove (</a:t>
            </a:r>
            <a:r>
              <a:rPr lang="vi-VN" b="1" smtClean="0"/>
              <a:t>Apply to All slides</a:t>
            </a:r>
            <a:r>
              <a:rPr lang="vi-VN" smtClean="0"/>
              <a:t>).</a:t>
            </a:r>
            <a:endParaRPr lang="sr-Latn-CS" smtClean="0"/>
          </a:p>
          <a:p>
            <a:pPr marL="342900" indent="-342900"/>
            <a:r>
              <a:rPr lang="sr-Latn-CS" smtClean="0"/>
              <a:t>	</a:t>
            </a:r>
            <a:r>
              <a:rPr lang="sr-Latn-CS" b="1" smtClean="0"/>
              <a:t>Pogledati dodati efekat na slajdovima.</a:t>
            </a:r>
            <a:endParaRPr lang="en-US" b="1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Petar Petrovi</a:t>
            </a:r>
            <a:r>
              <a:rPr lang="sr-Latn-CS" smtClean="0"/>
              <a:t>ć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Latn-CS" smtClean="0"/>
              <a:t>8/2007</a:t>
            </a:r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Latn-CS" smtClean="0"/>
              <a:t>Visok turistička škola</a:t>
            </a:r>
            <a:br>
              <a:rPr lang="sr-Latn-CS" smtClean="0"/>
            </a:br>
            <a:r>
              <a:rPr lang="sr-Latn-CS" smtClean="0"/>
              <a:t>strukovnih studija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Latn-CS" smtClean="0"/>
              <a:t>Bulevar Zorana Đinđića 152a</a:t>
            </a:r>
          </a:p>
          <a:p>
            <a:r>
              <a:rPr lang="sr-Latn-CS" smtClean="0"/>
              <a:t>Beograd</a:t>
            </a:r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Tranzicija slajdova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20000"/>
              </a:lnSpc>
              <a:spcAft>
                <a:spcPts val="1200"/>
              </a:spcAft>
            </a:pPr>
            <a:r>
              <a:rPr lang="sr-Latn-CS" sz="2300" b="1" smtClean="0">
                <a:latin typeface="Calibri" pitchFamily="34" charset="0"/>
              </a:rPr>
              <a:t>K</a:t>
            </a:r>
            <a:r>
              <a:rPr lang="en-US" sz="2300" b="1" smtClean="0">
                <a:latin typeface="Calibri" pitchFamily="34" charset="0"/>
              </a:rPr>
              <a:t>onačan izgled prezentacije se može unaprediti upotrebom </a:t>
            </a:r>
            <a:r>
              <a:rPr lang="en-US" sz="2300" b="1" smtClean="0">
                <a:solidFill>
                  <a:srgbClr val="FFC000"/>
                </a:solidFill>
                <a:latin typeface="Calibri" pitchFamily="34" charset="0"/>
              </a:rPr>
              <a:t>efekata tranzicije slajda. </a:t>
            </a:r>
            <a:endParaRPr lang="sr-Latn-CS" sz="3200" b="1" smtClean="0"/>
          </a:p>
          <a:p>
            <a:pPr algn="just">
              <a:lnSpc>
                <a:spcPct val="90000"/>
              </a:lnSpc>
              <a:spcAft>
                <a:spcPts val="1200"/>
              </a:spcAft>
            </a:pPr>
            <a:r>
              <a:rPr lang="pt-BR" sz="2300" b="1" smtClean="0">
                <a:latin typeface="Calibri" pitchFamily="34" charset="0"/>
              </a:rPr>
              <a:t>Međutim, treba imati u vidu </a:t>
            </a:r>
            <a:r>
              <a:rPr lang="pt-BR" sz="2300" b="1" smtClean="0">
                <a:solidFill>
                  <a:srgbClr val="FFC000"/>
                </a:solidFill>
                <a:latin typeface="Calibri" pitchFamily="34" charset="0"/>
              </a:rPr>
              <a:t>da prekomernom primenom ovog </a:t>
            </a:r>
            <a:r>
              <a:rPr lang="pt-BR" sz="2300" b="1" smtClean="0">
                <a:latin typeface="Calibri" pitchFamily="34" charset="0"/>
              </a:rPr>
              <a:t>efekta može se ostvariti krajnji negativan efekat prezentacije kod posmatrača. </a:t>
            </a:r>
            <a:endParaRPr lang="pl-PL" sz="3200" b="1" smtClean="0"/>
          </a:p>
          <a:p>
            <a:pPr algn="just">
              <a:lnSpc>
                <a:spcPct val="90000"/>
              </a:lnSpc>
              <a:spcAft>
                <a:spcPts val="1200"/>
              </a:spcAft>
            </a:pPr>
            <a:r>
              <a:rPr lang="pl-PL" sz="2300" b="1" smtClean="0">
                <a:latin typeface="Calibri" pitchFamily="34" charset="0"/>
              </a:rPr>
              <a:t>Zadatak efekata tranzicije slajda jeste da zameni prostu </a:t>
            </a:r>
            <a:r>
              <a:rPr lang="pl-PL" sz="2300" b="1" smtClean="0">
                <a:solidFill>
                  <a:srgbClr val="FFC000"/>
                </a:solidFill>
                <a:latin typeface="Calibri" pitchFamily="34" charset="0"/>
              </a:rPr>
              <a:t>„zamenu kadrova“ dok se posmatra prezentacija. </a:t>
            </a:r>
            <a:endParaRPr lang="pl-PL" sz="2300" b="1">
              <a:solidFill>
                <a:srgbClr val="FFC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ANIMACIJA SADRŽAJA PREZENTACIJE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n-US" sz="2000" b="1" smtClean="0">
                <a:solidFill>
                  <a:srgbClr val="FFC000"/>
                </a:solidFill>
                <a:latin typeface="Calibri" pitchFamily="34" charset="0"/>
              </a:rPr>
              <a:t>Power Point </a:t>
            </a:r>
            <a:r>
              <a:rPr lang="en-US" sz="2000" b="1" smtClean="0">
                <a:latin typeface="Calibri" pitchFamily="34" charset="0"/>
              </a:rPr>
              <a:t>sem efekata tranzicije omogućava korisniku da </a:t>
            </a:r>
            <a:r>
              <a:rPr lang="en-US" sz="2000" b="1" smtClean="0">
                <a:solidFill>
                  <a:srgbClr val="FFC000"/>
                </a:solidFill>
                <a:latin typeface="Calibri" pitchFamily="34" charset="0"/>
              </a:rPr>
              <a:t>aktivira i animira </a:t>
            </a:r>
            <a:r>
              <a:rPr lang="en-US" sz="2000" b="1" smtClean="0">
                <a:latin typeface="Calibri" pitchFamily="34" charset="0"/>
              </a:rPr>
              <a:t>sadržaj unutar slajda jedne prezentacije. </a:t>
            </a:r>
          </a:p>
          <a:p>
            <a:pPr algn="just">
              <a:lnSpc>
                <a:spcPct val="90000"/>
              </a:lnSpc>
            </a:pPr>
            <a:endParaRPr lang="en-US" sz="2000" b="1" smtClean="0">
              <a:latin typeface="Calibri" pitchFamily="34" charset="0"/>
            </a:endParaRPr>
          </a:p>
          <a:p>
            <a:pPr algn="just">
              <a:lnSpc>
                <a:spcPct val="90000"/>
              </a:lnSpc>
            </a:pPr>
            <a:r>
              <a:rPr lang="en-US" sz="2000" b="1" smtClean="0">
                <a:latin typeface="Calibri" pitchFamily="34" charset="0"/>
              </a:rPr>
              <a:t>Ova grupa efekata zna biti veoma korisna, </a:t>
            </a:r>
            <a:r>
              <a:rPr lang="sr-Latn-CS" sz="2000" b="1" smtClean="0">
                <a:latin typeface="Calibri" pitchFamily="34" charset="0"/>
              </a:rPr>
              <a:t>i </a:t>
            </a:r>
            <a:r>
              <a:rPr lang="en-US" sz="2000" b="1" smtClean="0">
                <a:latin typeface="Calibri" pitchFamily="34" charset="0"/>
              </a:rPr>
              <a:t>može da podigne </a:t>
            </a:r>
            <a:r>
              <a:rPr lang="en-US" sz="2000" b="1" smtClean="0">
                <a:solidFill>
                  <a:srgbClr val="FFC000"/>
                </a:solidFill>
                <a:latin typeface="Calibri" pitchFamily="34" charset="0"/>
              </a:rPr>
              <a:t>kvalitet prezentacije</a:t>
            </a:r>
            <a:r>
              <a:rPr lang="en-US" sz="2000" b="1" smtClean="0">
                <a:latin typeface="Calibri" pitchFamily="34" charset="0"/>
              </a:rPr>
              <a:t>,</a:t>
            </a:r>
            <a:r>
              <a:rPr lang="en-US" sz="2000" b="1" smtClean="0">
                <a:solidFill>
                  <a:srgbClr val="FFC000"/>
                </a:solidFill>
                <a:latin typeface="Calibri" pitchFamily="34" charset="0"/>
              </a:rPr>
              <a:t> </a:t>
            </a:r>
            <a:r>
              <a:rPr lang="en-US" sz="2000" b="1" smtClean="0">
                <a:latin typeface="Calibri" pitchFamily="34" charset="0"/>
              </a:rPr>
              <a:t>ali </a:t>
            </a:r>
            <a:r>
              <a:rPr lang="sr-Latn-CS" sz="2000" b="1" smtClean="0">
                <a:latin typeface="Calibri" pitchFamily="34" charset="0"/>
              </a:rPr>
              <a:t>takođe </a:t>
            </a:r>
            <a:r>
              <a:rPr lang="en-US" sz="2000" b="1" smtClean="0">
                <a:latin typeface="Calibri" pitchFamily="34" charset="0"/>
              </a:rPr>
              <a:t>može da ima i kontra efekat. </a:t>
            </a:r>
          </a:p>
          <a:p>
            <a:pPr algn="just">
              <a:lnSpc>
                <a:spcPct val="90000"/>
              </a:lnSpc>
            </a:pPr>
            <a:endParaRPr lang="en-US" sz="2000" b="1" smtClean="0">
              <a:latin typeface="Calibri" pitchFamily="34" charset="0"/>
            </a:endParaRPr>
          </a:p>
          <a:p>
            <a:pPr algn="just">
              <a:lnSpc>
                <a:spcPct val="90000"/>
              </a:lnSpc>
            </a:pPr>
            <a:r>
              <a:rPr lang="en-US" sz="2000" b="1" smtClean="0">
                <a:latin typeface="Calibri" pitchFamily="34" charset="0"/>
              </a:rPr>
              <a:t>Mnogi autori preteruju u korišćenju ove opcije</a:t>
            </a:r>
            <a:r>
              <a:rPr lang="sr-Latn-CS" sz="2000" b="1" smtClean="0">
                <a:latin typeface="Calibri" pitchFamily="34" charset="0"/>
              </a:rPr>
              <a:t> pa tako </a:t>
            </a:r>
            <a:r>
              <a:rPr lang="en-US" sz="2000" b="1" smtClean="0">
                <a:latin typeface="Calibri" pitchFamily="34" charset="0"/>
              </a:rPr>
              <a:t>pokazuju svoj </a:t>
            </a:r>
            <a:r>
              <a:rPr lang="en-US" sz="2000" b="1" smtClean="0">
                <a:solidFill>
                  <a:srgbClr val="FFC000"/>
                </a:solidFill>
                <a:latin typeface="Calibri" pitchFamily="34" charset="0"/>
              </a:rPr>
              <a:t>loš ukus</a:t>
            </a:r>
            <a:r>
              <a:rPr lang="en-US" sz="2000" b="1" smtClean="0">
                <a:solidFill>
                  <a:schemeClr val="tx2"/>
                </a:solidFill>
                <a:latin typeface="Calibri" pitchFamily="34" charset="0"/>
              </a:rPr>
              <a:t>. </a:t>
            </a:r>
          </a:p>
          <a:p>
            <a:pPr>
              <a:buNone/>
            </a:pPr>
            <a:endParaRPr lang="en-US" sz="2000">
              <a:latin typeface="Calibri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Latn-CS" smtClean="0"/>
              <a:t>PUNO SREĆE NA KOLOKVIJUMU I ISPITU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Latn-CS" smtClean="0"/>
              <a:t>MR Miloš Nicić</a:t>
            </a:r>
          </a:p>
          <a:p>
            <a:r>
              <a:rPr lang="sr-Latn-CS" smtClean="0"/>
              <a:t>Borko Zimonjić</a:t>
            </a:r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</TotalTime>
  <Words>408</Words>
  <Application>Microsoft Office PowerPoint</Application>
  <PresentationFormat>On-screen Show (4:3)</PresentationFormat>
  <Paragraphs>41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Verve</vt:lpstr>
      <vt:lpstr>Slide 1</vt:lpstr>
      <vt:lpstr>Slide 2</vt:lpstr>
      <vt:lpstr>Petar Petrović</vt:lpstr>
      <vt:lpstr>Visok turistička škola strukovnih studija</vt:lpstr>
      <vt:lpstr>Tranzicija slajdova</vt:lpstr>
      <vt:lpstr>ANIMACIJA SADRŽAJA PREZENTACIJE</vt:lpstr>
      <vt:lpstr>PUNO SREĆE NA KOLOKVIJUMU I ISPITU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Petar Petrović</dc:title>
  <dc:creator>Borko</dc:creator>
  <cp:lastModifiedBy>Borko</cp:lastModifiedBy>
  <cp:revision>15</cp:revision>
  <dcterms:created xsi:type="dcterms:W3CDTF">2009-12-22T17:54:01Z</dcterms:created>
  <dcterms:modified xsi:type="dcterms:W3CDTF">2009-12-22T22:17:50Z</dcterms:modified>
</cp:coreProperties>
</file>