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sr-Latn-CS" smtClean="0"/>
              <a:t>Kosi hitac</a:t>
            </a:r>
            <a:endParaRPr lang="en-US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Sheet1!$A$1</c:f>
              <c:strCache>
                <c:ptCount val="1"/>
                <c:pt idx="0">
                  <c:v> </c:v>
                </c:pt>
              </c:strCache>
            </c:strRef>
          </c:tx>
          <c:val>
            <c:numRef>
              <c:f>Sheet1!$A$2:$A$22</c:f>
              <c:numCache>
                <c:formatCode>General</c:formatCode>
                <c:ptCount val="21"/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Podaci 1</c:v>
                </c:pt>
              </c:strCache>
            </c:strRef>
          </c:tx>
          <c:val>
            <c:numRef>
              <c:f>Sheet1!$B$2:$B$22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Sheet1!$C$1</c:f>
              <c:strCache>
                <c:ptCount val="1"/>
                <c:pt idx="0">
                  <c:v>Podaci 2</c:v>
                </c:pt>
              </c:strCache>
            </c:strRef>
          </c:tx>
          <c:val>
            <c:numRef>
              <c:f>Sheet1!$C$2:$C$22</c:f>
              <c:numCache>
                <c:formatCode>General</c:formatCode>
                <c:ptCount val="21"/>
                <c:pt idx="0">
                  <c:v>0</c:v>
                </c:pt>
                <c:pt idx="1">
                  <c:v>1.25</c:v>
                </c:pt>
                <c:pt idx="2">
                  <c:v>2.2200000000000002</c:v>
                </c:pt>
                <c:pt idx="3">
                  <c:v>3.21</c:v>
                </c:pt>
                <c:pt idx="4">
                  <c:v>4.55</c:v>
                </c:pt>
                <c:pt idx="5">
                  <c:v>5.71</c:v>
                </c:pt>
                <c:pt idx="6">
                  <c:v>6.3199999999999985</c:v>
                </c:pt>
                <c:pt idx="7">
                  <c:v>7.55</c:v>
                </c:pt>
                <c:pt idx="8">
                  <c:v>8.99</c:v>
                </c:pt>
                <c:pt idx="9">
                  <c:v>9.32</c:v>
                </c:pt>
                <c:pt idx="10">
                  <c:v>10.050000000000002</c:v>
                </c:pt>
                <c:pt idx="11">
                  <c:v>9.8800000000000008</c:v>
                </c:pt>
                <c:pt idx="12">
                  <c:v>9.5500000000000007</c:v>
                </c:pt>
                <c:pt idx="13">
                  <c:v>8.2100000000000009</c:v>
                </c:pt>
                <c:pt idx="14">
                  <c:v>7.44</c:v>
                </c:pt>
                <c:pt idx="15">
                  <c:v>6.3199999999999985</c:v>
                </c:pt>
                <c:pt idx="16">
                  <c:v>5.6599999999999975</c:v>
                </c:pt>
                <c:pt idx="17">
                  <c:v>4.21</c:v>
                </c:pt>
                <c:pt idx="18">
                  <c:v>3.12</c:v>
                </c:pt>
                <c:pt idx="19">
                  <c:v>2.2200000000000002</c:v>
                </c:pt>
                <c:pt idx="20">
                  <c:v>0</c:v>
                </c:pt>
              </c:numCache>
            </c:numRef>
          </c:val>
        </c:ser>
        <c:marker val="1"/>
        <c:axId val="96001408"/>
        <c:axId val="96007296"/>
      </c:lineChart>
      <c:catAx>
        <c:axId val="96001408"/>
        <c:scaling>
          <c:orientation val="minMax"/>
        </c:scaling>
        <c:axPos val="b"/>
        <c:majorGridlines/>
        <c:numFmt formatCode="General" sourceLinked="1"/>
        <c:majorTickMark val="none"/>
        <c:tickLblPos val="none"/>
        <c:crossAx val="96007296"/>
        <c:crosses val="autoZero"/>
        <c:auto val="1"/>
        <c:lblAlgn val="ctr"/>
        <c:lblOffset val="100"/>
      </c:catAx>
      <c:valAx>
        <c:axId val="96007296"/>
        <c:scaling>
          <c:orientation val="minMax"/>
        </c:scaling>
        <c:axPos val="l"/>
        <c:majorGridlines/>
        <c:numFmt formatCode="General" sourceLinked="1"/>
        <c:tickLblPos val="nextTo"/>
        <c:crossAx val="96001408"/>
        <c:crosses val="autoZero"/>
        <c:crossBetween val="between"/>
      </c:valAx>
      <c:spPr>
        <a:solidFill>
          <a:schemeClr val="bg1">
            <a:lumMod val="85000"/>
          </a:schemeClr>
        </a:solidFill>
      </c:spPr>
    </c:plotArea>
    <c:legend>
      <c:legendPos val="r"/>
      <c:legendEntry>
        <c:idx val="0"/>
        <c:delete val="1"/>
      </c:legendEntry>
      <c:layout/>
    </c:legend>
    <c:plotVisOnly val="1"/>
  </c:chart>
  <c:spPr>
    <a:solidFill>
      <a:schemeClr val="accent6">
        <a:lumMod val="40000"/>
        <a:lumOff val="60000"/>
      </a:schemeClr>
    </a:solidFill>
  </c:spPr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E03970-9E7E-4837-8DB3-01ABDAF9FF2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34916BB-F3C0-4ED9-AC34-3B1D7AC248CB}">
      <dgm:prSet phldrT="[Text]" custT="1"/>
      <dgm:spPr/>
      <dgm:t>
        <a:bodyPr/>
        <a:lstStyle/>
        <a:p>
          <a:r>
            <a:rPr lang="sr-Latn-CS" sz="1800" smtClean="0"/>
            <a:t>- MISIJA</a:t>
          </a:r>
        </a:p>
        <a:p>
          <a:r>
            <a:rPr lang="sr-Latn-CS" sz="1800" smtClean="0"/>
            <a:t>- CILJEVI</a:t>
          </a:r>
        </a:p>
        <a:p>
          <a:r>
            <a:rPr lang="sr-Latn-CS" sz="1800" smtClean="0"/>
            <a:t>- STRATEGIJA</a:t>
          </a:r>
          <a:endParaRPr lang="en-US" sz="1800"/>
        </a:p>
      </dgm:t>
    </dgm:pt>
    <dgm:pt modelId="{B9796BAC-1ED9-4315-8D3F-449B4C556E16}" type="parTrans" cxnId="{5FA83E55-3EFE-4CAF-827A-0DAF7AC68D57}">
      <dgm:prSet/>
      <dgm:spPr/>
      <dgm:t>
        <a:bodyPr/>
        <a:lstStyle/>
        <a:p>
          <a:endParaRPr lang="en-US"/>
        </a:p>
      </dgm:t>
    </dgm:pt>
    <dgm:pt modelId="{7440F762-E678-4EA4-BC37-3E1A45C842A6}" type="sibTrans" cxnId="{5FA83E55-3EFE-4CAF-827A-0DAF7AC68D57}">
      <dgm:prSet/>
      <dgm:spPr/>
      <dgm:t>
        <a:bodyPr/>
        <a:lstStyle/>
        <a:p>
          <a:endParaRPr lang="en-US"/>
        </a:p>
      </dgm:t>
    </dgm:pt>
    <dgm:pt modelId="{8BD455EE-A2C2-4DA9-BB19-90150E6B7932}">
      <dgm:prSet phldrT="[Text]" custT="1"/>
      <dgm:spPr/>
      <dgm:t>
        <a:bodyPr/>
        <a:lstStyle/>
        <a:p>
          <a:r>
            <a:rPr lang="sr-Latn-CS" sz="1800" smtClean="0"/>
            <a:t>PROCES IS</a:t>
          </a:r>
        </a:p>
        <a:p>
          <a:r>
            <a:rPr lang="sr-Latn-CS" sz="1800" smtClean="0"/>
            <a:t>STRATEŠKOG </a:t>
          </a:r>
        </a:p>
        <a:p>
          <a:r>
            <a:rPr lang="sr-Latn-CS" sz="1800" smtClean="0"/>
            <a:t>PLANIRANJA</a:t>
          </a:r>
          <a:endParaRPr lang="en-US" sz="1800"/>
        </a:p>
      </dgm:t>
    </dgm:pt>
    <dgm:pt modelId="{4B9FCED6-3C43-4C50-816A-7B8413A8606A}" type="parTrans" cxnId="{511F278D-4649-4FAE-A69F-17809A58B123}">
      <dgm:prSet/>
      <dgm:spPr/>
      <dgm:t>
        <a:bodyPr/>
        <a:lstStyle/>
        <a:p>
          <a:endParaRPr lang="en-US"/>
        </a:p>
      </dgm:t>
    </dgm:pt>
    <dgm:pt modelId="{70478DE4-6439-462D-AB58-B7C500F6AA7A}" type="sibTrans" cxnId="{511F278D-4649-4FAE-A69F-17809A58B123}">
      <dgm:prSet/>
      <dgm:spPr/>
      <dgm:t>
        <a:bodyPr/>
        <a:lstStyle/>
        <a:p>
          <a:endParaRPr lang="en-US"/>
        </a:p>
      </dgm:t>
    </dgm:pt>
    <dgm:pt modelId="{FCCA93E1-9545-4876-8AA8-083DD541A327}">
      <dgm:prSet phldrT="[Text]" custT="1"/>
      <dgm:spPr/>
      <dgm:t>
        <a:bodyPr/>
        <a:lstStyle/>
        <a:p>
          <a:r>
            <a:rPr lang="sr-Latn-CS" sz="1800" smtClean="0"/>
            <a:t>- CILJEVI</a:t>
          </a:r>
        </a:p>
        <a:p>
          <a:r>
            <a:rPr lang="sr-Latn-CS" sz="1800" smtClean="0"/>
            <a:t>- ARHITEKTURA</a:t>
          </a:r>
        </a:p>
        <a:p>
          <a:r>
            <a:rPr lang="sr-Latn-CS" sz="1800" smtClean="0"/>
            <a:t>- PRIORITETI</a:t>
          </a:r>
          <a:endParaRPr lang="en-US" sz="1800"/>
        </a:p>
      </dgm:t>
    </dgm:pt>
    <dgm:pt modelId="{0FA3A64B-18B9-40DA-B1F9-4675390E3D37}" type="parTrans" cxnId="{36DA780B-C11B-4470-B5D6-BFF970FFA04A}">
      <dgm:prSet/>
      <dgm:spPr/>
      <dgm:t>
        <a:bodyPr/>
        <a:lstStyle/>
        <a:p>
          <a:endParaRPr lang="en-US"/>
        </a:p>
      </dgm:t>
    </dgm:pt>
    <dgm:pt modelId="{4C10D627-8FD7-4ECD-8ED7-1249398CDA96}" type="sibTrans" cxnId="{36DA780B-C11B-4470-B5D6-BFF970FFA04A}">
      <dgm:prSet/>
      <dgm:spPr/>
      <dgm:t>
        <a:bodyPr/>
        <a:lstStyle/>
        <a:p>
          <a:endParaRPr lang="en-US"/>
        </a:p>
      </dgm:t>
    </dgm:pt>
    <dgm:pt modelId="{16F4996D-24F5-4265-8485-03CCA98804FF}" type="pres">
      <dgm:prSet presAssocID="{BCE03970-9E7E-4837-8DB3-01ABDAF9FF27}" presName="linearFlow" presStyleCnt="0">
        <dgm:presLayoutVars>
          <dgm:resizeHandles val="exact"/>
        </dgm:presLayoutVars>
      </dgm:prSet>
      <dgm:spPr/>
    </dgm:pt>
    <dgm:pt modelId="{502D6101-13D0-4615-A7A5-A8A3575DB15D}" type="pres">
      <dgm:prSet presAssocID="{334916BB-F3C0-4ED9-AC34-3B1D7AC248CB}" presName="node" presStyleLbl="node1" presStyleIdx="0" presStyleCnt="3" custLinFactX="-33333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37ED7-B0AF-40C3-BD9D-B939FE565BC4}" type="pres">
      <dgm:prSet presAssocID="{7440F762-E678-4EA4-BC37-3E1A45C842A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2243BCF-0FFA-46E9-A7BB-3004802A55A4}" type="pres">
      <dgm:prSet presAssocID="{7440F762-E678-4EA4-BC37-3E1A45C842A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573B31E-8859-4539-8D5B-65830F179AE4}" type="pres">
      <dgm:prSet presAssocID="{8BD455EE-A2C2-4DA9-BB19-90150E6B7932}" presName="node" presStyleLbl="node1" presStyleIdx="1" presStyleCnt="3" custLinFactY="-100000" custLinFactNeighborX="416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5BC6F2-C5CA-40D2-A000-DBF195760CCE}" type="pres">
      <dgm:prSet presAssocID="{70478DE4-6439-462D-AB58-B7C500F6AA7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BADA38BE-9B3F-4982-875C-D51160ACEFCB}" type="pres">
      <dgm:prSet presAssocID="{70478DE4-6439-462D-AB58-B7C500F6AA7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BB7C64-A162-471A-AEBF-AF05E70FA5FD}" type="pres">
      <dgm:prSet presAssocID="{FCCA93E1-9545-4876-8AA8-083DD541A327}" presName="node" presStyleLbl="node1" presStyleIdx="2" presStyleCnt="3" custLinFactX="41667" custLinFactY="-200000" custLinFactNeighborX="100000" custLinFactNeighborY="-205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A83E55-3EFE-4CAF-827A-0DAF7AC68D57}" srcId="{BCE03970-9E7E-4837-8DB3-01ABDAF9FF27}" destId="{334916BB-F3C0-4ED9-AC34-3B1D7AC248CB}" srcOrd="0" destOrd="0" parTransId="{B9796BAC-1ED9-4315-8D3F-449B4C556E16}" sibTransId="{7440F762-E678-4EA4-BC37-3E1A45C842A6}"/>
    <dgm:cxn modelId="{5F8ABD5D-58C4-486A-97AA-F91EB5980B44}" type="presOf" srcId="{7440F762-E678-4EA4-BC37-3E1A45C842A6}" destId="{9FF37ED7-B0AF-40C3-BD9D-B939FE565BC4}" srcOrd="0" destOrd="0" presId="urn:microsoft.com/office/officeart/2005/8/layout/process2"/>
    <dgm:cxn modelId="{1F478CE1-4E52-443B-8AAA-6A97EEBC43F4}" type="presOf" srcId="{FCCA93E1-9545-4876-8AA8-083DD541A327}" destId="{7DBB7C64-A162-471A-AEBF-AF05E70FA5FD}" srcOrd="0" destOrd="0" presId="urn:microsoft.com/office/officeart/2005/8/layout/process2"/>
    <dgm:cxn modelId="{511F278D-4649-4FAE-A69F-17809A58B123}" srcId="{BCE03970-9E7E-4837-8DB3-01ABDAF9FF27}" destId="{8BD455EE-A2C2-4DA9-BB19-90150E6B7932}" srcOrd="1" destOrd="0" parTransId="{4B9FCED6-3C43-4C50-816A-7B8413A8606A}" sibTransId="{70478DE4-6439-462D-AB58-B7C500F6AA7A}"/>
    <dgm:cxn modelId="{A977923B-2C89-4875-B2E9-31905AE99E2B}" type="presOf" srcId="{70478DE4-6439-462D-AB58-B7C500F6AA7A}" destId="{305BC6F2-C5CA-40D2-A000-DBF195760CCE}" srcOrd="0" destOrd="0" presId="urn:microsoft.com/office/officeart/2005/8/layout/process2"/>
    <dgm:cxn modelId="{2F3C13C4-277A-48B5-B392-3A3AD9529F88}" type="presOf" srcId="{334916BB-F3C0-4ED9-AC34-3B1D7AC248CB}" destId="{502D6101-13D0-4615-A7A5-A8A3575DB15D}" srcOrd="0" destOrd="0" presId="urn:microsoft.com/office/officeart/2005/8/layout/process2"/>
    <dgm:cxn modelId="{6737CF1F-1AB2-4CAE-B330-AD2850F6F433}" type="presOf" srcId="{BCE03970-9E7E-4837-8DB3-01ABDAF9FF27}" destId="{16F4996D-24F5-4265-8485-03CCA98804FF}" srcOrd="0" destOrd="0" presId="urn:microsoft.com/office/officeart/2005/8/layout/process2"/>
    <dgm:cxn modelId="{36DA780B-C11B-4470-B5D6-BFF970FFA04A}" srcId="{BCE03970-9E7E-4837-8DB3-01ABDAF9FF27}" destId="{FCCA93E1-9545-4876-8AA8-083DD541A327}" srcOrd="2" destOrd="0" parTransId="{0FA3A64B-18B9-40DA-B1F9-4675390E3D37}" sibTransId="{4C10D627-8FD7-4ECD-8ED7-1249398CDA96}"/>
    <dgm:cxn modelId="{CF5B9050-8435-4870-9783-5496DF76B945}" type="presOf" srcId="{70478DE4-6439-462D-AB58-B7C500F6AA7A}" destId="{BADA38BE-9B3F-4982-875C-D51160ACEFCB}" srcOrd="1" destOrd="0" presId="urn:microsoft.com/office/officeart/2005/8/layout/process2"/>
    <dgm:cxn modelId="{F9D88A5D-8325-401A-A5E6-90309A6563FC}" type="presOf" srcId="{7440F762-E678-4EA4-BC37-3E1A45C842A6}" destId="{62243BCF-0FFA-46E9-A7BB-3004802A55A4}" srcOrd="1" destOrd="0" presId="urn:microsoft.com/office/officeart/2005/8/layout/process2"/>
    <dgm:cxn modelId="{C31AD363-0FA3-4E88-ACFA-A11F7178447D}" type="presOf" srcId="{8BD455EE-A2C2-4DA9-BB19-90150E6B7932}" destId="{E573B31E-8859-4539-8D5B-65830F179AE4}" srcOrd="0" destOrd="0" presId="urn:microsoft.com/office/officeart/2005/8/layout/process2"/>
    <dgm:cxn modelId="{77D10E96-5742-4029-AFFF-BDB05A5275FF}" type="presParOf" srcId="{16F4996D-24F5-4265-8485-03CCA98804FF}" destId="{502D6101-13D0-4615-A7A5-A8A3575DB15D}" srcOrd="0" destOrd="0" presId="urn:microsoft.com/office/officeart/2005/8/layout/process2"/>
    <dgm:cxn modelId="{45F7BF7A-8FA1-473D-B2B4-746C079601BE}" type="presParOf" srcId="{16F4996D-24F5-4265-8485-03CCA98804FF}" destId="{9FF37ED7-B0AF-40C3-BD9D-B939FE565BC4}" srcOrd="1" destOrd="0" presId="urn:microsoft.com/office/officeart/2005/8/layout/process2"/>
    <dgm:cxn modelId="{4BF6D19C-5714-4FF5-BFA5-E944AF402831}" type="presParOf" srcId="{9FF37ED7-B0AF-40C3-BD9D-B939FE565BC4}" destId="{62243BCF-0FFA-46E9-A7BB-3004802A55A4}" srcOrd="0" destOrd="0" presId="urn:microsoft.com/office/officeart/2005/8/layout/process2"/>
    <dgm:cxn modelId="{6D2ADEDE-E9CC-4A28-BBE3-F665074E8AD4}" type="presParOf" srcId="{16F4996D-24F5-4265-8485-03CCA98804FF}" destId="{E573B31E-8859-4539-8D5B-65830F179AE4}" srcOrd="2" destOrd="0" presId="urn:microsoft.com/office/officeart/2005/8/layout/process2"/>
    <dgm:cxn modelId="{B77C5FD9-B835-420C-BA9D-CE4F77B314B4}" type="presParOf" srcId="{16F4996D-24F5-4265-8485-03CCA98804FF}" destId="{305BC6F2-C5CA-40D2-A000-DBF195760CCE}" srcOrd="3" destOrd="0" presId="urn:microsoft.com/office/officeart/2005/8/layout/process2"/>
    <dgm:cxn modelId="{17D4F9CD-9577-4F06-BC84-627AC67BFEED}" type="presParOf" srcId="{305BC6F2-C5CA-40D2-A000-DBF195760CCE}" destId="{BADA38BE-9B3F-4982-875C-D51160ACEFCB}" srcOrd="0" destOrd="0" presId="urn:microsoft.com/office/officeart/2005/8/layout/process2"/>
    <dgm:cxn modelId="{D4532E3A-9DB7-467B-B7B2-8FF916D3D7DF}" type="presParOf" srcId="{16F4996D-24F5-4265-8485-03CCA98804FF}" destId="{7DBB7C64-A162-471A-AEBF-AF05E70FA5FD}" srcOrd="4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D40010-9019-4E27-8865-BCA85228A9C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335278-26CD-4B35-9A84-5E500FE6BE8F}">
      <dgm:prSet phldrT="[Text]"/>
      <dgm:spPr/>
      <dgm:t>
        <a:bodyPr/>
        <a:lstStyle/>
        <a:p>
          <a:r>
            <a:rPr lang="sr-Latn-CS" smtClean="0"/>
            <a:t>VODJSTVO U TROŠKOVIMA</a:t>
          </a:r>
          <a:endParaRPr lang="en-US"/>
        </a:p>
      </dgm:t>
    </dgm:pt>
    <dgm:pt modelId="{8BC8E05E-4C47-4DEB-BC5D-7625880FD0AB}" type="parTrans" cxnId="{FF487265-792C-4660-9473-2FC45F56A0BA}">
      <dgm:prSet/>
      <dgm:spPr/>
      <dgm:t>
        <a:bodyPr/>
        <a:lstStyle/>
        <a:p>
          <a:endParaRPr lang="en-US"/>
        </a:p>
      </dgm:t>
    </dgm:pt>
    <dgm:pt modelId="{543FD442-7281-4042-B3A7-36D7511B8E3A}" type="sibTrans" cxnId="{FF487265-792C-4660-9473-2FC45F56A0BA}">
      <dgm:prSet/>
      <dgm:spPr/>
      <dgm:t>
        <a:bodyPr/>
        <a:lstStyle/>
        <a:p>
          <a:endParaRPr lang="en-US"/>
        </a:p>
      </dgm:t>
    </dgm:pt>
    <dgm:pt modelId="{DB7A58C0-57D9-42BE-9AB6-7AE7437B2E5B}">
      <dgm:prSet phldrT="[Text]"/>
      <dgm:spPr/>
      <dgm:t>
        <a:bodyPr/>
        <a:lstStyle/>
        <a:p>
          <a:r>
            <a:rPr lang="sr-Latn-CS" smtClean="0"/>
            <a:t>DIFERENCIJACIJA</a:t>
          </a:r>
          <a:endParaRPr lang="en-US"/>
        </a:p>
      </dgm:t>
    </dgm:pt>
    <dgm:pt modelId="{3989460B-908B-4E64-A428-17A5BB7786D7}" type="parTrans" cxnId="{30C852E6-2896-4C37-B977-FBB66E0EAB26}">
      <dgm:prSet/>
      <dgm:spPr/>
      <dgm:t>
        <a:bodyPr/>
        <a:lstStyle/>
        <a:p>
          <a:endParaRPr lang="en-US"/>
        </a:p>
      </dgm:t>
    </dgm:pt>
    <dgm:pt modelId="{4CB4BC02-FCA9-4917-B55F-04AF9A665D58}" type="sibTrans" cxnId="{30C852E6-2896-4C37-B977-FBB66E0EAB26}">
      <dgm:prSet/>
      <dgm:spPr/>
      <dgm:t>
        <a:bodyPr/>
        <a:lstStyle/>
        <a:p>
          <a:endParaRPr lang="en-US"/>
        </a:p>
      </dgm:t>
    </dgm:pt>
    <dgm:pt modelId="{F24048C0-57F3-45FF-A4BC-C6A6671332A2}">
      <dgm:prSet phldrT="[Text]"/>
      <dgm:spPr/>
      <dgm:t>
        <a:bodyPr/>
        <a:lstStyle/>
        <a:p>
          <a:r>
            <a:rPr lang="sr-Latn-CS" smtClean="0"/>
            <a:t>TROŠKOVNI FOKUS</a:t>
          </a:r>
          <a:endParaRPr lang="en-US"/>
        </a:p>
      </dgm:t>
    </dgm:pt>
    <dgm:pt modelId="{42C4AAAF-0135-453D-A122-42DA131A39E3}" type="parTrans" cxnId="{F5DDC214-8606-4B54-B21C-398EEA1ADD90}">
      <dgm:prSet/>
      <dgm:spPr/>
      <dgm:t>
        <a:bodyPr/>
        <a:lstStyle/>
        <a:p>
          <a:endParaRPr lang="en-US"/>
        </a:p>
      </dgm:t>
    </dgm:pt>
    <dgm:pt modelId="{9A68E02E-D20D-44D3-B116-7C348F038D3F}" type="sibTrans" cxnId="{F5DDC214-8606-4B54-B21C-398EEA1ADD90}">
      <dgm:prSet/>
      <dgm:spPr/>
      <dgm:t>
        <a:bodyPr/>
        <a:lstStyle/>
        <a:p>
          <a:endParaRPr lang="en-US"/>
        </a:p>
      </dgm:t>
    </dgm:pt>
    <dgm:pt modelId="{585BE4BA-C9C6-4E75-BB0B-176488D34412}">
      <dgm:prSet phldrT="[Text]"/>
      <dgm:spPr/>
      <dgm:t>
        <a:bodyPr/>
        <a:lstStyle/>
        <a:p>
          <a:r>
            <a:rPr lang="sr-Latn-CS" smtClean="0"/>
            <a:t>FOKUS NA DIFERENCIJU</a:t>
          </a:r>
          <a:endParaRPr lang="en-US"/>
        </a:p>
      </dgm:t>
    </dgm:pt>
    <dgm:pt modelId="{4C835EE3-EC70-43CE-91AF-A6474A5BB727}" type="parTrans" cxnId="{8DD1A3CB-3F52-457D-AC25-733F0EDA2E87}">
      <dgm:prSet/>
      <dgm:spPr/>
      <dgm:t>
        <a:bodyPr/>
        <a:lstStyle/>
        <a:p>
          <a:endParaRPr lang="en-US"/>
        </a:p>
      </dgm:t>
    </dgm:pt>
    <dgm:pt modelId="{07426AB7-AA23-4C9A-A4B8-2E41970445AB}" type="sibTrans" cxnId="{8DD1A3CB-3F52-457D-AC25-733F0EDA2E87}">
      <dgm:prSet/>
      <dgm:spPr/>
      <dgm:t>
        <a:bodyPr/>
        <a:lstStyle/>
        <a:p>
          <a:endParaRPr lang="en-US"/>
        </a:p>
      </dgm:t>
    </dgm:pt>
    <dgm:pt modelId="{6B1F0C76-BE41-484D-A129-E060E759A79F}" type="pres">
      <dgm:prSet presAssocID="{E3D40010-9019-4E27-8865-BCA85228A9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CAD45F-1429-4B88-913C-04D196B8DCF2}" type="pres">
      <dgm:prSet presAssocID="{DF335278-26CD-4B35-9A84-5E500FE6BE8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BF642A-D6F7-4BB9-BD02-DD79300D8101}" type="pres">
      <dgm:prSet presAssocID="{543FD442-7281-4042-B3A7-36D7511B8E3A}" presName="sibTrans" presStyleCnt="0"/>
      <dgm:spPr/>
    </dgm:pt>
    <dgm:pt modelId="{712E70F2-529B-478E-B7D0-BA2136A30F36}" type="pres">
      <dgm:prSet presAssocID="{DB7A58C0-57D9-42BE-9AB6-7AE7437B2E5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97CAC-04AE-4942-B261-5D6969720746}" type="pres">
      <dgm:prSet presAssocID="{4CB4BC02-FCA9-4917-B55F-04AF9A665D58}" presName="sibTrans" presStyleCnt="0"/>
      <dgm:spPr/>
    </dgm:pt>
    <dgm:pt modelId="{029A2EF4-34AC-4926-9B30-7BBB1875D985}" type="pres">
      <dgm:prSet presAssocID="{F24048C0-57F3-45FF-A4BC-C6A6671332A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F1AE9-B0B2-4294-A711-71EDF658FB36}" type="pres">
      <dgm:prSet presAssocID="{9A68E02E-D20D-44D3-B116-7C348F038D3F}" presName="sibTrans" presStyleCnt="0"/>
      <dgm:spPr/>
    </dgm:pt>
    <dgm:pt modelId="{C828BD0E-9EC1-4CA8-8D20-4F8C916204D3}" type="pres">
      <dgm:prSet presAssocID="{585BE4BA-C9C6-4E75-BB0B-176488D3441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EE2035-AC66-44C1-8D9E-432D494AAFA3}" type="presOf" srcId="{F24048C0-57F3-45FF-A4BC-C6A6671332A2}" destId="{029A2EF4-34AC-4926-9B30-7BBB1875D985}" srcOrd="0" destOrd="0" presId="urn:microsoft.com/office/officeart/2005/8/layout/default"/>
    <dgm:cxn modelId="{7325A5BA-1A03-46BD-BA73-22A04F4FF971}" type="presOf" srcId="{585BE4BA-C9C6-4E75-BB0B-176488D34412}" destId="{C828BD0E-9EC1-4CA8-8D20-4F8C916204D3}" srcOrd="0" destOrd="0" presId="urn:microsoft.com/office/officeart/2005/8/layout/default"/>
    <dgm:cxn modelId="{7D101E33-AA58-4D36-AC1A-A36015A1E41D}" type="presOf" srcId="{E3D40010-9019-4E27-8865-BCA85228A9C6}" destId="{6B1F0C76-BE41-484D-A129-E060E759A79F}" srcOrd="0" destOrd="0" presId="urn:microsoft.com/office/officeart/2005/8/layout/default"/>
    <dgm:cxn modelId="{E16A080C-6C63-484D-A69C-0A153C229ED6}" type="presOf" srcId="{DF335278-26CD-4B35-9A84-5E500FE6BE8F}" destId="{33CAD45F-1429-4B88-913C-04D196B8DCF2}" srcOrd="0" destOrd="0" presId="urn:microsoft.com/office/officeart/2005/8/layout/default"/>
    <dgm:cxn modelId="{2469CA7F-C941-4630-84B7-3A14B564B7F1}" type="presOf" srcId="{DB7A58C0-57D9-42BE-9AB6-7AE7437B2E5B}" destId="{712E70F2-529B-478E-B7D0-BA2136A30F36}" srcOrd="0" destOrd="0" presId="urn:microsoft.com/office/officeart/2005/8/layout/default"/>
    <dgm:cxn modelId="{F5DDC214-8606-4B54-B21C-398EEA1ADD90}" srcId="{E3D40010-9019-4E27-8865-BCA85228A9C6}" destId="{F24048C0-57F3-45FF-A4BC-C6A6671332A2}" srcOrd="2" destOrd="0" parTransId="{42C4AAAF-0135-453D-A122-42DA131A39E3}" sibTransId="{9A68E02E-D20D-44D3-B116-7C348F038D3F}"/>
    <dgm:cxn modelId="{30C852E6-2896-4C37-B977-FBB66E0EAB26}" srcId="{E3D40010-9019-4E27-8865-BCA85228A9C6}" destId="{DB7A58C0-57D9-42BE-9AB6-7AE7437B2E5B}" srcOrd="1" destOrd="0" parTransId="{3989460B-908B-4E64-A428-17A5BB7786D7}" sibTransId="{4CB4BC02-FCA9-4917-B55F-04AF9A665D58}"/>
    <dgm:cxn modelId="{8DD1A3CB-3F52-457D-AC25-733F0EDA2E87}" srcId="{E3D40010-9019-4E27-8865-BCA85228A9C6}" destId="{585BE4BA-C9C6-4E75-BB0B-176488D34412}" srcOrd="3" destOrd="0" parTransId="{4C835EE3-EC70-43CE-91AF-A6474A5BB727}" sibTransId="{07426AB7-AA23-4C9A-A4B8-2E41970445AB}"/>
    <dgm:cxn modelId="{FF487265-792C-4660-9473-2FC45F56A0BA}" srcId="{E3D40010-9019-4E27-8865-BCA85228A9C6}" destId="{DF335278-26CD-4B35-9A84-5E500FE6BE8F}" srcOrd="0" destOrd="0" parTransId="{8BC8E05E-4C47-4DEB-BC5D-7625880FD0AB}" sibTransId="{543FD442-7281-4042-B3A7-36D7511B8E3A}"/>
    <dgm:cxn modelId="{3FB2D0B7-671C-4479-9D11-19528E508D25}" type="presParOf" srcId="{6B1F0C76-BE41-484D-A129-E060E759A79F}" destId="{33CAD45F-1429-4B88-913C-04D196B8DCF2}" srcOrd="0" destOrd="0" presId="urn:microsoft.com/office/officeart/2005/8/layout/default"/>
    <dgm:cxn modelId="{8B25D4C2-347C-4AF5-9D9A-153FCFC445C3}" type="presParOf" srcId="{6B1F0C76-BE41-484D-A129-E060E759A79F}" destId="{AEBF642A-D6F7-4BB9-BD02-DD79300D8101}" srcOrd="1" destOrd="0" presId="urn:microsoft.com/office/officeart/2005/8/layout/default"/>
    <dgm:cxn modelId="{539C708F-DF45-489C-9793-81E775EDB8D8}" type="presParOf" srcId="{6B1F0C76-BE41-484D-A129-E060E759A79F}" destId="{712E70F2-529B-478E-B7D0-BA2136A30F36}" srcOrd="2" destOrd="0" presId="urn:microsoft.com/office/officeart/2005/8/layout/default"/>
    <dgm:cxn modelId="{F54E0E0D-100B-43BB-A376-7C0DF58A4219}" type="presParOf" srcId="{6B1F0C76-BE41-484D-A129-E060E759A79F}" destId="{E9697CAC-04AE-4942-B261-5D6969720746}" srcOrd="3" destOrd="0" presId="urn:microsoft.com/office/officeart/2005/8/layout/default"/>
    <dgm:cxn modelId="{92BCA055-1668-41F2-ABB5-6B87D66C335F}" type="presParOf" srcId="{6B1F0C76-BE41-484D-A129-E060E759A79F}" destId="{029A2EF4-34AC-4926-9B30-7BBB1875D985}" srcOrd="4" destOrd="0" presId="urn:microsoft.com/office/officeart/2005/8/layout/default"/>
    <dgm:cxn modelId="{57E0B7C6-7991-42BB-BFB6-5E9EB4DDBF88}" type="presParOf" srcId="{6B1F0C76-BE41-484D-A129-E060E759A79F}" destId="{D83F1AE9-B0B2-4294-A711-71EDF658FB36}" srcOrd="5" destOrd="0" presId="urn:microsoft.com/office/officeart/2005/8/layout/default"/>
    <dgm:cxn modelId="{79AB0574-6BE6-4577-9360-34D6F575482A}" type="presParOf" srcId="{6B1F0C76-BE41-484D-A129-E060E759A79F}" destId="{C828BD0E-9EC1-4CA8-8D20-4F8C916204D3}" srcOrd="6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EC0605-4583-4037-9268-C9AA661B2125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717EEFA1-3A76-4778-AE93-F05321E4A232}">
      <dgm:prSet phldrT="[Text]"/>
      <dgm:spPr/>
      <dgm:t>
        <a:bodyPr/>
        <a:lstStyle/>
        <a:p>
          <a:r>
            <a:rPr lang="sr-Latn-CS" smtClean="0"/>
            <a:t>Power </a:t>
          </a:r>
        </a:p>
        <a:p>
          <a:r>
            <a:rPr lang="sr-Latn-CS" smtClean="0"/>
            <a:t>Point</a:t>
          </a:r>
          <a:endParaRPr lang="en-US"/>
        </a:p>
      </dgm:t>
    </dgm:pt>
    <dgm:pt modelId="{098AF5D4-7939-4F21-ACB7-3A5F6425BAAF}" type="parTrans" cxnId="{80321386-F174-44BC-B074-962D82D51EA2}">
      <dgm:prSet/>
      <dgm:spPr/>
      <dgm:t>
        <a:bodyPr/>
        <a:lstStyle/>
        <a:p>
          <a:endParaRPr lang="en-US"/>
        </a:p>
      </dgm:t>
    </dgm:pt>
    <dgm:pt modelId="{AA9AE7AB-8A6E-4446-AE9A-9B9B0D1B3D21}" type="sibTrans" cxnId="{80321386-F174-44BC-B074-962D82D51EA2}">
      <dgm:prSet/>
      <dgm:spPr/>
      <dgm:t>
        <a:bodyPr/>
        <a:lstStyle/>
        <a:p>
          <a:endParaRPr lang="en-US"/>
        </a:p>
      </dgm:t>
    </dgm:pt>
    <dgm:pt modelId="{013E1E57-631F-4D8F-B9A1-B8BCCF45CAFC}">
      <dgm:prSet phldrT="[Text]"/>
      <dgm:spPr/>
      <dgm:t>
        <a:bodyPr/>
        <a:lstStyle/>
        <a:p>
          <a:r>
            <a:rPr lang="sr-Latn-CS" smtClean="0"/>
            <a:t>Word</a:t>
          </a:r>
          <a:endParaRPr lang="en-US"/>
        </a:p>
      </dgm:t>
    </dgm:pt>
    <dgm:pt modelId="{2FA45987-C046-4851-8789-C1453C08FE64}" type="parTrans" cxnId="{2F9E9EC4-EFC3-4364-BFA1-A8D9D9B22D35}">
      <dgm:prSet/>
      <dgm:spPr/>
      <dgm:t>
        <a:bodyPr/>
        <a:lstStyle/>
        <a:p>
          <a:endParaRPr lang="en-US"/>
        </a:p>
      </dgm:t>
    </dgm:pt>
    <dgm:pt modelId="{F5C7BE7E-57D7-4FB7-84CC-219672B2C4AC}" type="sibTrans" cxnId="{2F9E9EC4-EFC3-4364-BFA1-A8D9D9B22D35}">
      <dgm:prSet/>
      <dgm:spPr/>
      <dgm:t>
        <a:bodyPr/>
        <a:lstStyle/>
        <a:p>
          <a:endParaRPr lang="en-US"/>
        </a:p>
      </dgm:t>
    </dgm:pt>
    <dgm:pt modelId="{99BAA4B2-C37B-4D3B-B2C5-0012F9A4B85C}">
      <dgm:prSet phldrT="[Text]"/>
      <dgm:spPr/>
      <dgm:t>
        <a:bodyPr/>
        <a:lstStyle/>
        <a:p>
          <a:r>
            <a:rPr lang="sr-Latn-CS" smtClean="0"/>
            <a:t>Teorisjki deo ispita</a:t>
          </a:r>
          <a:endParaRPr lang="en-US"/>
        </a:p>
      </dgm:t>
    </dgm:pt>
    <dgm:pt modelId="{14C2C210-5C76-40AA-BF85-5FC23774485B}" type="parTrans" cxnId="{ACB6E7B2-C6FA-48DA-A721-5CB0EB2946CB}">
      <dgm:prSet/>
      <dgm:spPr/>
      <dgm:t>
        <a:bodyPr/>
        <a:lstStyle/>
        <a:p>
          <a:endParaRPr lang="en-US"/>
        </a:p>
      </dgm:t>
    </dgm:pt>
    <dgm:pt modelId="{1FE8371A-553B-4439-856D-CCBC64531B58}" type="sibTrans" cxnId="{ACB6E7B2-C6FA-48DA-A721-5CB0EB2946CB}">
      <dgm:prSet/>
      <dgm:spPr/>
      <dgm:t>
        <a:bodyPr/>
        <a:lstStyle/>
        <a:p>
          <a:endParaRPr lang="en-US"/>
        </a:p>
      </dgm:t>
    </dgm:pt>
    <dgm:pt modelId="{409F3A6C-A2DE-4CC7-A1D9-1C0CFACA10BF}" type="pres">
      <dgm:prSet presAssocID="{E8EC0605-4583-4037-9268-C9AA661B2125}" presName="compositeShape" presStyleCnt="0">
        <dgm:presLayoutVars>
          <dgm:chMax val="7"/>
          <dgm:dir/>
          <dgm:resizeHandles val="exact"/>
        </dgm:presLayoutVars>
      </dgm:prSet>
      <dgm:spPr/>
    </dgm:pt>
    <dgm:pt modelId="{A9407137-CC96-42E5-871E-5499324E89CA}" type="pres">
      <dgm:prSet presAssocID="{E8EC0605-4583-4037-9268-C9AA661B2125}" presName="wedge1" presStyleLbl="node1" presStyleIdx="0" presStyleCnt="3" custScaleX="109541" custScaleY="96484"/>
      <dgm:spPr/>
      <dgm:t>
        <a:bodyPr/>
        <a:lstStyle/>
        <a:p>
          <a:endParaRPr lang="en-US"/>
        </a:p>
      </dgm:t>
    </dgm:pt>
    <dgm:pt modelId="{0466A159-13F1-4FF4-8F57-1CBC0020AC42}" type="pres">
      <dgm:prSet presAssocID="{E8EC0605-4583-4037-9268-C9AA661B212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709F7-1E09-4FFE-90B8-BAB55AD0A126}" type="pres">
      <dgm:prSet presAssocID="{E8EC0605-4583-4037-9268-C9AA661B2125}" presName="wedge2" presStyleLbl="node1" presStyleIdx="1" presStyleCnt="3" custScaleX="104797" custScaleY="100389" custLinFactNeighborX="7935" custLinFactNeighborY="5952"/>
      <dgm:spPr/>
      <dgm:t>
        <a:bodyPr/>
        <a:lstStyle/>
        <a:p>
          <a:endParaRPr lang="en-US"/>
        </a:p>
      </dgm:t>
    </dgm:pt>
    <dgm:pt modelId="{D4AAB94C-5DA3-4485-A21F-221E532B9C65}" type="pres">
      <dgm:prSet presAssocID="{E8EC0605-4583-4037-9268-C9AA661B212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C808D-1290-4086-BA17-95D8BB61FE22}" type="pres">
      <dgm:prSet presAssocID="{E8EC0605-4583-4037-9268-C9AA661B2125}" presName="wedge3" presStyleLbl="node1" presStyleIdx="2" presStyleCnt="3"/>
      <dgm:spPr/>
      <dgm:t>
        <a:bodyPr/>
        <a:lstStyle/>
        <a:p>
          <a:endParaRPr lang="en-US"/>
        </a:p>
      </dgm:t>
    </dgm:pt>
    <dgm:pt modelId="{B79B4CF8-8B72-4530-BF36-44C96C29C851}" type="pres">
      <dgm:prSet presAssocID="{E8EC0605-4583-4037-9268-C9AA661B212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B6E7B2-C6FA-48DA-A721-5CB0EB2946CB}" srcId="{E8EC0605-4583-4037-9268-C9AA661B2125}" destId="{99BAA4B2-C37B-4D3B-B2C5-0012F9A4B85C}" srcOrd="2" destOrd="0" parTransId="{14C2C210-5C76-40AA-BF85-5FC23774485B}" sibTransId="{1FE8371A-553B-4439-856D-CCBC64531B58}"/>
    <dgm:cxn modelId="{6AED5DDF-84E5-47D1-8712-8639298FEB06}" type="presOf" srcId="{E8EC0605-4583-4037-9268-C9AA661B2125}" destId="{409F3A6C-A2DE-4CC7-A1D9-1C0CFACA10BF}" srcOrd="0" destOrd="0" presId="urn:microsoft.com/office/officeart/2005/8/layout/chart3"/>
    <dgm:cxn modelId="{9F4BE58E-EE87-4419-866C-CF3403E8EFF6}" type="presOf" srcId="{99BAA4B2-C37B-4D3B-B2C5-0012F9A4B85C}" destId="{9EFC808D-1290-4086-BA17-95D8BB61FE22}" srcOrd="0" destOrd="0" presId="urn:microsoft.com/office/officeart/2005/8/layout/chart3"/>
    <dgm:cxn modelId="{2F9E9EC4-EFC3-4364-BFA1-A8D9D9B22D35}" srcId="{E8EC0605-4583-4037-9268-C9AA661B2125}" destId="{013E1E57-631F-4D8F-B9A1-B8BCCF45CAFC}" srcOrd="1" destOrd="0" parTransId="{2FA45987-C046-4851-8789-C1453C08FE64}" sibTransId="{F5C7BE7E-57D7-4FB7-84CC-219672B2C4AC}"/>
    <dgm:cxn modelId="{80321386-F174-44BC-B074-962D82D51EA2}" srcId="{E8EC0605-4583-4037-9268-C9AA661B2125}" destId="{717EEFA1-3A76-4778-AE93-F05321E4A232}" srcOrd="0" destOrd="0" parTransId="{098AF5D4-7939-4F21-ACB7-3A5F6425BAAF}" sibTransId="{AA9AE7AB-8A6E-4446-AE9A-9B9B0D1B3D21}"/>
    <dgm:cxn modelId="{3080E165-73B1-4F4A-8976-0558551BA07E}" type="presOf" srcId="{717EEFA1-3A76-4778-AE93-F05321E4A232}" destId="{0466A159-13F1-4FF4-8F57-1CBC0020AC42}" srcOrd="1" destOrd="0" presId="urn:microsoft.com/office/officeart/2005/8/layout/chart3"/>
    <dgm:cxn modelId="{354CAF50-6911-4DDA-B2B3-CD713D083B9E}" type="presOf" srcId="{013E1E57-631F-4D8F-B9A1-B8BCCF45CAFC}" destId="{D4AAB94C-5DA3-4485-A21F-221E532B9C65}" srcOrd="1" destOrd="0" presId="urn:microsoft.com/office/officeart/2005/8/layout/chart3"/>
    <dgm:cxn modelId="{7ED46772-F0B6-4554-9806-CA5BD4B6F8B1}" type="presOf" srcId="{013E1E57-631F-4D8F-B9A1-B8BCCF45CAFC}" destId="{BEE709F7-1E09-4FFE-90B8-BAB55AD0A126}" srcOrd="0" destOrd="0" presId="urn:microsoft.com/office/officeart/2005/8/layout/chart3"/>
    <dgm:cxn modelId="{47D30867-6AC5-41EB-8E53-043E79E826A1}" type="presOf" srcId="{717EEFA1-3A76-4778-AE93-F05321E4A232}" destId="{A9407137-CC96-42E5-871E-5499324E89CA}" srcOrd="0" destOrd="0" presId="urn:microsoft.com/office/officeart/2005/8/layout/chart3"/>
    <dgm:cxn modelId="{DACB83BB-66FC-4CF5-98CD-CC2B11A7B406}" type="presOf" srcId="{99BAA4B2-C37B-4D3B-B2C5-0012F9A4B85C}" destId="{B79B4CF8-8B72-4530-BF36-44C96C29C851}" srcOrd="1" destOrd="0" presId="urn:microsoft.com/office/officeart/2005/8/layout/chart3"/>
    <dgm:cxn modelId="{EBED6558-350D-487D-B53D-B689F071F57F}" type="presParOf" srcId="{409F3A6C-A2DE-4CC7-A1D9-1C0CFACA10BF}" destId="{A9407137-CC96-42E5-871E-5499324E89CA}" srcOrd="0" destOrd="0" presId="urn:microsoft.com/office/officeart/2005/8/layout/chart3"/>
    <dgm:cxn modelId="{E07E56C1-A6D8-4275-A3DE-B63150EC1D37}" type="presParOf" srcId="{409F3A6C-A2DE-4CC7-A1D9-1C0CFACA10BF}" destId="{0466A159-13F1-4FF4-8F57-1CBC0020AC42}" srcOrd="1" destOrd="0" presId="urn:microsoft.com/office/officeart/2005/8/layout/chart3"/>
    <dgm:cxn modelId="{244A2B66-E9FB-4239-AB0F-9FBAA35FF467}" type="presParOf" srcId="{409F3A6C-A2DE-4CC7-A1D9-1C0CFACA10BF}" destId="{BEE709F7-1E09-4FFE-90B8-BAB55AD0A126}" srcOrd="2" destOrd="0" presId="urn:microsoft.com/office/officeart/2005/8/layout/chart3"/>
    <dgm:cxn modelId="{125C1792-E22A-429A-8254-665088836721}" type="presParOf" srcId="{409F3A6C-A2DE-4CC7-A1D9-1C0CFACA10BF}" destId="{D4AAB94C-5DA3-4485-A21F-221E532B9C65}" srcOrd="3" destOrd="0" presId="urn:microsoft.com/office/officeart/2005/8/layout/chart3"/>
    <dgm:cxn modelId="{90275C53-1110-49BE-98A7-1F6EDE502D14}" type="presParOf" srcId="{409F3A6C-A2DE-4CC7-A1D9-1C0CFACA10BF}" destId="{9EFC808D-1290-4086-BA17-95D8BB61FE22}" srcOrd="4" destOrd="0" presId="urn:microsoft.com/office/officeart/2005/8/layout/chart3"/>
    <dgm:cxn modelId="{705D8014-FF35-4227-B288-2B7D910FF0E1}" type="presParOf" srcId="{409F3A6C-A2DE-4CC7-A1D9-1C0CFACA10BF}" destId="{B79B4CF8-8B72-4530-BF36-44C96C29C851}" srcOrd="5" destOrd="0" presId="urn:microsoft.com/office/officeart/2005/8/layout/char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82FC8-E2BF-4CBC-9E1E-E01789110C6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B25D4-6551-418F-8BA3-B6EDCC1F8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25D4-6551-418F-8BA3-B6EDCC1F81B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25D4-6551-418F-8BA3-B6EDCC1F81B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25D4-6551-418F-8BA3-B6EDCC1F81B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25D4-6551-418F-8BA3-B6EDCC1F81B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25D4-6551-418F-8BA3-B6EDCC1F81B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1AB-EFAF-417C-B4A0-DC76E997C93B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88BB-99A9-43E2-B22B-86153DF6CE63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16E7-8515-48B6-8B49-A6F942C223F5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borko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C11D-B9DF-4E2B-852C-FC1EDB048F53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417E-2BA7-4EA8-9342-3CC82EEE22BB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D6F6-AC0C-40FD-8A5D-7037F7FC1B5C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8389-14E0-4D23-AAAA-BDD15F6D17B7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12EAF-E293-4D11-A18D-B71F148CC0EE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ECADB-D727-409D-A422-1DF5D9969711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8B83-336E-45EE-AB00-71A19A70B75C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7796-6A6B-4E8E-B955-6B67176C0082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6699E-91D8-4448-A0DA-4D829F9F9564}" type="datetime1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00CD4-F9A3-4FA7-B4FC-51777CA912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urved Down Ribbon 9"/>
          <p:cNvSpPr/>
          <p:nvPr userDrawn="1"/>
        </p:nvSpPr>
        <p:spPr>
          <a:xfrm>
            <a:off x="4572000" y="5943600"/>
            <a:ext cx="4572000" cy="91440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000" smtClean="0"/>
              <a:t>VISOKA TURISTIČKA ŠKOLA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QuickStyle" Target="../diagrams/quickStyle3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diagramLayout" Target="../diagrams/layou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Data" Target="../diagrams/data3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openxmlformats.org/officeDocument/2006/relationships/diagramColors" Target="../diagrams/colors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en-US" smtClean="0"/>
              <a:t>ZADACI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mtClean="0"/>
              <a:t>Kreirati novu pre</a:t>
            </a:r>
            <a:r>
              <a:rPr lang="sr-Latn-CS"/>
              <a:t>z</a:t>
            </a:r>
            <a:r>
              <a:rPr lang="en-US" smtClean="0"/>
              <a:t>entaciju i snimiti je pod Va</a:t>
            </a:r>
            <a:r>
              <a:rPr lang="sr-Latn-CS" smtClean="0"/>
              <a:t>š</a:t>
            </a:r>
            <a:r>
              <a:rPr lang="en-US" smtClean="0"/>
              <a:t>im imenom.</a:t>
            </a:r>
          </a:p>
          <a:p>
            <a:pPr marL="342900" indent="-342900">
              <a:buFont typeface="+mj-lt"/>
              <a:buAutoNum type="arabicPeriod"/>
            </a:pPr>
            <a:r>
              <a:rPr lang="sr-Latn-CS" smtClean="0"/>
              <a:t>Kreirati tabele prikazane na slikama.</a:t>
            </a:r>
          </a:p>
          <a:p>
            <a:pPr marL="342900" indent="-342900"/>
            <a:r>
              <a:rPr lang="sr-Latn-CS"/>
              <a:t>	</a:t>
            </a:r>
            <a:r>
              <a:rPr lang="sr-Latn-CS" smtClean="0"/>
              <a:t>Prvu tabelu kreirati ručno, promeniti vrste i debljine linija, boje polja, a drugu tabelu kreirati pomoću Table Styles. 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905000"/>
          <a:ext cx="7696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971800"/>
                <a:gridCol w="3124200"/>
              </a:tblGrid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sr-Latn-CS" sz="2400" smtClean="0">
                          <a:solidFill>
                            <a:schemeClr val="tx1"/>
                          </a:solidFill>
                        </a:rPr>
                        <a:t>RENT A</a:t>
                      </a:r>
                      <a:r>
                        <a:rPr lang="sr-Latn-CS" sz="2400" baseline="0" smtClean="0">
                          <a:solidFill>
                            <a:schemeClr val="tx1"/>
                          </a:solidFill>
                        </a:rPr>
                        <a:t> CAR AGENCIJA</a:t>
                      </a:r>
                    </a:p>
                    <a:p>
                      <a:pPr algn="ctr"/>
                      <a:r>
                        <a:rPr lang="sr-Latn-CS" sz="2400" baseline="0" smtClean="0">
                          <a:solidFill>
                            <a:schemeClr val="tx1"/>
                          </a:solidFill>
                        </a:rPr>
                        <a:t>“SPEED”</a:t>
                      </a:r>
                      <a:endParaRPr lang="en-US" sz="240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AUTOMOBIL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CENA PO DANU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Fiat Seicento 1.0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3400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Fiat Punto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4500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Peugeot 260 1.4hdi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5200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Ford Focus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>
                          <a:solidFill>
                            <a:schemeClr val="tx1"/>
                          </a:solidFill>
                        </a:rPr>
                        <a:t>5700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0996" y="4191000"/>
          <a:ext cx="8382003" cy="165100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295404"/>
                <a:gridCol w="1099454"/>
                <a:gridCol w="1197429"/>
                <a:gridCol w="1197429"/>
                <a:gridCol w="1382488"/>
                <a:gridCol w="1012370"/>
                <a:gridCol w="1197429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CS" smtClean="0"/>
                        <a:t>Ponedeljak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/>
                        <a:t>Utorak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/>
                        <a:t>Sreda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/>
                        <a:t>Četvrtak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/>
                        <a:t>Petak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/>
                        <a:t>Subota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/>
                        <a:t>Nedelja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Sastanak 10:30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Sastanak</a:t>
                      </a:r>
                    </a:p>
                    <a:p>
                      <a:pPr algn="ctr"/>
                      <a:r>
                        <a:rPr lang="sr-Latn-CS" smtClean="0"/>
                        <a:t>10:30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Službeni put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Tekući poslovi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Sastanak</a:t>
                      </a:r>
                      <a:r>
                        <a:rPr lang="sr-Latn-CS" baseline="0" smtClean="0"/>
                        <a:t> sa partnerima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Odmor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Odmor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Trening 19:00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-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Pozorište</a:t>
                      </a:r>
                    </a:p>
                    <a:p>
                      <a:pPr algn="ctr"/>
                      <a:r>
                        <a:rPr lang="sr-Latn-CS" smtClean="0"/>
                        <a:t>20:00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-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Trening</a:t>
                      </a:r>
                    </a:p>
                    <a:p>
                      <a:pPr algn="ctr"/>
                      <a:r>
                        <a:rPr lang="sr-Latn-CS" smtClean="0"/>
                        <a:t>20:00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Bioskop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mtClean="0"/>
                        <a:t>Trening</a:t>
                      </a:r>
                    </a:p>
                    <a:p>
                      <a:pPr algn="ctr"/>
                      <a:r>
                        <a:rPr lang="sr-Latn-CS" smtClean="0"/>
                        <a:t>19:00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en-US" smtClean="0"/>
              <a:t>ZADACI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sr-Latn-CS" smtClean="0"/>
              <a:t>Kreirati novi slajd i na njega dodati sliku po izboru (Insert - Picture).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sr-Latn-CS" smtClean="0"/>
              <a:t>Dodatoj slici promeniti Color Mod - Grayscale i podesiti Brightness i Contrast na +20% (Format- Recolor - Color Mod – Grayscale, Format - Brightness - Contrast ) </a:t>
            </a:r>
          </a:p>
        </p:txBody>
      </p:sp>
      <p:pic>
        <p:nvPicPr>
          <p:cNvPr id="11" name="Picture 10" descr="save0000.png"/>
          <p:cNvPicPr>
            <a:picLocks noChangeAspect="1"/>
          </p:cNvPicPr>
          <p:nvPr/>
        </p:nvPicPr>
        <p:blipFill>
          <a:blip r:embed="rId3">
            <a:grayscl/>
            <a:lum bright="20000" contrast="20000"/>
          </a:blip>
          <a:stretch>
            <a:fillRect/>
          </a:stretch>
        </p:blipFill>
        <p:spPr>
          <a:xfrm>
            <a:off x="762000" y="1600200"/>
            <a:ext cx="2438400" cy="1828800"/>
          </a:xfrm>
          <a:prstGeom prst="rect">
            <a:avLst/>
          </a:prstGeom>
        </p:spPr>
      </p:pic>
      <p:pic>
        <p:nvPicPr>
          <p:cNvPr id="12" name="Picture 11" descr="save00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495800"/>
            <a:ext cx="24384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04800" y="3392269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sr-Latn-CS" smtClean="0"/>
              <a:t>Kopirati umetnutu sliku na slajd primeniti opciju No Recolor, i na istoj slici primeniti Picture Styles. </a:t>
            </a:r>
          </a:p>
          <a:p>
            <a:pPr marL="342900" indent="-342900"/>
            <a:r>
              <a:rPr lang="sr-Latn-CS"/>
              <a:t>	</a:t>
            </a:r>
            <a:r>
              <a:rPr lang="sr-Latn-CS" smtClean="0"/>
              <a:t> (Format- Recolor – No Recolor, Format – Picture Styles).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en-US" smtClean="0"/>
              <a:t>ZADACI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906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sr-Latn-CS" smtClean="0"/>
              <a:t>Na novom slajdu kreirati dijagrame.</a:t>
            </a:r>
          </a:p>
          <a:p>
            <a:pPr marL="342900" indent="-342900"/>
            <a:r>
              <a:rPr lang="sr-Latn-CS"/>
              <a:t>	</a:t>
            </a:r>
            <a:r>
              <a:rPr lang="sr-Latn-CS" smtClean="0"/>
              <a:t>Insert - Smart Art - Choose a SmartArt Graphic 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762000" y="1447800"/>
          <a:ext cx="73152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609600" y="2438400"/>
          <a:ext cx="4267200" cy="307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4419600" y="2438400"/>
          <a:ext cx="4419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en-US" smtClean="0"/>
              <a:t>ZADACI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366891"/>
            <a:ext cx="2057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Podaci 1</a:t>
            </a:r>
            <a:r>
              <a:rPr lang="en-US"/>
              <a:t>	</a:t>
            </a:r>
            <a:r>
              <a:rPr lang="en-US" b="1">
                <a:solidFill>
                  <a:srgbClr val="92D050"/>
                </a:solidFill>
              </a:rPr>
              <a:t>Podaci 2</a:t>
            </a:r>
            <a:r>
              <a:rPr lang="en-US">
                <a:solidFill>
                  <a:srgbClr val="92D050"/>
                </a:solidFill>
              </a:rPr>
              <a:t>	</a:t>
            </a:r>
          </a:p>
          <a:p>
            <a:r>
              <a:rPr lang="en-US" b="1"/>
              <a:t>0	0.00	</a:t>
            </a:r>
          </a:p>
          <a:p>
            <a:r>
              <a:rPr lang="en-US" b="1"/>
              <a:t>1	1.56	</a:t>
            </a:r>
          </a:p>
          <a:p>
            <a:r>
              <a:rPr lang="en-US" b="1"/>
              <a:t>2	3.09	</a:t>
            </a:r>
          </a:p>
          <a:p>
            <a:r>
              <a:rPr lang="en-US" b="1"/>
              <a:t>3	4.54	</a:t>
            </a:r>
          </a:p>
          <a:p>
            <a:r>
              <a:rPr lang="en-US" b="1"/>
              <a:t>4	5.78	</a:t>
            </a:r>
          </a:p>
          <a:p>
            <a:r>
              <a:rPr lang="en-US" b="1"/>
              <a:t>5	7.07	</a:t>
            </a:r>
          </a:p>
          <a:p>
            <a:r>
              <a:rPr lang="en-US" b="1"/>
              <a:t>6	8.09	</a:t>
            </a:r>
          </a:p>
          <a:p>
            <a:r>
              <a:rPr lang="en-US" b="1"/>
              <a:t>7	8.91	</a:t>
            </a:r>
          </a:p>
          <a:p>
            <a:r>
              <a:rPr lang="en-US" b="1"/>
              <a:t>8	9.51	</a:t>
            </a:r>
          </a:p>
          <a:p>
            <a:r>
              <a:rPr lang="en-US" b="1"/>
              <a:t>9	9.81	</a:t>
            </a:r>
          </a:p>
          <a:p>
            <a:r>
              <a:rPr lang="en-US" b="1"/>
              <a:t>10	10.00	</a:t>
            </a:r>
          </a:p>
          <a:p>
            <a:r>
              <a:rPr lang="en-US" b="1"/>
              <a:t>11	9.51	</a:t>
            </a:r>
          </a:p>
          <a:p>
            <a:r>
              <a:rPr lang="en-US" b="1"/>
              <a:t>12	8.91	</a:t>
            </a:r>
          </a:p>
          <a:p>
            <a:r>
              <a:rPr lang="en-US" b="1"/>
              <a:t>13	7.55	</a:t>
            </a:r>
          </a:p>
          <a:p>
            <a:r>
              <a:rPr lang="en-US" b="1"/>
              <a:t>14	6.51	</a:t>
            </a:r>
          </a:p>
          <a:p>
            <a:r>
              <a:rPr lang="en-US" b="1"/>
              <a:t>15	4.53	</a:t>
            </a:r>
          </a:p>
          <a:p>
            <a:r>
              <a:rPr lang="en-US" b="1"/>
              <a:t>16	3.71	</a:t>
            </a:r>
          </a:p>
          <a:p>
            <a:r>
              <a:rPr lang="en-US" b="1"/>
              <a:t>17	3.02	</a:t>
            </a:r>
          </a:p>
          <a:p>
            <a:r>
              <a:rPr lang="en-US" b="1"/>
              <a:t>18	2.55	</a:t>
            </a:r>
          </a:p>
          <a:p>
            <a:r>
              <a:rPr lang="en-US" b="1"/>
              <a:t>19	1.55	</a:t>
            </a:r>
          </a:p>
          <a:p>
            <a:r>
              <a:rPr lang="en-US" b="1"/>
              <a:t>20	0.00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3600" y="67687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sr-Latn-CS" smtClean="0"/>
              <a:t>Nacrtati grafikon za serije podataka PODACI 1 i PODACI 2 sa uključenim glavnim linijama, pod imenom KOSI HITAC.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sr-Latn-CS" smtClean="0"/>
              <a:t>Formatirati grafikon </a:t>
            </a:r>
            <a:r>
              <a:rPr lang="en-US" smtClean="0"/>
              <a:t>da</a:t>
            </a:r>
            <a:r>
              <a:rPr lang="sr-Latn-CS" smtClean="0"/>
              <a:t> izgled</a:t>
            </a:r>
            <a:r>
              <a:rPr lang="en-US" smtClean="0"/>
              <a:t>a</a:t>
            </a:r>
            <a:r>
              <a:rPr lang="sr-Latn-CS" smtClean="0"/>
              <a:t> kao što vidite na slici</a:t>
            </a:r>
            <a:r>
              <a:rPr lang="en-US" smtClean="0"/>
              <a:t>.</a:t>
            </a:r>
            <a:endParaRPr lang="en-US"/>
          </a:p>
        </p:txBody>
      </p:sp>
      <p:graphicFrame>
        <p:nvGraphicFramePr>
          <p:cNvPr id="10" name="Chart 9"/>
          <p:cNvGraphicFramePr/>
          <p:nvPr/>
        </p:nvGraphicFramePr>
        <p:xfrm>
          <a:off x="2286000" y="1752600"/>
          <a:ext cx="57912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" y="2286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sr-Latn-CS" smtClean="0"/>
              <a:t>Pomoću komande Slide Master promenite</a:t>
            </a:r>
            <a:r>
              <a:rPr lang="en-US" smtClean="0"/>
              <a:t> pozadinu na svim slajdovima.</a:t>
            </a:r>
            <a:r>
              <a:rPr lang="sr-Latn-CS" smtClean="0"/>
              <a:t> (Slika 1)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sr-Latn-CS" smtClean="0"/>
              <a:t>Pomoću objekata iz komende Shape nacrtati ili dodati neki gotov objekat a onda pomoću komande Slide Master postavite </a:t>
            </a:r>
            <a:r>
              <a:rPr lang="sr-Latn-CS" smtClean="0"/>
              <a:t>crtež </a:t>
            </a:r>
            <a:r>
              <a:rPr lang="sr-Latn-CS" smtClean="0"/>
              <a:t>kao  pozadinu na sve slajdove.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2954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676400" y="3962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CS" smtClean="0"/>
              <a:t>Slika 1. Pozadina slajda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265</Words>
  <Application>Microsoft Office PowerPoint</Application>
  <PresentationFormat>On-screen Show (4:3)</PresentationFormat>
  <Paragraphs>100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ZADACI</vt:lpstr>
      <vt:lpstr>ZADACI</vt:lpstr>
      <vt:lpstr>ZADACI</vt:lpstr>
      <vt:lpstr>ZADACI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ZADACI</dc:title>
  <dc:creator>Borko</dc:creator>
  <cp:lastModifiedBy>Borko</cp:lastModifiedBy>
  <cp:revision>23</cp:revision>
  <dcterms:created xsi:type="dcterms:W3CDTF">2009-12-14T17:45:40Z</dcterms:created>
  <dcterms:modified xsi:type="dcterms:W3CDTF">2009-12-15T18:52:11Z</dcterms:modified>
</cp:coreProperties>
</file>