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56" r:id="rId2"/>
    <p:sldMasterId id="2147483768" r:id="rId3"/>
    <p:sldMasterId id="2147483780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8" r:id="rId6"/>
    <p:sldId id="270" r:id="rId7"/>
    <p:sldId id="271" r:id="rId8"/>
    <p:sldId id="274" r:id="rId9"/>
    <p:sldId id="276" r:id="rId10"/>
    <p:sldId id="275" r:id="rId11"/>
    <p:sldId id="259" r:id="rId12"/>
    <p:sldId id="266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78A883"/>
    <a:srgbClr val="3D5D47"/>
    <a:srgbClr val="66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4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95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89574F-1B8B-4BF7-B8F9-7EDB7D9F0D06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C182-9850-4B2F-AE32-6FCBACFF8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E6BE57-73A8-41C5-AB87-F8C3BDDE48C4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042F6F-EEB9-4811-9DD8-A1FB841739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42F6F-EEB9-4811-9DD8-A1FB8417398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/>
          <a:lstStyle>
            <a:lvl1pPr>
              <a:buFont typeface="+mj-lt"/>
              <a:buAutoNum type="arabicPeriod"/>
              <a:defRPr sz="1800"/>
            </a:lvl1pPr>
            <a:lvl2pPr>
              <a:buFont typeface="Arial" pitchFamily="34" charset="0"/>
              <a:buChar char="•"/>
              <a:defRPr sz="16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400">
                <a:solidFill>
                  <a:schemeClr val="bg1">
                    <a:lumMod val="65000"/>
                  </a:schemeClr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30000">
              <a:schemeClr val="bg1"/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31FFB7-5C00-42ED-940E-7002079C7705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0357BA3-999E-4646-8B50-BB28515E53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b="0" smtClean="0"/>
              <a:t>Osnovi računarstva </a:t>
            </a:r>
            <a:r>
              <a:rPr lang="hr-HR" smtClean="0"/>
              <a:t/>
            </a:r>
            <a:br>
              <a:rPr lang="hr-HR" smtClean="0"/>
            </a:br>
            <a:r>
              <a:rPr lang="hr-HR" b="1" smtClean="0"/>
              <a:t>PowerPoint</a:t>
            </a:r>
            <a:endParaRPr lang="en-US" b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Vežba 1</a:t>
            </a:r>
            <a:endParaRPr lang="en-US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Teorijski ispit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mtClean="0"/>
              <a:t>Teorijski deo ispita</a:t>
            </a:r>
            <a:r>
              <a:rPr lang="en-US" smtClean="0"/>
              <a:t> </a:t>
            </a:r>
            <a:r>
              <a:rPr lang="hr-HR" smtClean="0"/>
              <a:t>donosi od 0 do 50 poena</a:t>
            </a:r>
          </a:p>
          <a:p>
            <a:r>
              <a:rPr lang="pl-PL" smtClean="0"/>
              <a:t>Sastoji se iz dva dela</a:t>
            </a:r>
          </a:p>
          <a:p>
            <a:r>
              <a:rPr lang="pl-PL" smtClean="0"/>
              <a:t>testa na računaru</a:t>
            </a:r>
          </a:p>
          <a:p>
            <a:r>
              <a:rPr lang="pl-PL" smtClean="0"/>
              <a:t>jednog usmenog pitanja</a:t>
            </a:r>
          </a:p>
          <a:p>
            <a:r>
              <a:rPr lang="hr-HR" smtClean="0"/>
              <a:t>Test na računaru je zatvoren, sa 4 ponuđena odgovora na svako od 25 pitanja i ograničenim vremenom izrade na 35 minuta</a:t>
            </a:r>
          </a:p>
          <a:p>
            <a:r>
              <a:rPr lang="hr-HR" smtClean="0"/>
              <a:t>Usmeno pitanje predstavlja jedno od ispitnih pitanja sa sajta Škole</a:t>
            </a:r>
            <a:endParaRPr lang="hr-H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Zadaci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mtClean="0"/>
              <a:t>Kreirati novu prezentaciju i snimiti je pod Vašim imenom</a:t>
            </a:r>
          </a:p>
          <a:p>
            <a:pPr lvl="1"/>
            <a:r>
              <a:rPr lang="hr-HR" smtClean="0"/>
              <a:t>glavni meni - New; Save As (dodatno - Open, Save, Close)</a:t>
            </a:r>
          </a:p>
          <a:p>
            <a:r>
              <a:rPr lang="hr-HR" smtClean="0"/>
              <a:t>Podesiti opcije za proveravanje gramatike, isključiti selektovanje celih reči </a:t>
            </a:r>
          </a:p>
          <a:p>
            <a:pPr lvl="1"/>
            <a:r>
              <a:rPr lang="hr-HR" smtClean="0"/>
              <a:t>glavni meni - PowerPoint Options - Proofing; Advanced - sekcija Editing Options</a:t>
            </a:r>
          </a:p>
          <a:p>
            <a:r>
              <a:rPr lang="hr-HR" smtClean="0"/>
              <a:t>Uključiti lenjire</a:t>
            </a:r>
          </a:p>
          <a:p>
            <a:pPr lvl="1"/>
            <a:r>
              <a:rPr lang="hr-HR" smtClean="0"/>
              <a:t>ribbon View - panel Show/Hide - Ruler</a:t>
            </a:r>
          </a:p>
          <a:p>
            <a:r>
              <a:rPr lang="hr-HR" smtClean="0"/>
              <a:t>Podesiti radni pogled na prezentaciju </a:t>
            </a:r>
          </a:p>
          <a:p>
            <a:pPr lvl="1"/>
            <a:r>
              <a:rPr lang="hr-HR" smtClean="0"/>
              <a:t>ribon View - panel Presentation Views - Normal (dodatno - Slide Sorter, Notes Page, Slide Show)</a:t>
            </a:r>
          </a:p>
          <a:p>
            <a:r>
              <a:rPr lang="hr-HR" smtClean="0"/>
              <a:t>Otkucati naslov i podnaslov prezentacije</a:t>
            </a:r>
          </a:p>
          <a:p>
            <a:pPr lvl="1"/>
            <a:r>
              <a:rPr lang="hr-HR" smtClean="0"/>
              <a:t>dodatno - promena veličine i položaja okvira za tekst, brisanje okvira za tekst, komanda Undo</a:t>
            </a:r>
          </a:p>
          <a:p>
            <a:r>
              <a:rPr lang="hr-HR" smtClean="0"/>
              <a:t>Kreirati novi slajd sa definisanom postavkom "Title and Content"</a:t>
            </a:r>
          </a:p>
          <a:p>
            <a:pPr lvl="1"/>
            <a:r>
              <a:rPr lang="hr-HR" smtClean="0"/>
              <a:t>ribbon Home - panel Slides - New Slide (dodatno - promena postavke slajda - Layout, vraćanje na definisan izgled - Reset, brisanje slajda - Delete)</a:t>
            </a:r>
          </a:p>
          <a:p>
            <a:r>
              <a:rPr lang="hr-HR" smtClean="0"/>
              <a:t>Napraviti podstavke, koristeći numerisanu listu (a, b, c...)</a:t>
            </a:r>
          </a:p>
          <a:p>
            <a:pPr lvl="1"/>
            <a:r>
              <a:rPr lang="hr-HR" smtClean="0"/>
              <a:t>ribbon Home - panel Paragraph - Increase List Level; Numbering (dodatno - Bullets, Decrease List Level, markeri na gornjem lenjiru)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Zadaci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 startAt="8"/>
            </a:pPr>
            <a:r>
              <a:rPr lang="hr-HR" smtClean="0"/>
              <a:t>Napraviti duplikat dva kreirana slajda</a:t>
            </a:r>
          </a:p>
          <a:p>
            <a:pPr lvl="1"/>
            <a:r>
              <a:rPr lang="hr-HR" smtClean="0"/>
              <a:t>okvir Slides - selektovanje;  ribbon Home - panel Clipboard - Copy; Paste (dodatno - premeštanje slajdova pomoću miša)</a:t>
            </a:r>
          </a:p>
          <a:p>
            <a:pPr>
              <a:buAutoNum type="arabicPeriod" startAt="8"/>
            </a:pPr>
            <a:r>
              <a:rPr lang="hr-HR" smtClean="0"/>
              <a:t>Na kopiranim slajdovima primeniti unapred definisan šablon (temu)</a:t>
            </a:r>
          </a:p>
          <a:p>
            <a:pPr lvl="1"/>
            <a:r>
              <a:rPr lang="hr-HR" smtClean="0"/>
              <a:t>Design - panel Themes</a:t>
            </a:r>
          </a:p>
          <a:p>
            <a:pPr>
              <a:buFont typeface="+mj-lt"/>
              <a:buAutoNum type="arabicPeriod" startAt="8"/>
            </a:pPr>
            <a:r>
              <a:rPr lang="hr-HR" smtClean="0"/>
              <a:t>Na naslovnom slajdu promeniti boju i stil ispisa naslova i podnaslova, promeniti boju pozadine</a:t>
            </a:r>
          </a:p>
          <a:p>
            <a:pPr marL="800100" lvl="1" indent="-342900"/>
            <a:r>
              <a:rPr lang="hr-HR" smtClean="0"/>
              <a:t>Home </a:t>
            </a:r>
            <a:r>
              <a:rPr lang="hr-HR" smtClean="0"/>
              <a:t>- </a:t>
            </a:r>
            <a:r>
              <a:rPr lang="hr-HR" smtClean="0"/>
              <a:t>Font (Bold, Italic, Shadow, Font Color)</a:t>
            </a:r>
            <a:endParaRPr lang="hr-HR" smtClean="0"/>
          </a:p>
          <a:p>
            <a:pPr marL="800100" lvl="1" indent="-342900"/>
            <a:r>
              <a:rPr lang="hr-HR" smtClean="0"/>
              <a:t>Design </a:t>
            </a:r>
            <a:r>
              <a:rPr lang="hr-HR" smtClean="0"/>
              <a:t>- </a:t>
            </a:r>
            <a:r>
              <a:rPr lang="hr-HR" smtClean="0"/>
              <a:t>Background </a:t>
            </a:r>
            <a:r>
              <a:rPr lang="hr-HR" smtClean="0"/>
              <a:t>- Background Styles - </a:t>
            </a:r>
            <a:r>
              <a:rPr lang="hr-HR" smtClean="0"/>
              <a:t>Format </a:t>
            </a:r>
            <a:r>
              <a:rPr lang="hr-HR" smtClean="0"/>
              <a:t>Background - Fill - Gradient Fill</a:t>
            </a:r>
          </a:p>
          <a:p>
            <a:pPr marL="400050">
              <a:buAutoNum type="arabicPeriod" startAt="8"/>
            </a:pPr>
            <a:r>
              <a:rPr lang="hr-HR" smtClean="0"/>
              <a:t>Na slajdu sa stavkama centrirati naslov, promeniti font, boju i stil ispisa, povećati razmak među slovima na 3.5pt</a:t>
            </a:r>
          </a:p>
          <a:p>
            <a:pPr marL="800100" lvl="1"/>
            <a:r>
              <a:rPr lang="hr-HR" smtClean="0"/>
              <a:t>Home - Font - Font dijalog (dodatno - Clear All Formatting; Drawing - Quick Styles)</a:t>
            </a:r>
          </a:p>
          <a:p>
            <a:pPr marL="800100" lvl="1"/>
            <a:r>
              <a:rPr lang="hr-HR" smtClean="0"/>
              <a:t>Home - panel Paragraph - Center (dodatno - Paragraph dijalog)</a:t>
            </a:r>
          </a:p>
          <a:p>
            <a:pPr marL="400050">
              <a:buAutoNum type="arabicPeriod" startAt="8"/>
            </a:pPr>
            <a:r>
              <a:rPr lang="hr-HR" smtClean="0"/>
              <a:t>Uokviriti okvir sa stavkama plavom linijom debljine 4.5pt, centrirati tekst po vertikali, popuniti pozadinu teksturom, dodati specijalne efekte - refleksija</a:t>
            </a:r>
          </a:p>
          <a:p>
            <a:pPr marL="800100" lvl="1"/>
            <a:r>
              <a:rPr lang="hr-HR" smtClean="0"/>
              <a:t>poseban meni Drawing Tools - ribbon Format - panel Shape Styles - Shape Outline</a:t>
            </a:r>
          </a:p>
          <a:p>
            <a:pPr marL="800100" lvl="1"/>
            <a:r>
              <a:rPr lang="hr-HR" smtClean="0"/>
              <a:t>Home - Paragraph - Align Text</a:t>
            </a:r>
          </a:p>
          <a:p>
            <a:pPr marL="800100" lvl="1"/>
            <a:r>
              <a:rPr lang="hr-HR" smtClean="0"/>
              <a:t>Format - Shape Styles - Shape Fill - Texture; Shape Effects - Reflection (dodatno - Format Shape dijalog)</a:t>
            </a:r>
          </a:p>
          <a:p>
            <a:pPr marL="800100" lvl="1"/>
            <a:endParaRPr lang="hr-HR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Zadaci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 startAt="13"/>
            </a:pPr>
            <a:r>
              <a:rPr lang="hr-HR" smtClean="0"/>
              <a:t>Obojiti pozadinu u svetlo-plavu boju</a:t>
            </a:r>
          </a:p>
          <a:p>
            <a:pPr lvl="1"/>
            <a:r>
              <a:rPr lang="hr-HR" smtClean="0"/>
              <a:t>Design - Background - Format Background dijalog - Fill - Solid fill</a:t>
            </a:r>
          </a:p>
          <a:p>
            <a:pPr>
              <a:buAutoNum type="arabicPeriod" startAt="13"/>
            </a:pPr>
            <a:r>
              <a:rPr lang="hr-HR" smtClean="0"/>
              <a:t>Dodati tri tamno plave linije različitih dužina, debljine 4.5pt</a:t>
            </a:r>
          </a:p>
          <a:p>
            <a:pPr lvl="1">
              <a:spcBef>
                <a:spcPts val="0"/>
              </a:spcBef>
            </a:pPr>
            <a:r>
              <a:rPr lang="hr-HR" smtClean="0"/>
              <a:t>Home - Drawing - Shapes - Line</a:t>
            </a:r>
          </a:p>
          <a:p>
            <a:pPr lvl="1">
              <a:spcBef>
                <a:spcPts val="0"/>
              </a:spcBef>
            </a:pPr>
            <a:r>
              <a:rPr lang="hr-HR" smtClean="0"/>
              <a:t>Home - Drawing - </a:t>
            </a:r>
            <a:r>
              <a:rPr lang="hr-HR" smtClean="0"/>
              <a:t>Shape Outline</a:t>
            </a:r>
          </a:p>
          <a:p>
            <a:pPr>
              <a:buAutoNum type="arabicPeriod" startAt="13"/>
            </a:pPr>
            <a:r>
              <a:rPr lang="hr-HR" smtClean="0"/>
              <a:t>Dodati dva plava pravougaonika, ukloniti im liniju okvira, promeniti im položaj i dimenzije, </a:t>
            </a:r>
            <a:r>
              <a:rPr lang="hr-HR" smtClean="0"/>
              <a:t>podesiti providnost na 85% i </a:t>
            </a:r>
            <a:r>
              <a:rPr lang="hr-HR" smtClean="0"/>
              <a:t>70</a:t>
            </a:r>
            <a:r>
              <a:rPr lang="hr-HR" smtClean="0"/>
              <a:t>%, grupisati ih, pomeriti ih u pozadinu</a:t>
            </a:r>
          </a:p>
          <a:p>
            <a:pPr lvl="1">
              <a:spcBef>
                <a:spcPts val="0"/>
              </a:spcBef>
            </a:pPr>
            <a:r>
              <a:rPr lang="hr-HR" smtClean="0"/>
              <a:t>Home - Drawing - Shapes - Rectangle</a:t>
            </a:r>
          </a:p>
          <a:p>
            <a:pPr lvl="1">
              <a:spcBef>
                <a:spcPts val="0"/>
              </a:spcBef>
            </a:pPr>
            <a:r>
              <a:rPr lang="hr-HR" smtClean="0"/>
              <a:t>Home - Drawing - </a:t>
            </a:r>
            <a:r>
              <a:rPr lang="hr-HR" smtClean="0"/>
              <a:t>Shape Outline - No Outline (može i Format - Shape Styles)</a:t>
            </a:r>
          </a:p>
          <a:p>
            <a:pPr lvl="1">
              <a:spcBef>
                <a:spcPts val="0"/>
              </a:spcBef>
            </a:pPr>
            <a:r>
              <a:rPr lang="hr-HR" smtClean="0"/>
              <a:t>Home - Drawing - Format Shape dijalog - Fill - Solid fill - Color; Transparency</a:t>
            </a:r>
          </a:p>
          <a:p>
            <a:pPr lvl="1">
              <a:spcBef>
                <a:spcPts val="0"/>
              </a:spcBef>
            </a:pPr>
            <a:r>
              <a:rPr lang="hr-HR" smtClean="0"/>
              <a:t>Home - Drawing - Arrange - Group (dodatno - Group Objects komande)</a:t>
            </a:r>
          </a:p>
          <a:p>
            <a:pPr lvl="1">
              <a:spcBef>
                <a:spcPts val="0"/>
              </a:spcBef>
            </a:pPr>
            <a:r>
              <a:rPr lang="hr-HR" smtClean="0"/>
              <a:t>Home - Drawing - Arrange - Send to Back (dodatno - Order komande)</a:t>
            </a:r>
          </a:p>
          <a:p>
            <a:pPr>
              <a:buAutoNum type="arabicPeriod" startAt="13"/>
            </a:pPr>
            <a:r>
              <a:rPr lang="hr-HR" smtClean="0"/>
              <a:t>Dodati novi okvir za tekst, upisati "Moj slajd", obojiti tekst, dodati senku i zadati ispis po vertikali</a:t>
            </a:r>
          </a:p>
          <a:p>
            <a:pPr lvl="1">
              <a:spcBef>
                <a:spcPts val="0"/>
              </a:spcBef>
            </a:pPr>
            <a:r>
              <a:rPr lang="hr-HR" smtClean="0"/>
              <a:t>Home - Drawing - </a:t>
            </a:r>
            <a:r>
              <a:rPr lang="hr-HR" smtClean="0"/>
              <a:t>Shapes </a:t>
            </a:r>
            <a:r>
              <a:rPr lang="hr-HR" smtClean="0"/>
              <a:t>- Text Box</a:t>
            </a:r>
          </a:p>
          <a:p>
            <a:pPr lvl="1">
              <a:spcBef>
                <a:spcPts val="0"/>
              </a:spcBef>
            </a:pPr>
            <a:r>
              <a:rPr lang="hr-HR" smtClean="0"/>
              <a:t>Format - WordArt Styles - Text Effects - Shadow (dodatno - ostali efekti, Text Fill, Text Outline)</a:t>
            </a:r>
          </a:p>
          <a:p>
            <a:pPr lvl="1">
              <a:spcBef>
                <a:spcPts val="0"/>
              </a:spcBef>
            </a:pPr>
            <a:r>
              <a:rPr lang="hr-HR" smtClean="0"/>
              <a:t>Home - Paragraph - Text Direction - Rotate All Text 270</a:t>
            </a:r>
            <a:r>
              <a:rPr lang="hr-HR" baseline="30000" smtClean="0"/>
              <a:t>o</a:t>
            </a:r>
          </a:p>
          <a:p>
            <a:pPr>
              <a:buAutoNum type="arabicPeriod" startAt="13"/>
            </a:pPr>
            <a:r>
              <a:rPr lang="hr-HR" smtClean="0"/>
              <a:t>Kreirati nove slajdove i formatirati ih po uzoru na primere</a:t>
            </a:r>
          </a:p>
          <a:p>
            <a:pPr>
              <a:buAutoNum type="arabicPeriod" startAt="13"/>
            </a:pPr>
            <a:endParaRPr lang="hr-HR" smtClean="0"/>
          </a:p>
          <a:p>
            <a:pPr>
              <a:buAutoNum type="arabicPeriod" startAt="13"/>
            </a:pPr>
            <a:endParaRPr lang="hr-HR" smtClean="0"/>
          </a:p>
          <a:p>
            <a:pPr>
              <a:buAutoNum type="arabicPeriod" startAt="13"/>
            </a:pPr>
            <a:endParaRPr lang="hr-HR" smtClean="0"/>
          </a:p>
          <a:p>
            <a:pPr>
              <a:buAutoNum type="arabicPeriod" startAt="13"/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rpp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505200"/>
            <a:ext cx="4343400" cy="3169622"/>
          </a:xfrm>
          <a:prstGeom prst="rect">
            <a:avLst/>
          </a:prstGeom>
        </p:spPr>
      </p:pic>
      <p:pic>
        <p:nvPicPr>
          <p:cNvPr id="5" name="Picture 4" descr="orpp1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3505200"/>
            <a:ext cx="4343399" cy="3169622"/>
          </a:xfrm>
          <a:prstGeom prst="rect">
            <a:avLst/>
          </a:prstGeom>
        </p:spPr>
      </p:pic>
      <p:pic>
        <p:nvPicPr>
          <p:cNvPr id="6" name="Picture 5" descr="orpp1_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152400"/>
            <a:ext cx="4347984" cy="3172968"/>
          </a:xfrm>
          <a:prstGeom prst="rect">
            <a:avLst/>
          </a:prstGeom>
        </p:spPr>
      </p:pic>
      <p:pic>
        <p:nvPicPr>
          <p:cNvPr id="7" name="Picture 6" descr="orpp1_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152400"/>
            <a:ext cx="4347984" cy="317296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rpp1_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28599"/>
            <a:ext cx="8839200" cy="645046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rpp1_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24362"/>
            <a:ext cx="8843784" cy="645380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smtClean="0"/>
              <a:t>Osnovi računarstva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smtClean="0"/>
              <a:t>Ime Prezime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Delovi ispita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mtClean="0"/>
              <a:t>Obavezni</a:t>
            </a:r>
          </a:p>
          <a:p>
            <a:r>
              <a:rPr lang="hr-HR" smtClean="0"/>
              <a:t>Kolokvijum iz Word-a</a:t>
            </a:r>
          </a:p>
          <a:p>
            <a:r>
              <a:rPr lang="hr-HR" smtClean="0"/>
              <a:t>Kolokvijum iz PowerPoint-a</a:t>
            </a:r>
          </a:p>
          <a:p>
            <a:r>
              <a:rPr lang="hr-HR" smtClean="0"/>
              <a:t>Teorijski deo ispita</a:t>
            </a:r>
          </a:p>
          <a:p>
            <a:r>
              <a:rPr lang="hr-HR" smtClean="0"/>
              <a:t>Neobavezni</a:t>
            </a:r>
          </a:p>
          <a:p>
            <a:r>
              <a:rPr lang="hr-HR" smtClean="0"/>
              <a:t>Aktivnost na nastavi</a:t>
            </a:r>
          </a:p>
          <a:p>
            <a:r>
              <a:rPr lang="hr-HR" smtClean="0"/>
              <a:t>Seminarski rad</a:t>
            </a:r>
          </a:p>
          <a:p>
            <a:r>
              <a:rPr lang="hr-HR" smtClean="0"/>
              <a:t>Praktični radovi studenata</a:t>
            </a:r>
            <a:endParaRPr lang="en-US"/>
          </a:p>
        </p:txBody>
      </p:sp>
    </p:spTree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ilos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</TotalTime>
  <Words>678</Words>
  <Application>Microsoft Office PowerPoint</Application>
  <PresentationFormat>On-screen Show (4:3)</PresentationFormat>
  <Paragraphs>70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1_Office Theme</vt:lpstr>
      <vt:lpstr>Milos1</vt:lpstr>
      <vt:lpstr>1_Foundry</vt:lpstr>
      <vt:lpstr>Foundry</vt:lpstr>
      <vt:lpstr>Osnovi računarstva  PowerPoint</vt:lpstr>
      <vt:lpstr>Zadaci</vt:lpstr>
      <vt:lpstr>Zadaci</vt:lpstr>
      <vt:lpstr>Zadaci</vt:lpstr>
      <vt:lpstr>Slide 5</vt:lpstr>
      <vt:lpstr>Slide 6</vt:lpstr>
      <vt:lpstr>Slide 7</vt:lpstr>
      <vt:lpstr>Osnovi računarstva</vt:lpstr>
      <vt:lpstr>Delovi ispita</vt:lpstr>
      <vt:lpstr>Teorijski ispit</vt:lpstr>
    </vt:vector>
  </TitlesOfParts>
  <Company>Qwerty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Bedni Pucko</dc:creator>
  <cp:lastModifiedBy>Bedni Pucko</cp:lastModifiedBy>
  <cp:revision>59</cp:revision>
  <dcterms:created xsi:type="dcterms:W3CDTF">2009-12-05T14:50:17Z</dcterms:created>
  <dcterms:modified xsi:type="dcterms:W3CDTF">2009-12-06T16:16:05Z</dcterms:modified>
</cp:coreProperties>
</file>