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72" r:id="rId14"/>
    <p:sldId id="268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1C28E-0100-4BD6-B01A-0EB8EB6ACDB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FCF9F-B2EB-432B-9A0D-02F1DC3BD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2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111257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67021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59170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47569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77814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78792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60673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62580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23271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68375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72629"/>
      </p:ext>
    </p:extLst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2756794"/>
      </p:ext>
    </p:extLst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51532"/>
      </p:ext>
    </p:extLst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811354"/>
      </p:ext>
    </p:extLst>
  </p:cSld>
  <p:clrMapOvr>
    <a:masterClrMapping/>
  </p:clrMapOvr>
  <p:transition spd="slow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18462"/>
      </p:ext>
    </p:extLst>
  </p:cSld>
  <p:clrMapOvr>
    <a:masterClrMapping/>
  </p:clrMapOvr>
  <p:transition spd="slow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28214"/>
      </p:ext>
    </p:extLst>
  </p:cSld>
  <p:clrMapOvr>
    <a:masterClrMapping/>
  </p:clrMapOvr>
  <p:transition spd="slow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73418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37DE042-45F1-40CF-99D0-DED877D1C26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2B6E031-6EB5-4BEE-A595-F22FFF3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753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ransition spd="slow">
    <p:rand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ogiE8_3fPE&amp;list=PL7grlS_2Yolr3mWX2CN9EATh-vPpGVYLs&amp;index=9&amp;t=0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451419-C6B9-4C63-801A-7A9E6F655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117599"/>
            <a:ext cx="8991600" cy="2971801"/>
          </a:xfrm>
        </p:spPr>
        <p:txBody>
          <a:bodyPr>
            <a:normAutofit/>
          </a:bodyPr>
          <a:lstStyle/>
          <a:p>
            <a:pPr algn="ctr"/>
            <a:r>
              <a:rPr lang="sr-Latn-RS" sz="22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Operativni menadžment u hotelijerstvu</a:t>
            </a:r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Informacione tehnologije u hotelskom poslovanju 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EFFE7E9-811C-4EC8-A114-B00116542ACF}"/>
              </a:ext>
            </a:extLst>
          </p:cNvPr>
          <p:cNvSpPr txBox="1"/>
          <p:nvPr/>
        </p:nvSpPr>
        <p:spPr>
          <a:xfrm>
            <a:off x="7620000" y="5880100"/>
            <a:ext cx="4043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/>
              <a:t>Autor: Jelena Bogićević 8/2017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8684622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E2BE85-C217-425A-B3A6-CF33ED423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836" y="206404"/>
            <a:ext cx="4561290" cy="342096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212460-043A-4B00-B1B1-72C538A6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52" y="532660"/>
            <a:ext cx="9072347" cy="5283200"/>
          </a:xfrm>
        </p:spPr>
        <p:txBody>
          <a:bodyPr>
            <a:normAutofit/>
          </a:bodyPr>
          <a:lstStyle/>
          <a:p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Hoteli i hotelske usluge se konstanto menjaju i prilagođavaju potrebama gostiju</a:t>
            </a:r>
          </a:p>
          <a:p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Brojne inovacije iz oblasti informacionih tehnologija olakšavaju pružanje i korišćenje hotelskih usluga</a:t>
            </a:r>
          </a:p>
          <a:p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Razvoj hotelske industrije prati razvoj tehnologije</a:t>
            </a:r>
          </a:p>
        </p:txBody>
      </p:sp>
    </p:spTree>
    <p:extLst>
      <p:ext uri="{BB962C8B-B14F-4D97-AF65-F5344CB8AC3E}">
        <p14:creationId xmlns:p14="http://schemas.microsoft.com/office/powerpoint/2010/main" val="36248951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F6EBFE-67CA-40A6-879F-B72842133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</a:rPr>
              <a:t>Rezervacioni sistemi, mogućnost rezervisanja online, bežični internet, kartice umesto ključa i slično, su već osnovne stvari koje hotel danas treba da ima.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42AFB45-A82E-4EF2-BB7D-158B8CB9AD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272" y="685800"/>
            <a:ext cx="2117560" cy="1670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3C2F100-B798-4A63-90F7-52C7228A7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96" y="3799643"/>
            <a:ext cx="6815027" cy="305835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25714638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4BCE41-0A5E-4266-9E97-9DAD172E5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Nove tehnologije u hotelijerstvu: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Keyless ulaz u sobe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Pametni tv uređaji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Mobilne aplikacije za hotele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Brz internet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Senzori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Tehnologije glasovnih naredbi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</a:rPr>
              <a:t>Roboti</a:t>
            </a:r>
            <a:endParaRPr lang="en-US" b="1" dirty="0">
              <a:ln w="0"/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78A05A9-1C0E-498B-A12C-26E1B6C9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236" y="798157"/>
            <a:ext cx="5729056" cy="409538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8525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6D440B-737D-48F4-B745-B7A757D19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907" y="347169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Keyless ulaz u sobe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9A52FE6-3B55-4503-98C0-3355D3094D60}"/>
              </a:ext>
            </a:extLst>
          </p:cNvPr>
          <p:cNvSpPr txBox="1"/>
          <p:nvPr/>
        </p:nvSpPr>
        <p:spPr>
          <a:xfrm>
            <a:off x="786906" y="1629422"/>
            <a:ext cx="9156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sr-Latn-R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Umesto korišćenja ključa ili kartice, gostima je omogućen ulazak u sobu pomoću tehnologije prepoznavanja lica ili aplikacije. </a:t>
            </a:r>
            <a:endParaRPr lang="en-US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0C1FF3C-CCE7-4918-9DDA-7FFB8482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46" y="3062335"/>
            <a:ext cx="4999193" cy="3334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5DFC376-3EA0-4DB9-B417-96A071CBC8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22" y="2698812"/>
            <a:ext cx="2339266" cy="233926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AAD15A0-46AE-4058-8EC4-185DF85BE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305" y="2607071"/>
            <a:ext cx="3011685" cy="26215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B9EBBBC-8769-414E-9F41-85B8CCBC5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39393">
            <a:off x="7888212" y="2557691"/>
            <a:ext cx="3011685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4185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961334-7B74-4C5B-BD9C-BC5C1C198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12" y="159715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Pametni tv uređaji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AE4DCCF-02DE-4E97-9777-E8E9DC55C91B}"/>
              </a:ext>
            </a:extLst>
          </p:cNvPr>
          <p:cNvSpPr txBox="1"/>
          <p:nvPr/>
        </p:nvSpPr>
        <p:spPr>
          <a:xfrm>
            <a:off x="747712" y="1666782"/>
            <a:ext cx="1016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 uređaji koji imaju pristup internetu i uređaji na koje gosti mogu povezati svoje mobilne telefone više nisu novina. </a:t>
            </a:r>
          </a:p>
          <a:p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 pitanju su tv uređaji koji se mogu naći npr. u kupatilu gde su, zapravo, sadržani u ogledalima. 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BE62C79-5D6A-4A3E-AD1A-A4F5DC21B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88" y="3173849"/>
            <a:ext cx="5296331" cy="304295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0635A45-ADCA-49F5-B941-7335B8B17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324" y="3920984"/>
            <a:ext cx="2549899" cy="14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6034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6C5E4C-56EE-4AAB-B8CD-1B13E838B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Mobilne aplikacije za hotele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73CE7E-53DF-4A02-8824-33D282A0F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811127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Komunikacija putem smart telefona. </a:t>
            </a:r>
            <a:b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 ovaj način gostima je omogućeno da preko aplikacije podešavaju temperaturu, kao i jačinu svetlosti u sobi, poruče određenu uslugu, kontaktiraju recepciju, ili obave check-in i check-out.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6847CF8-38FA-4A2F-9800-7E6BC2576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830" y="368835"/>
            <a:ext cx="3355019" cy="3355019"/>
          </a:xfrm>
          <a:prstGeom prst="rect">
            <a:avLst/>
          </a:prstGeom>
          <a:effectLst>
            <a:reflection blurRad="6350" stA="50000" endA="300" endPos="90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423761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6AAADD-790D-4EE0-9283-4E77F5BED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008684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Brz internet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90AC79-C242-4FA8-9B6C-E163E19D4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762218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 hotelima namenjenim poslovnim turistima brz internet je od izuzetne važnosti. Bitno je da internet bude brz u svakoj prostoriji hotela. </a:t>
            </a:r>
          </a:p>
          <a:p>
            <a:pPr marL="0" indent="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Često se brz internet dodatno plaća.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6483324-ED54-42E2-ABD1-3BA0D39F1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412" y="3506680"/>
            <a:ext cx="3351320" cy="335132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358892D-D695-4E4E-8E4E-4C5CF3FC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569" y="489402"/>
            <a:ext cx="2130641" cy="168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66836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30BB3C-584A-435E-A243-A605EAD2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536392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Senzori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5B1E44-FD33-461A-9ABE-D7400C437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689059"/>
            <a:ext cx="8534400" cy="3615267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Senzori za svetlo, ili senzori na slavini, mogu hotelu doneti veliku uštedu. 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EC9E9DD-5C0A-46D3-AB8D-1328E6F38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025" y="-687279"/>
            <a:ext cx="4447343" cy="444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462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07209E-1F15-4D2D-9FDE-943041CD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19470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Tehnologije glasovnih naredbi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9B893D-5C02-43BB-9E07-26B32BD4F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16197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400" b="1" dirty="0"/>
              <a:t>Svrha ovih uređaja je da gostu odgovori na sva pitanja i za njega radi određene usluge, kao npr. gasi i pali svetlo ili televizor, kontaktira recepciju i slično. </a:t>
            </a:r>
          </a:p>
          <a:p>
            <a:pPr marL="0" indent="0">
              <a:buNone/>
            </a:pPr>
            <a:r>
              <a:rPr lang="sr-Latn-RS" sz="2400" b="1" dirty="0"/>
              <a:t>Uprkos brojnim predostima ovog uređaja, gostima se često nije svidela sama pomisao na to da ih neko „prisluškuje“.</a:t>
            </a: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186E274-2279-47C3-A60D-2208F301C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3030375"/>
            <a:ext cx="4112689" cy="38021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826132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352DD7-3478-4F45-A4E1-DD68732DD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12" y="321732"/>
            <a:ext cx="8534400" cy="1507067"/>
          </a:xfrm>
        </p:spPr>
        <p:txBody>
          <a:bodyPr/>
          <a:lstStyle/>
          <a:p>
            <a:r>
              <a:rPr lang="sr-Latn-RS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Roboti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3CB8496-D503-452E-8990-14B90CD1ADCD}"/>
              </a:ext>
            </a:extLst>
          </p:cNvPr>
          <p:cNvSpPr txBox="1"/>
          <p:nvPr/>
        </p:nvSpPr>
        <p:spPr>
          <a:xfrm>
            <a:off x="927101" y="1930400"/>
            <a:ext cx="10185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Većina hotela u svetu je daleko od korišćenja robota kao radne snage. </a:t>
            </a:r>
          </a:p>
          <a:p>
            <a:pPr indent="457200"/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Roboti mogu hotelijeru biti od velike koristi. </a:t>
            </a:r>
          </a:p>
          <a:p>
            <a:pPr indent="457200"/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Takođe, ova vrsta usluge nije nešto što bi svaki gost poželeo, dok je nekima interestanta.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33FB12B-EE44-404E-999F-DE25C8882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4227989"/>
            <a:ext cx="2438400" cy="2195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67B824B-D1C9-46ED-8892-4C50B306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519" y="3429000"/>
            <a:ext cx="2438611" cy="21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2816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BA12C9-EA09-4699-81A5-12BC9736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46" y="2070717"/>
            <a:ext cx="8534400" cy="36152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Prvi hotel sa robotima otvoren je u Nagasakiju u Japanu 2015. godine.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Goste na recepciji dočekuje dinosaurus, kao i Unibo, robot konsijerž.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Tokom celog boravka u hotelu gosti ne vide ni jednog drugog zaposlenog osim robota.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Cilje je da si smanji utrošak radne snage.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542011F-5815-406F-B815-34EEEF63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233" y="413427"/>
            <a:ext cx="3663533" cy="10764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08BA99-C9F5-40BC-AD2D-640619C2C4E2}"/>
              </a:ext>
            </a:extLst>
          </p:cNvPr>
          <p:cNvSpPr txBox="1"/>
          <p:nvPr/>
        </p:nvSpPr>
        <p:spPr>
          <a:xfrm>
            <a:off x="4758133" y="1701385"/>
            <a:ext cx="2675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Henn na Hotel</a:t>
            </a:r>
            <a:endParaRPr lang="en-US" sz="2800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3128154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1828B9F-35B1-429C-A6D8-35C85581D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21622" cy="519121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9B0C3A-21D0-4C3F-9E5F-8CDB75A52D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7" y="405887"/>
            <a:ext cx="10869414" cy="645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6740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E56842A-DB76-45F1-A3FE-7F9B451CE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450" y="0"/>
            <a:ext cx="4924550" cy="3809877"/>
          </a:xfrm>
          <a:prstGeom prst="rect">
            <a:avLst/>
          </a:prstGeom>
          <a:effectLst>
            <a:reflection blurRad="6350" stA="52000" endA="300" endPos="35000" dir="5400000" sy="-100000" algn="bl" rotWithShape="0"/>
            <a:softEdge rad="1270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E8CFD7-62A8-4364-B79E-FC32AD7AD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05" y="1361366"/>
            <a:ext cx="6398689" cy="361526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Lanac hotela turističke agencije H.I.S.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Prvobitno namenjen poslovnim turistima.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Ranije </a:t>
            </a: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 u hotelu sa 140 soba radilo 30 osoba, ali je su roboti omogućili da taj broj bude smanjen na 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Najnoviji hotel ovog brenda nalazi se u Ginzi, u Japanu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Ljudsko osoblje dostupno 24h dnevno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316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19F35C-EFF3-4861-A657-915858AE0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643" y="889986"/>
            <a:ext cx="8534400" cy="361526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Portir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Akvarijum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Uređaj za peglanje i čišćenje odeće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Sobe različitog enterijera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Pametni telefon „handy“ </a:t>
            </a:r>
          </a:p>
        </p:txBody>
      </p:sp>
    </p:spTree>
    <p:extLst>
      <p:ext uri="{BB962C8B-B14F-4D97-AF65-F5344CB8AC3E}">
        <p14:creationId xmlns:p14="http://schemas.microsoft.com/office/powerpoint/2010/main" val="370811004"/>
      </p:ext>
    </p:extLst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DD1BA-9179-42B4-B352-6D3E5478A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-772358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„Henn na Hotel“ na japanskom znači „drugačiji hotel“ 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408542-E1D5-4E5E-9D00-B941A9FF6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267" y="2144513"/>
            <a:ext cx="5228115" cy="41824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C626C0-1A90-4298-BA16-92FF367F3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5" y="2144513"/>
            <a:ext cx="5228115" cy="4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3684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8DC06E-8FEB-4FB0-80D4-87E42C115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5" y="3366856"/>
            <a:ext cx="3286125" cy="3429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302ADD-6269-4D62-BBA4-A7ECA411B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103050"/>
            <a:ext cx="8534400" cy="3615267"/>
          </a:xfrm>
        </p:spPr>
        <p:txBody>
          <a:bodyPr>
            <a:normAutofit/>
          </a:bodyPr>
          <a:lstStyle/>
          <a:p>
            <a:pPr marL="0" indent="457200" algn="ctr">
              <a:buNone/>
            </a:pPr>
            <a:r>
              <a:rPr lang="sr-Latn-R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budućnosti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nas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očekuje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mnogo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inovacija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hotelijerstvu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što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se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tehnologije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tiče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Tehnologija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se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menja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bitno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je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pratiti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trendove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potrebe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gostiju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tako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olakšati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pružanje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korišćenje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hotelskih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usluga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Kako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bi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bili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ispred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konkurencije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hoteli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moraju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biti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toku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digitalnom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transformacijom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Nove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tehnologije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putu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da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iz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korena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promene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poslovanje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hotela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industriju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ugostiteljstva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13780350"/>
      </p:ext>
    </p:extLst>
  </p:cSld>
  <p:clrMapOvr>
    <a:masterClrMapping/>
  </p:clrMapOvr>
  <p:transition spd="slow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CA865B-344A-4609-B1DD-4B97CD8C0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961008"/>
            <a:ext cx="8534400" cy="3615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R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HVALA NA PAŽNJI!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CB0694-23B7-4F13-9403-8291E17E1752}"/>
              </a:ext>
            </a:extLst>
          </p:cNvPr>
          <p:cNvSpPr txBox="1"/>
          <p:nvPr/>
        </p:nvSpPr>
        <p:spPr>
          <a:xfrm>
            <a:off x="369903" y="5291092"/>
            <a:ext cx="11452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2"/>
              </a:rPr>
              <a:t>https://www.youtube.com/watch?v=FogiE8_3fPE&amp;list=PL7grlS_2Yolr3mWX2CN9EATh-vPpGVYLs&amp;index=9&amp;t=0s</a:t>
            </a:r>
            <a:endParaRPr lang="sr-Latn-R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9740661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97</TotalTime>
  <Words>511</Words>
  <Application>Microsoft Office PowerPoint</Application>
  <PresentationFormat>Widescreen</PresentationFormat>
  <Paragraphs>52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Slice</vt:lpstr>
      <vt:lpstr>Operativni menadžment u hotelijerstvu Informacione tehnologije u hotelskom poslovanju </vt:lpstr>
      <vt:lpstr>PowerPoint Presentation</vt:lpstr>
      <vt:lpstr>PowerPoint Presentation</vt:lpstr>
      <vt:lpstr>PowerPoint Presentation</vt:lpstr>
      <vt:lpstr>Keyless ulaz u sobe</vt:lpstr>
      <vt:lpstr>Pametni tv uređaji</vt:lpstr>
      <vt:lpstr>Mobilne aplikacije za hotele</vt:lpstr>
      <vt:lpstr>Brz internet</vt:lpstr>
      <vt:lpstr>Senzori</vt:lpstr>
      <vt:lpstr>Tehnologije glasovnih naredbi</vt:lpstr>
      <vt:lpstr>Roboti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Operativni menadžment u hotelijerstvu Informacione tehnologije u hotelskom poslovanju</dc:title>
  <dc:creator>Lenovo</dc:creator>
  <cp:lastModifiedBy>mina</cp:lastModifiedBy>
  <cp:revision>12</cp:revision>
  <dcterms:created xsi:type="dcterms:W3CDTF">2020-03-12T21:40:21Z</dcterms:created>
  <dcterms:modified xsi:type="dcterms:W3CDTF">2020-04-08T07:01:10Z</dcterms:modified>
</cp:coreProperties>
</file>