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colors5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diagrams/quickStyle5.xml" ContentType="application/vnd.openxmlformats-officedocument.drawingml.diagramStyl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6"/>
  </p:notesMasterIdLst>
  <p:sldIdLst>
    <p:sldId id="256" r:id="rId3"/>
    <p:sldId id="593" r:id="rId4"/>
    <p:sldId id="294" r:id="rId5"/>
    <p:sldId id="522" r:id="rId6"/>
    <p:sldId id="295" r:id="rId7"/>
    <p:sldId id="296" r:id="rId8"/>
    <p:sldId id="360" r:id="rId9"/>
    <p:sldId id="533" r:id="rId10"/>
    <p:sldId id="376" r:id="rId11"/>
    <p:sldId id="373" r:id="rId12"/>
    <p:sldId id="399" r:id="rId13"/>
    <p:sldId id="521" r:id="rId14"/>
    <p:sldId id="374" r:id="rId15"/>
    <p:sldId id="422" r:id="rId16"/>
    <p:sldId id="424" r:id="rId17"/>
    <p:sldId id="453" r:id="rId18"/>
    <p:sldId id="454" r:id="rId19"/>
    <p:sldId id="455" r:id="rId20"/>
    <p:sldId id="536" r:id="rId21"/>
    <p:sldId id="297" r:id="rId22"/>
    <p:sldId id="451" r:id="rId23"/>
    <p:sldId id="573" r:id="rId24"/>
    <p:sldId id="534" r:id="rId25"/>
    <p:sldId id="537" r:id="rId26"/>
    <p:sldId id="456" r:id="rId27"/>
    <p:sldId id="458" r:id="rId28"/>
    <p:sldId id="375" r:id="rId29"/>
    <p:sldId id="477" r:id="rId30"/>
    <p:sldId id="503" r:id="rId31"/>
    <p:sldId id="299" r:id="rId32"/>
    <p:sldId id="327" r:id="rId33"/>
    <p:sldId id="303" r:id="rId34"/>
    <p:sldId id="328" r:id="rId35"/>
  </p:sldIdLst>
  <p:sldSz cx="9144000" cy="6858000" type="screen4x3"/>
  <p:notesSz cx="6797675" cy="9874250"/>
  <p:defaultTextStyle>
    <a:defPPr>
      <a:defRPr lang="sr-Latn-C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510"/>
    <p:restoredTop sz="93220"/>
  </p:normalViewPr>
  <p:slideViewPr>
    <p:cSldViewPr showGuides="1">
      <p:cViewPr>
        <p:scale>
          <a:sx n="100" d="100"/>
          <a:sy n="100" d="100"/>
        </p:scale>
        <p:origin x="-492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notesMaster" Target="notesMasters/notesMaster1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32A609-409B-4A3B-9A06-DC3D7A4FC16B}" type="doc">
      <dgm:prSet loTypeId="urn:microsoft.com/office/officeart/2005/8/layout/orgChart1" qsTypeId="urn:microsoft.com/office/officeart/2005/8/quickstyle/simple1" csTypeId="urn:microsoft.com/office/officeart/2005/8/colors/accent1_2"/>
      <dgm:spPr/>
    </dgm:pt>
    <dgm:pt modelId="{F4DDC9D5-4130-4D71-9975-9E624B1479F8}">
      <dgm:prSet/>
      <dgm:spPr/>
      <dgm:t>
        <a:bodyPr vert="horz" wrap="square" lIns="0" tIns="0" rIns="0" bIns="0" anchor="ctr" anchorCtr="0">
          <a:flatTx/>
        </a:bodyPr>
        <a:p>
          <a:pPr algn="ctr"/>
          <a:r>
            <a:rPr lang="sr-Latn-CS" b="1" dirty="0">
              <a:solidFill>
                <a:schemeClr val="tx1"/>
              </a:solidFill>
              <a:latin typeface="Arial" panose="020B0604020202020204" pitchFamily="34" charset="0"/>
            </a:rPr>
            <a:t>HOTEL </a:t>
          </a:r>
          <a:r>
            <a:rPr lang="nb-NO" altLang="x-none" b="1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nb-NO" altLang="x-none" b="1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A7A97ABF-3FAC-4E4C-AC57-D40D0879D87A}" cxnId="{88B11FE4-C602-4BE5-88AE-102D2DA9B349}" type="parTrans">
      <dgm:prSet/>
      <dgm:spPr/>
    </dgm:pt>
    <dgm:pt modelId="{EDB75282-36C5-4461-A4B7-C1749AE0A8E0}" cxnId="{88B11FE4-C602-4BE5-88AE-102D2DA9B349}" type="sibTrans">
      <dgm:prSet/>
      <dgm:spPr/>
    </dgm:pt>
    <dgm:pt modelId="{0357D4D3-8A41-4F5A-AD73-3CE2C15DA2EE}">
      <dgm:prSet/>
      <dgm:spPr/>
      <dgm:t>
        <a:bodyPr vert="horz" wrap="square" lIns="0" tIns="0" rIns="0" bIns="0" anchor="ctr" anchorCtr="0"/>
        <a:p>
          <a:pPr algn="ctr"/>
          <a:r>
            <a:rPr lang="nb-NO" altLang="x-none" b="1" dirty="0">
              <a:solidFill>
                <a:schemeClr val="tx1"/>
              </a:solidFill>
              <a:latin typeface="Arial" panose="020B0604020202020204" pitchFamily="34" charset="0"/>
            </a:rPr>
            <a:t>SEKTOR</a:t>
          </a:r>
          <a:endParaRPr lang="nb-NO" altLang="x-none" b="1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nb-NO" altLang="x-none" b="1" dirty="0">
              <a:solidFill>
                <a:schemeClr val="tx1"/>
              </a:solidFill>
              <a:latin typeface="Arial" panose="020B0604020202020204" pitchFamily="34" charset="0"/>
            </a:rPr>
            <a:t>SMEŠTAJA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nb-NO" altLang="x-none" dirty="0">
              <a:solidFill>
                <a:schemeClr val="tx1"/>
              </a:solidFill>
              <a:latin typeface="Arial" panose="020B0604020202020204" pitchFamily="34" charset="0"/>
            </a:rPr>
            <a:t>     </a:t>
          </a:r>
          <a:r>
            <a:rPr lang="sr-Latn-CS" dirty="0">
              <a:solidFill>
                <a:schemeClr val="hlink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hlink"/>
            </a:solidFill>
            <a:latin typeface="Arial" panose="020B0604020202020204" pitchFamily="34" charset="0"/>
          </a:endParaRPr>
        </a:p>
      </dgm:t>
    </dgm:pt>
    <dgm:pt modelId="{24983075-68B1-499E-903D-5C22881BE83E}" cxnId="{4E1D6D9D-B604-4C9F-A0F2-99129F9F516C}" type="parTrans">
      <dgm:prSet/>
      <dgm:spPr/>
    </dgm:pt>
    <dgm:pt modelId="{9BBD1D35-E4B9-4EB1-98D8-127C569D77F0}" cxnId="{4E1D6D9D-B604-4C9F-A0F2-99129F9F516C}" type="sibTrans">
      <dgm:prSet/>
      <dgm:spPr/>
    </dgm:pt>
    <dgm:pt modelId="{EF8EE8D2-6B80-4C55-BFA1-166B01C5692D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        </a:t>
          </a:r>
          <a:r>
            <a:rPr lang="nb-NO" altLang="x-none" b="1" dirty="0">
              <a:solidFill>
                <a:schemeClr val="tx1"/>
              </a:solidFill>
              <a:latin typeface="Arial" panose="020B0604020202020204" pitchFamily="34" charset="0"/>
            </a:rPr>
            <a:t>Služba      </a:t>
          </a:r>
          <a:endParaRPr lang="nb-NO" altLang="x-none" b="1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nb-NO" altLang="x-none" dirty="0">
              <a:solidFill>
                <a:schemeClr val="tx1"/>
              </a:solidFill>
              <a:latin typeface="Arial" panose="020B0604020202020204" pitchFamily="34" charset="0"/>
            </a:rPr>
            <a:t>      prijema –</a:t>
          </a:r>
          <a:endParaRPr lang="nb-NO" altLang="x-none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nb-NO" altLang="x-none" dirty="0">
              <a:solidFill>
                <a:schemeClr val="tx1"/>
              </a:solidFill>
              <a:latin typeface="Arial" panose="020B0604020202020204" pitchFamily="34" charset="0"/>
            </a:rPr>
            <a:t>     </a:t>
          </a:r>
          <a:r>
            <a:rPr lang="sr-Latn-CS" dirty="0">
              <a:solidFill>
                <a:schemeClr val="hlink"/>
              </a:solidFill>
              <a:latin typeface="Arial" panose="020B0604020202020204" pitchFamily="34" charset="0"/>
            </a:rPr>
            <a:t>R</a:t>
          </a:r>
          <a:r>
            <a:rPr lang="nb-NO" altLang="x-none" dirty="0">
              <a:solidFill>
                <a:schemeClr val="hlink"/>
              </a:solidFill>
              <a:latin typeface="Arial" panose="020B0604020202020204" pitchFamily="34" charset="0"/>
            </a:rPr>
            <a:t>ecepcija</a:t>
          </a:r>
          <a:r>
            <a:rPr lang="sr-Latn-CS" dirty="0">
              <a:solidFill>
                <a:schemeClr val="hlink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hlink"/>
            </a:solidFill>
            <a:latin typeface="Arial" panose="020B0604020202020204" pitchFamily="34" charset="0"/>
          </a:endParaRPr>
        </a:p>
      </dgm:t>
    </dgm:pt>
    <dgm:pt modelId="{02531260-3DBC-4DF7-8EB9-1F18D72B64A3}" cxnId="{F229C09F-E6B3-4048-B7D6-C8CAA33D5F0F}" type="parTrans">
      <dgm:prSet/>
      <dgm:spPr/>
    </dgm:pt>
    <dgm:pt modelId="{6DFEAA2A-2159-4B12-9BF7-D19EF8562F23}" cxnId="{F229C09F-E6B3-4048-B7D6-C8CAA33D5F0F}" type="sibTrans">
      <dgm:prSet/>
      <dgm:spPr/>
    </dgm:pt>
    <dgm:pt modelId="{71FBA2C5-FAEA-4C92-A518-59EC21B0F699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Služba hot. 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domaćinstva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04E71FD3-2746-4C03-8F55-D3DAF8A95D20}" cxnId="{CC537BDF-EDB5-48DB-BE29-3914E1ECD0BB}" type="parTrans">
      <dgm:prSet/>
      <dgm:spPr/>
    </dgm:pt>
    <dgm:pt modelId="{17852C32-3656-4B0E-9F32-E7E189A19EAD}" cxnId="{CC537BDF-EDB5-48DB-BE29-3914E1ECD0BB}" type="sibTrans">
      <dgm:prSet/>
      <dgm:spPr/>
    </dgm:pt>
    <dgm:pt modelId="{C680AE4F-3E24-4055-87FC-7ADAA44E5E35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Služba teh. 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održavanja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D9EFF90A-52E5-4DCB-A0D9-A8E5EC6936CC}" cxnId="{C4141D48-B7D9-4591-A1AC-1CCE7B4569CE}" type="parTrans">
      <dgm:prSet/>
      <dgm:spPr/>
    </dgm:pt>
    <dgm:pt modelId="{E3A7A626-867A-445D-ABEE-61078798788A}" cxnId="{C4141D48-B7D9-4591-A1AC-1CCE7B4569CE}" type="sibTrans">
      <dgm:prSet/>
      <dgm:spPr/>
    </dgm:pt>
    <dgm:pt modelId="{6175E542-D9A7-436F-A4EF-E580E3F5AC17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SEKTOR HRANE I PIĆA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EF24D269-15CF-47EF-A7AD-B88F22E31743}" cxnId="{159D429E-E02E-42A7-B081-586C20D4514C}" type="parTrans">
      <dgm:prSet/>
      <dgm:spPr/>
    </dgm:pt>
    <dgm:pt modelId="{BE769730-D75A-45EA-A0AF-53BB771DFF93}" cxnId="{159D429E-E02E-42A7-B081-586C20D4514C}" type="sibTrans">
      <dgm:prSet/>
      <dgm:spPr/>
    </dgm:pt>
    <dgm:pt modelId="{D884FC46-922C-4240-BB3F-C3B368AFB6E5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KUHINJA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CB5F7536-B134-42FE-A827-724F7D57181A}" cxnId="{6E58A57E-2456-4A22-89C7-5375F258666E}" type="parTrans">
      <dgm:prSet/>
      <dgm:spPr/>
    </dgm:pt>
    <dgm:pt modelId="{0DA666EC-3198-44A0-9456-616BAD547C34}" cxnId="{6E58A57E-2456-4A22-89C7-5375F258666E}" type="sibTrans">
      <dgm:prSet/>
      <dgm:spPr/>
    </dgm:pt>
    <dgm:pt modelId="{DBB6B1D6-5F40-4A28-B686-BEAE25DD0BB8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Restoran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F6B3BC3A-76DF-4F4C-9D2F-C1999F2583E3}" cxnId="{AF60AC91-4C21-4A00-9F0C-40AA09DAF4C6}" type="parTrans">
      <dgm:prSet/>
      <dgm:spPr/>
    </dgm:pt>
    <dgm:pt modelId="{3C43E810-3115-45B5-BD31-3DB01F4A45D2}" cxnId="{AF60AC91-4C21-4A00-9F0C-40AA09DAF4C6}" type="sibTrans">
      <dgm:prSet/>
      <dgm:spPr/>
    </dgm:pt>
    <dgm:pt modelId="{BFAC57F3-362C-4D74-B447-A0402F0E3970}" type="pres">
      <dgm:prSet presAssocID="{4632A609-409B-4A3B-9A06-DC3D7A4FC16B}" presName="hierChild1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FF45B8A-B4BD-46DF-A578-0E7A4DA3D6A0}" type="pres">
      <dgm:prSet presAssocID="{F4DDC9D5-4130-4D71-9975-9E624B1479F8}" presName="hierRoot1">
        <dgm:presLayoutVars>
          <dgm:hierBranch/>
        </dgm:presLayoutVars>
      </dgm:prSet>
      <dgm:spPr/>
    </dgm:pt>
    <dgm:pt modelId="{2286CEDC-07DE-46E2-B7E9-3458E7C20F0C}" type="pres">
      <dgm:prSet presAssocID="{F4DDC9D5-4130-4D71-9975-9E624B1479F8}" presName="rootComposite1"/>
      <dgm:spPr/>
    </dgm:pt>
    <dgm:pt modelId="{5FE16455-5AB1-41B1-AB56-37A5020516DE}" type="pres">
      <dgm:prSet presAssocID="{F4DDC9D5-4130-4D71-9975-9E624B1479F8}" presName="hierChild2"/>
      <dgm:spPr/>
    </dgm:pt>
    <dgm:pt modelId="{EE2E6707-E335-4EDF-9365-914591681BAF}" type="pres">
      <dgm:prSet presAssocID="{F4DDC9D5-4130-4D71-9975-9E624B1479F8}" presName="hierChild3"/>
      <dgm:spPr/>
    </dgm:pt>
    <dgm:pt modelId="{DC84ACC0-DFC6-4DA7-8EF0-F92C3D4FC4CB}" type="pres">
      <dgm:prSet presAssocID="{F4DDC9D5-4130-4D71-9975-9E624B1479F8}" presName="rootText1" presStyleLbl="node0" presStyleIdx="0" presStyleCnt="1">
        <dgm:presLayoutVars>
          <dgm:chPref val="3"/>
        </dgm:presLayoutVars>
      </dgm:prSet>
      <dgm:spPr/>
    </dgm:pt>
    <dgm:pt modelId="{60AEA886-92E9-40DC-BB76-BE9EB3550E19}" type="pres">
      <dgm:prSet presAssocID="{F4DDC9D5-4130-4D71-9975-9E624B1479F8}" presName="rootConnector1" presStyleLbl="node1"/>
      <dgm:spPr/>
    </dgm:pt>
    <dgm:pt modelId="{32A690E5-0B2B-4A94-BBBA-266D3BEBCEF3}" type="pres">
      <dgm:prSet presAssocID="{24983075-68B1-499E-903D-5C22881BE83E}" presName="Name35" presStyleLbl="parChTrans1D2" presStyleIdx="0" presStyleCnt="2"/>
      <dgm:spPr/>
    </dgm:pt>
    <dgm:pt modelId="{565CADFF-1C75-49FD-80CB-DBE389CFBC5E}" type="pres">
      <dgm:prSet presAssocID="{0357D4D3-8A41-4F5A-AD73-3CE2C15DA2EE}" presName="hierRoot2">
        <dgm:presLayoutVars>
          <dgm:hierBranch/>
        </dgm:presLayoutVars>
      </dgm:prSet>
      <dgm:spPr/>
    </dgm:pt>
    <dgm:pt modelId="{E018EC6E-7A77-4B28-8475-952FF9426976}" type="pres">
      <dgm:prSet presAssocID="{0357D4D3-8A41-4F5A-AD73-3CE2C15DA2EE}" presName="rootComposite"/>
      <dgm:spPr/>
    </dgm:pt>
    <dgm:pt modelId="{06403F64-CFD0-4DFF-BF43-80077C79801D}" type="pres">
      <dgm:prSet presAssocID="{0357D4D3-8A41-4F5A-AD73-3CE2C15DA2EE}" presName="hierChild4"/>
      <dgm:spPr/>
    </dgm:pt>
    <dgm:pt modelId="{C92FA822-A6D0-4B03-B0FE-13304C7553C0}" type="pres">
      <dgm:prSet presAssocID="{0357D4D3-8A41-4F5A-AD73-3CE2C15DA2EE}" presName="hierChild5"/>
      <dgm:spPr/>
    </dgm:pt>
    <dgm:pt modelId="{86629AE2-A7BF-4884-A60B-3CA4623DD015}" type="pres">
      <dgm:prSet presAssocID="{0357D4D3-8A41-4F5A-AD73-3CE2C15DA2EE}" presName="rootText" presStyleLbl="node2" presStyleIdx="0" presStyleCnt="2">
        <dgm:presLayoutVars>
          <dgm:chPref val="3"/>
        </dgm:presLayoutVars>
      </dgm:prSet>
      <dgm:spPr/>
    </dgm:pt>
    <dgm:pt modelId="{9B54C390-1A51-4561-A601-82C4F4A4BF09}" type="pres">
      <dgm:prSet presAssocID="{0357D4D3-8A41-4F5A-AD73-3CE2C15DA2EE}" presName="rootConnector" presStyleLbl="node2" presStyleIdx="0" presStyleCnt="2"/>
      <dgm:spPr/>
    </dgm:pt>
    <dgm:pt modelId="{DCB52A3D-AE18-4695-9000-12CA5E549A86}" type="pres">
      <dgm:prSet presAssocID="{02531260-3DBC-4DF7-8EB9-1F18D72B64A3}" presName="Name35" presStyleLbl="parChTrans1D3" presStyleIdx="0" presStyleCnt="5"/>
      <dgm:spPr/>
    </dgm:pt>
    <dgm:pt modelId="{3D0D0D09-29E8-4FA5-BB22-9D414E8CDDEF}" type="pres">
      <dgm:prSet presAssocID="{EF8EE8D2-6B80-4C55-BFA1-166B01C5692D}" presName="hierRoot2">
        <dgm:presLayoutVars>
          <dgm:hierBranch val="r"/>
        </dgm:presLayoutVars>
      </dgm:prSet>
      <dgm:spPr/>
    </dgm:pt>
    <dgm:pt modelId="{DB8D73E2-B926-4C2C-A529-BAB8DD4E7BDE}" type="pres">
      <dgm:prSet presAssocID="{EF8EE8D2-6B80-4C55-BFA1-166B01C5692D}" presName="rootComposite"/>
      <dgm:spPr/>
    </dgm:pt>
    <dgm:pt modelId="{D58CEC8A-C7B8-475D-A97C-39FCAF71CA95}" type="pres">
      <dgm:prSet presAssocID="{EF8EE8D2-6B80-4C55-BFA1-166B01C5692D}" presName="hierChild4"/>
      <dgm:spPr/>
    </dgm:pt>
    <dgm:pt modelId="{AA9C9433-9934-4B84-A1D0-8DABE0192FB5}" type="pres">
      <dgm:prSet presAssocID="{EF8EE8D2-6B80-4C55-BFA1-166B01C5692D}" presName="hierChild5"/>
      <dgm:spPr/>
    </dgm:pt>
    <dgm:pt modelId="{F9B56F76-B98F-4CC3-AD0F-C1271F8AF741}" type="pres">
      <dgm:prSet presAssocID="{EF8EE8D2-6B80-4C55-BFA1-166B01C5692D}" presName="rootText" presStyleLbl="node3" presStyleIdx="0" presStyleCnt="5">
        <dgm:presLayoutVars>
          <dgm:chPref val="3"/>
        </dgm:presLayoutVars>
      </dgm:prSet>
      <dgm:spPr/>
    </dgm:pt>
    <dgm:pt modelId="{964ADB6D-7966-4806-99F9-A0FCE74C6A43}" type="pres">
      <dgm:prSet presAssocID="{EF8EE8D2-6B80-4C55-BFA1-166B01C5692D}" presName="rootConnector" presStyleLbl="node3" presStyleIdx="0" presStyleCnt="5"/>
      <dgm:spPr/>
    </dgm:pt>
    <dgm:pt modelId="{CD573A1A-AB47-4C4F-B8A8-D4CD08F1CFCC}" type="pres">
      <dgm:prSet presAssocID="{04E71FD3-2746-4C03-8F55-D3DAF8A95D20}" presName="Name35" presStyleLbl="parChTrans1D3" presStyleIdx="1" presStyleCnt="5"/>
      <dgm:spPr/>
    </dgm:pt>
    <dgm:pt modelId="{B5B7E89B-3FEC-4823-AE66-A0D253A0316C}" type="pres">
      <dgm:prSet presAssocID="{71FBA2C5-FAEA-4C92-A518-59EC21B0F699}" presName="hierRoot2">
        <dgm:presLayoutVars>
          <dgm:hierBranch val="r"/>
        </dgm:presLayoutVars>
      </dgm:prSet>
      <dgm:spPr/>
    </dgm:pt>
    <dgm:pt modelId="{BB3EFD58-5BDA-4F96-AD9B-1C06252C1BF4}" type="pres">
      <dgm:prSet presAssocID="{71FBA2C5-FAEA-4C92-A518-59EC21B0F699}" presName="rootComposite"/>
      <dgm:spPr/>
    </dgm:pt>
    <dgm:pt modelId="{8BECA54A-C5D9-46AC-BEC2-69D5DBA22547}" type="pres">
      <dgm:prSet presAssocID="{71FBA2C5-FAEA-4C92-A518-59EC21B0F699}" presName="hierChild4"/>
      <dgm:spPr/>
    </dgm:pt>
    <dgm:pt modelId="{7EE84196-BA2D-4EEA-83E7-71CFB8F36E54}" type="pres">
      <dgm:prSet presAssocID="{71FBA2C5-FAEA-4C92-A518-59EC21B0F699}" presName="hierChild5"/>
      <dgm:spPr/>
    </dgm:pt>
    <dgm:pt modelId="{4064D344-7D06-4BB6-9941-16F5E32EDA0C}" type="pres">
      <dgm:prSet presAssocID="{71FBA2C5-FAEA-4C92-A518-59EC21B0F699}" presName="rootText" presStyleLbl="node3" presStyleIdx="1" presStyleCnt="5">
        <dgm:presLayoutVars>
          <dgm:chPref val="3"/>
        </dgm:presLayoutVars>
      </dgm:prSet>
      <dgm:spPr/>
    </dgm:pt>
    <dgm:pt modelId="{7611F115-52CB-4EF7-BCFC-0B94CD56647C}" type="pres">
      <dgm:prSet presAssocID="{71FBA2C5-FAEA-4C92-A518-59EC21B0F699}" presName="rootConnector" presStyleLbl="node3" presStyleIdx="1" presStyleCnt="5"/>
      <dgm:spPr/>
    </dgm:pt>
    <dgm:pt modelId="{4DEF7B61-2565-4C10-87CF-B9E7726B9260}" type="pres">
      <dgm:prSet presAssocID="{D9EFF90A-52E5-4DCB-A0D9-A8E5EC6936CC}" presName="Name35" presStyleLbl="parChTrans1D3" presStyleIdx="2" presStyleCnt="5"/>
      <dgm:spPr/>
    </dgm:pt>
    <dgm:pt modelId="{B86D8AA8-419F-445A-B3C5-B2510A9FA6BB}" type="pres">
      <dgm:prSet presAssocID="{C680AE4F-3E24-4055-87FC-7ADAA44E5E35}" presName="hierRoot2">
        <dgm:presLayoutVars>
          <dgm:hierBranch val="r"/>
        </dgm:presLayoutVars>
      </dgm:prSet>
      <dgm:spPr/>
    </dgm:pt>
    <dgm:pt modelId="{75F06AC4-2865-4CB2-B888-F47070D0F89D}" type="pres">
      <dgm:prSet presAssocID="{C680AE4F-3E24-4055-87FC-7ADAA44E5E35}" presName="rootComposite"/>
      <dgm:spPr/>
    </dgm:pt>
    <dgm:pt modelId="{23909F3C-939E-4E31-9AE7-ACD0F7569601}" type="pres">
      <dgm:prSet presAssocID="{C680AE4F-3E24-4055-87FC-7ADAA44E5E35}" presName="hierChild4"/>
      <dgm:spPr/>
    </dgm:pt>
    <dgm:pt modelId="{EEDCEDEE-2203-4451-89B0-B81D97B28523}" type="pres">
      <dgm:prSet presAssocID="{C680AE4F-3E24-4055-87FC-7ADAA44E5E35}" presName="hierChild5"/>
      <dgm:spPr/>
    </dgm:pt>
    <dgm:pt modelId="{3078A1DD-FB7B-44F0-BE2D-7080A13947B2}" type="pres">
      <dgm:prSet presAssocID="{C680AE4F-3E24-4055-87FC-7ADAA44E5E35}" presName="rootText" presStyleLbl="node3" presStyleIdx="2" presStyleCnt="5">
        <dgm:presLayoutVars>
          <dgm:chPref val="3"/>
        </dgm:presLayoutVars>
      </dgm:prSet>
      <dgm:spPr/>
    </dgm:pt>
    <dgm:pt modelId="{D927F640-2896-4A98-8101-85FFAE2D65EB}" type="pres">
      <dgm:prSet presAssocID="{C680AE4F-3E24-4055-87FC-7ADAA44E5E35}" presName="rootConnector" presStyleLbl="node3" presStyleIdx="2" presStyleCnt="5"/>
      <dgm:spPr/>
    </dgm:pt>
    <dgm:pt modelId="{E3582A96-72FB-4E85-8BF8-06D3D44009CD}" type="pres">
      <dgm:prSet presAssocID="{EF24D269-15CF-47EF-A7AD-B88F22E31743}" presName="Name35" presStyleLbl="parChTrans1D2" presStyleIdx="1" presStyleCnt="2"/>
      <dgm:spPr/>
    </dgm:pt>
    <dgm:pt modelId="{103DFB16-E1E9-45AB-983C-CCE8D740AA03}" type="pres">
      <dgm:prSet presAssocID="{6175E542-D9A7-436F-A4EF-E580E3F5AC17}" presName="hierRoot2">
        <dgm:presLayoutVars>
          <dgm:hierBranch/>
        </dgm:presLayoutVars>
      </dgm:prSet>
      <dgm:spPr/>
    </dgm:pt>
    <dgm:pt modelId="{37289034-C468-4791-B5EE-67458C3708ED}" type="pres">
      <dgm:prSet presAssocID="{6175E542-D9A7-436F-A4EF-E580E3F5AC17}" presName="rootComposite"/>
      <dgm:spPr/>
    </dgm:pt>
    <dgm:pt modelId="{4496BFB0-1EC8-4658-A8F2-9CC29F41AE32}" type="pres">
      <dgm:prSet presAssocID="{6175E542-D9A7-436F-A4EF-E580E3F5AC17}" presName="hierChild4"/>
      <dgm:spPr/>
    </dgm:pt>
    <dgm:pt modelId="{1B4058CD-2DAA-43C8-902F-6546E6ED1CB0}" type="pres">
      <dgm:prSet presAssocID="{6175E542-D9A7-436F-A4EF-E580E3F5AC17}" presName="hierChild5"/>
      <dgm:spPr/>
    </dgm:pt>
    <dgm:pt modelId="{285AF578-FCF1-4B91-AAF1-14E069F0E5CA}" type="pres">
      <dgm:prSet presAssocID="{6175E542-D9A7-436F-A4EF-E580E3F5AC17}" presName="rootText" presStyleLbl="node2" presStyleIdx="1" presStyleCnt="2">
        <dgm:presLayoutVars>
          <dgm:chPref val="3"/>
        </dgm:presLayoutVars>
      </dgm:prSet>
      <dgm:spPr/>
    </dgm:pt>
    <dgm:pt modelId="{7F512305-FBA0-4E2D-8905-8DAF5132F138}" type="pres">
      <dgm:prSet presAssocID="{6175E542-D9A7-436F-A4EF-E580E3F5AC17}" presName="rootConnector" presStyleLbl="node2" presStyleIdx="1" presStyleCnt="2"/>
      <dgm:spPr/>
    </dgm:pt>
    <dgm:pt modelId="{8A5B36E1-BC41-434E-B3F5-A5ED84943391}" type="pres">
      <dgm:prSet presAssocID="{CB5F7536-B134-42FE-A827-724F7D57181A}" presName="Name35" presStyleLbl="parChTrans1D3" presStyleIdx="3" presStyleCnt="5"/>
      <dgm:spPr/>
    </dgm:pt>
    <dgm:pt modelId="{3F133CFE-98C3-4C7A-B470-4C82202EF195}" type="pres">
      <dgm:prSet presAssocID="{D884FC46-922C-4240-BB3F-C3B368AFB6E5}" presName="hierRoot2">
        <dgm:presLayoutVars>
          <dgm:hierBranch val="r"/>
        </dgm:presLayoutVars>
      </dgm:prSet>
      <dgm:spPr/>
    </dgm:pt>
    <dgm:pt modelId="{FA1EFDCD-CCA9-4B99-9061-7067ED231B7B}" type="pres">
      <dgm:prSet presAssocID="{D884FC46-922C-4240-BB3F-C3B368AFB6E5}" presName="rootComposite"/>
      <dgm:spPr/>
    </dgm:pt>
    <dgm:pt modelId="{266D8248-C8B3-4545-8AFF-9DD8D7929239}" type="pres">
      <dgm:prSet presAssocID="{D884FC46-922C-4240-BB3F-C3B368AFB6E5}" presName="hierChild4"/>
      <dgm:spPr/>
    </dgm:pt>
    <dgm:pt modelId="{299AD63B-FF1F-486A-8E0B-6E571C290047}" type="pres">
      <dgm:prSet presAssocID="{D884FC46-922C-4240-BB3F-C3B368AFB6E5}" presName="hierChild5"/>
      <dgm:spPr/>
    </dgm:pt>
    <dgm:pt modelId="{09EC8A03-FBEC-466C-B6E8-BB0A618B834E}" type="pres">
      <dgm:prSet presAssocID="{D884FC46-922C-4240-BB3F-C3B368AFB6E5}" presName="rootText" presStyleLbl="node3" presStyleIdx="3" presStyleCnt="5">
        <dgm:presLayoutVars>
          <dgm:chPref val="3"/>
        </dgm:presLayoutVars>
      </dgm:prSet>
      <dgm:spPr/>
    </dgm:pt>
    <dgm:pt modelId="{6E5D8496-8B76-4DA8-BE36-0439C794355E}" type="pres">
      <dgm:prSet presAssocID="{D884FC46-922C-4240-BB3F-C3B368AFB6E5}" presName="rootConnector" presStyleLbl="node3" presStyleIdx="3" presStyleCnt="5"/>
      <dgm:spPr/>
    </dgm:pt>
    <dgm:pt modelId="{25AC961F-6340-4E76-9A06-5C5CD9B5256B}" type="pres">
      <dgm:prSet presAssocID="{F6B3BC3A-76DF-4F4C-9D2F-C1999F2583E3}" presName="Name35" presStyleLbl="parChTrans1D3" presStyleIdx="4" presStyleCnt="5"/>
      <dgm:spPr/>
    </dgm:pt>
    <dgm:pt modelId="{946E81AE-83E4-4248-8058-A9B3131CA1C4}" type="pres">
      <dgm:prSet presAssocID="{DBB6B1D6-5F40-4A28-B686-BEAE25DD0BB8}" presName="hierRoot2">
        <dgm:presLayoutVars>
          <dgm:hierBranch val="r"/>
        </dgm:presLayoutVars>
      </dgm:prSet>
      <dgm:spPr/>
    </dgm:pt>
    <dgm:pt modelId="{B3904355-023A-4B5B-B8FC-6A191A770DC4}" type="pres">
      <dgm:prSet presAssocID="{DBB6B1D6-5F40-4A28-B686-BEAE25DD0BB8}" presName="rootComposite"/>
      <dgm:spPr/>
    </dgm:pt>
    <dgm:pt modelId="{2C070D61-A817-46BB-8A63-57069A5C58ED}" type="pres">
      <dgm:prSet presAssocID="{DBB6B1D6-5F40-4A28-B686-BEAE25DD0BB8}" presName="hierChild4"/>
      <dgm:spPr/>
    </dgm:pt>
    <dgm:pt modelId="{2EBA7742-0812-4BB0-A7DE-106617FAF378}" type="pres">
      <dgm:prSet presAssocID="{DBB6B1D6-5F40-4A28-B686-BEAE25DD0BB8}" presName="hierChild5"/>
      <dgm:spPr/>
    </dgm:pt>
    <dgm:pt modelId="{602502CA-F7B4-4C37-9858-398EB1FFCF8F}" type="pres">
      <dgm:prSet presAssocID="{DBB6B1D6-5F40-4A28-B686-BEAE25DD0BB8}" presName="rootText" presStyleLbl="node3" presStyleIdx="4" presStyleCnt="5">
        <dgm:presLayoutVars>
          <dgm:chPref val="3"/>
        </dgm:presLayoutVars>
      </dgm:prSet>
      <dgm:spPr/>
    </dgm:pt>
    <dgm:pt modelId="{CC24D082-5267-435E-AD0A-91B5DFC2ED99}" type="pres">
      <dgm:prSet presAssocID="{DBB6B1D6-5F40-4A28-B686-BEAE25DD0BB8}" presName="rootConnector" presStyleLbl="node3" presStyleIdx="4" presStyleCnt="5"/>
      <dgm:spPr/>
    </dgm:pt>
  </dgm:ptLst>
  <dgm:cxnLst>
    <dgm:cxn modelId="{88B11FE4-C602-4BE5-88AE-102D2DA9B349}" srcId="{4632A609-409B-4A3B-9A06-DC3D7A4FC16B}" destId="{F4DDC9D5-4130-4D71-9975-9E624B1479F8}" srcOrd="0" destOrd="0" parTransId="{A7A97ABF-3FAC-4E4C-AC57-D40D0879D87A}" sibTransId="{EDB75282-36C5-4461-A4B7-C1749AE0A8E0}"/>
    <dgm:cxn modelId="{4E1D6D9D-B604-4C9F-A0F2-99129F9F516C}" srcId="{F4DDC9D5-4130-4D71-9975-9E624B1479F8}" destId="{0357D4D3-8A41-4F5A-AD73-3CE2C15DA2EE}" srcOrd="0" destOrd="0" parTransId="{24983075-68B1-499E-903D-5C22881BE83E}" sibTransId="{9BBD1D35-E4B9-4EB1-98D8-127C569D77F0}"/>
    <dgm:cxn modelId="{F229C09F-E6B3-4048-B7D6-C8CAA33D5F0F}" srcId="{0357D4D3-8A41-4F5A-AD73-3CE2C15DA2EE}" destId="{EF8EE8D2-6B80-4C55-BFA1-166B01C5692D}" srcOrd="0" destOrd="0" parTransId="{02531260-3DBC-4DF7-8EB9-1F18D72B64A3}" sibTransId="{6DFEAA2A-2159-4B12-9BF7-D19EF8562F23}"/>
    <dgm:cxn modelId="{CC537BDF-EDB5-48DB-BE29-3914E1ECD0BB}" srcId="{0357D4D3-8A41-4F5A-AD73-3CE2C15DA2EE}" destId="{71FBA2C5-FAEA-4C92-A518-59EC21B0F699}" srcOrd="1" destOrd="0" parTransId="{04E71FD3-2746-4C03-8F55-D3DAF8A95D20}" sibTransId="{17852C32-3656-4B0E-9F32-E7E189A19EAD}"/>
    <dgm:cxn modelId="{C4141D48-B7D9-4591-A1AC-1CCE7B4569CE}" srcId="{0357D4D3-8A41-4F5A-AD73-3CE2C15DA2EE}" destId="{C680AE4F-3E24-4055-87FC-7ADAA44E5E35}" srcOrd="2" destOrd="0" parTransId="{D9EFF90A-52E5-4DCB-A0D9-A8E5EC6936CC}" sibTransId="{E3A7A626-867A-445D-ABEE-61078798788A}"/>
    <dgm:cxn modelId="{159D429E-E02E-42A7-B081-586C20D4514C}" srcId="{F4DDC9D5-4130-4D71-9975-9E624B1479F8}" destId="{6175E542-D9A7-436F-A4EF-E580E3F5AC17}" srcOrd="1" destOrd="0" parTransId="{EF24D269-15CF-47EF-A7AD-B88F22E31743}" sibTransId="{BE769730-D75A-45EA-A0AF-53BB771DFF93}"/>
    <dgm:cxn modelId="{6E58A57E-2456-4A22-89C7-5375F258666E}" srcId="{6175E542-D9A7-436F-A4EF-E580E3F5AC17}" destId="{D884FC46-922C-4240-BB3F-C3B368AFB6E5}" srcOrd="0" destOrd="0" parTransId="{CB5F7536-B134-42FE-A827-724F7D57181A}" sibTransId="{0DA666EC-3198-44A0-9456-616BAD547C34}"/>
    <dgm:cxn modelId="{AF60AC91-4C21-4A00-9F0C-40AA09DAF4C6}" srcId="{6175E542-D9A7-436F-A4EF-E580E3F5AC17}" destId="{DBB6B1D6-5F40-4A28-B686-BEAE25DD0BB8}" srcOrd="1" destOrd="0" parTransId="{F6B3BC3A-76DF-4F4C-9D2F-C1999F2583E3}" sibTransId="{3C43E810-3115-45B5-BD31-3DB01F4A45D2}"/>
    <dgm:cxn modelId="{A3081483-09B4-4E9D-B337-F1567EDAD711}" type="presOf" srcId="{4632A609-409B-4A3B-9A06-DC3D7A4FC16B}" destId="{BFAC57F3-362C-4D74-B447-A0402F0E3970}" srcOrd="0" destOrd="0"/>
    <dgm:cxn modelId="{92261DEA-2857-4280-868C-52DFFCADDAA2}" type="presParOf" srcId="{BFAC57F3-362C-4D74-B447-A0402F0E3970}" destId="{3FF45B8A-B4BD-46DF-A578-0E7A4DA3D6A0}" srcOrd="0" destOrd="0"/>
    <dgm:cxn modelId="{8EF8B377-11FC-4E84-A376-0004D519DF67}" type="presParOf" srcId="{3FF45B8A-B4BD-46DF-A578-0E7A4DA3D6A0}" destId="{2286CEDC-07DE-46E2-B7E9-3458E7C20F0C}" srcOrd="0" destOrd="0"/>
    <dgm:cxn modelId="{9AA542B2-7095-4362-87F0-AD527E2BF9C7}" type="presParOf" srcId="{3FF45B8A-B4BD-46DF-A578-0E7A4DA3D6A0}" destId="{5FE16455-5AB1-41B1-AB56-37A5020516DE}" srcOrd="1" destOrd="0"/>
    <dgm:cxn modelId="{33FDA453-5FC8-4255-9A8E-1E28801CF440}" type="presParOf" srcId="{3FF45B8A-B4BD-46DF-A578-0E7A4DA3D6A0}" destId="{EE2E6707-E335-4EDF-9365-914591681BAF}" srcOrd="2" destOrd="0"/>
    <dgm:cxn modelId="{E49CF033-96F2-4907-9EBF-022232CEF815}" type="presParOf" srcId="{2286CEDC-07DE-46E2-B7E9-3458E7C20F0C}" destId="{DC84ACC0-DFC6-4DA7-8EF0-F92C3D4FC4CB}" srcOrd="0" destOrd="0"/>
    <dgm:cxn modelId="{A20D89F5-84E6-46BE-AEAB-995C5A55D6C7}" type="presOf" srcId="{F4DDC9D5-4130-4D71-9975-9E624B1479F8}" destId="{DC84ACC0-DFC6-4DA7-8EF0-F92C3D4FC4CB}" srcOrd="0" destOrd="0"/>
    <dgm:cxn modelId="{1F2F09C6-5F5B-4CE0-A2C0-AC45FE55B85A}" type="presParOf" srcId="{2286CEDC-07DE-46E2-B7E9-3458E7C20F0C}" destId="{60AEA886-92E9-40DC-BB76-BE9EB3550E19}" srcOrd="1" destOrd="0"/>
    <dgm:cxn modelId="{F981437C-D6FC-488A-B352-D60FA21C4F00}" type="presOf" srcId="{F4DDC9D5-4130-4D71-9975-9E624B1479F8}" destId="{60AEA886-92E9-40DC-BB76-BE9EB3550E19}" srcOrd="0" destOrd="0"/>
    <dgm:cxn modelId="{F210F5B1-5500-45A6-81F4-775047D0B330}" type="presParOf" srcId="{5FE16455-5AB1-41B1-AB56-37A5020516DE}" destId="{32A690E5-0B2B-4A94-BBBA-266D3BEBCEF3}" srcOrd="0" destOrd="0"/>
    <dgm:cxn modelId="{EC259C9A-2D60-42A9-BDD1-C7D898CC4199}" type="presOf" srcId="{24983075-68B1-499E-903D-5C22881BE83E}" destId="{32A690E5-0B2B-4A94-BBBA-266D3BEBCEF3}" srcOrd="0" destOrd="0"/>
    <dgm:cxn modelId="{F5A863D4-97A0-450B-9852-8744B4869B98}" type="presParOf" srcId="{5FE16455-5AB1-41B1-AB56-37A5020516DE}" destId="{565CADFF-1C75-49FD-80CB-DBE389CFBC5E}" srcOrd="1" destOrd="0"/>
    <dgm:cxn modelId="{94FFED3E-830E-4014-834E-453A8A45528E}" type="presParOf" srcId="{565CADFF-1C75-49FD-80CB-DBE389CFBC5E}" destId="{E018EC6E-7A77-4B28-8475-952FF9426976}" srcOrd="0" destOrd="0"/>
    <dgm:cxn modelId="{F37F2C4A-866E-4E2A-97FF-7F4BD300FC14}" type="presParOf" srcId="{565CADFF-1C75-49FD-80CB-DBE389CFBC5E}" destId="{06403F64-CFD0-4DFF-BF43-80077C79801D}" srcOrd="1" destOrd="0"/>
    <dgm:cxn modelId="{A74B25EC-483A-45BA-AA30-7AE158D74084}" type="presParOf" srcId="{565CADFF-1C75-49FD-80CB-DBE389CFBC5E}" destId="{C92FA822-A6D0-4B03-B0FE-13304C7553C0}" srcOrd="2" destOrd="0"/>
    <dgm:cxn modelId="{66A72F18-2D1F-423A-B2EC-173D8AB8EA92}" type="presParOf" srcId="{E018EC6E-7A77-4B28-8475-952FF9426976}" destId="{86629AE2-A7BF-4884-A60B-3CA4623DD015}" srcOrd="0" destOrd="0"/>
    <dgm:cxn modelId="{FCCAC435-20B5-4D52-9BF6-166D09A13352}" type="presOf" srcId="{0357D4D3-8A41-4F5A-AD73-3CE2C15DA2EE}" destId="{86629AE2-A7BF-4884-A60B-3CA4623DD015}" srcOrd="0" destOrd="0"/>
    <dgm:cxn modelId="{4AC90B7A-4A20-40D1-A1C0-0C51E09C6FCE}" type="presParOf" srcId="{E018EC6E-7A77-4B28-8475-952FF9426976}" destId="{9B54C390-1A51-4561-A601-82C4F4A4BF09}" srcOrd="1" destOrd="0"/>
    <dgm:cxn modelId="{E2188C51-05E9-428A-ACC6-AEEDC0759F24}" type="presOf" srcId="{0357D4D3-8A41-4F5A-AD73-3CE2C15DA2EE}" destId="{9B54C390-1A51-4561-A601-82C4F4A4BF09}" srcOrd="0" destOrd="0"/>
    <dgm:cxn modelId="{9D5FD189-0CE2-4310-9A06-14F47F20E156}" type="presParOf" srcId="{06403F64-CFD0-4DFF-BF43-80077C79801D}" destId="{DCB52A3D-AE18-4695-9000-12CA5E549A86}" srcOrd="0" destOrd="0"/>
    <dgm:cxn modelId="{7D38E215-4BDD-45DB-BF97-5390A0EEE983}" type="presOf" srcId="{02531260-3DBC-4DF7-8EB9-1F18D72B64A3}" destId="{DCB52A3D-AE18-4695-9000-12CA5E549A86}" srcOrd="0" destOrd="0"/>
    <dgm:cxn modelId="{D17D47F9-D2CC-47FE-A4DB-CF23CECDBB89}" type="presParOf" srcId="{06403F64-CFD0-4DFF-BF43-80077C79801D}" destId="{3D0D0D09-29E8-4FA5-BB22-9D414E8CDDEF}" srcOrd="1" destOrd="0"/>
    <dgm:cxn modelId="{1D089776-B584-4167-B062-FEE5EE460AE4}" type="presParOf" srcId="{3D0D0D09-29E8-4FA5-BB22-9D414E8CDDEF}" destId="{DB8D73E2-B926-4C2C-A529-BAB8DD4E7BDE}" srcOrd="0" destOrd="0"/>
    <dgm:cxn modelId="{11DB7FA5-99DA-4F44-A31B-1F106BC9973C}" type="presParOf" srcId="{3D0D0D09-29E8-4FA5-BB22-9D414E8CDDEF}" destId="{D58CEC8A-C7B8-475D-A97C-39FCAF71CA95}" srcOrd="1" destOrd="0"/>
    <dgm:cxn modelId="{F5B01020-8E58-4E4E-82F6-41FC2A3AB5BB}" type="presParOf" srcId="{3D0D0D09-29E8-4FA5-BB22-9D414E8CDDEF}" destId="{AA9C9433-9934-4B84-A1D0-8DABE0192FB5}" srcOrd="2" destOrd="0"/>
    <dgm:cxn modelId="{E7A8643A-A651-4345-91F7-8B25EE5895DC}" type="presParOf" srcId="{DB8D73E2-B926-4C2C-A529-BAB8DD4E7BDE}" destId="{F9B56F76-B98F-4CC3-AD0F-C1271F8AF741}" srcOrd="0" destOrd="0"/>
    <dgm:cxn modelId="{F4EE1206-2E24-4CA7-9464-F531E84D6159}" type="presOf" srcId="{EF8EE8D2-6B80-4C55-BFA1-166B01C5692D}" destId="{F9B56F76-B98F-4CC3-AD0F-C1271F8AF741}" srcOrd="0" destOrd="0"/>
    <dgm:cxn modelId="{D4F15F0B-763E-470D-9E8A-B243E248F476}" type="presParOf" srcId="{DB8D73E2-B926-4C2C-A529-BAB8DD4E7BDE}" destId="{964ADB6D-7966-4806-99F9-A0FCE74C6A43}" srcOrd="1" destOrd="0"/>
    <dgm:cxn modelId="{0179B1EA-E7AF-4678-9123-90584DCEC0D3}" type="presOf" srcId="{EF8EE8D2-6B80-4C55-BFA1-166B01C5692D}" destId="{964ADB6D-7966-4806-99F9-A0FCE74C6A43}" srcOrd="0" destOrd="0"/>
    <dgm:cxn modelId="{6AA64C32-4DBB-4523-B2CD-EE32420F0CE8}" type="presParOf" srcId="{06403F64-CFD0-4DFF-BF43-80077C79801D}" destId="{CD573A1A-AB47-4C4F-B8A8-D4CD08F1CFCC}" srcOrd="2" destOrd="0"/>
    <dgm:cxn modelId="{F58E3B40-90A4-4B0F-9DC4-77335D3B3812}" type="presOf" srcId="{04E71FD3-2746-4C03-8F55-D3DAF8A95D20}" destId="{CD573A1A-AB47-4C4F-B8A8-D4CD08F1CFCC}" srcOrd="0" destOrd="0"/>
    <dgm:cxn modelId="{841BB659-2D62-4CAB-B9AF-0D9C5EC80802}" type="presParOf" srcId="{06403F64-CFD0-4DFF-BF43-80077C79801D}" destId="{B5B7E89B-3FEC-4823-AE66-A0D253A0316C}" srcOrd="3" destOrd="0"/>
    <dgm:cxn modelId="{EDCF6BA3-5028-4E2E-B146-7BAB634832FA}" type="presParOf" srcId="{B5B7E89B-3FEC-4823-AE66-A0D253A0316C}" destId="{BB3EFD58-5BDA-4F96-AD9B-1C06252C1BF4}" srcOrd="0" destOrd="0"/>
    <dgm:cxn modelId="{C01CA9BF-A229-47AB-83C2-4C3885E0D573}" type="presParOf" srcId="{B5B7E89B-3FEC-4823-AE66-A0D253A0316C}" destId="{8BECA54A-C5D9-46AC-BEC2-69D5DBA22547}" srcOrd="1" destOrd="0"/>
    <dgm:cxn modelId="{37944AD8-A87B-4C5C-9A6C-BD7137F94ED8}" type="presParOf" srcId="{B5B7E89B-3FEC-4823-AE66-A0D253A0316C}" destId="{7EE84196-BA2D-4EEA-83E7-71CFB8F36E54}" srcOrd="2" destOrd="0"/>
    <dgm:cxn modelId="{CA82086C-82EF-48EF-A041-BD59F195EC41}" type="presParOf" srcId="{BB3EFD58-5BDA-4F96-AD9B-1C06252C1BF4}" destId="{4064D344-7D06-4BB6-9941-16F5E32EDA0C}" srcOrd="0" destOrd="0"/>
    <dgm:cxn modelId="{0C27A034-4EE8-4FE1-B842-A04BABFABAC0}" type="presOf" srcId="{71FBA2C5-FAEA-4C92-A518-59EC21B0F699}" destId="{4064D344-7D06-4BB6-9941-16F5E32EDA0C}" srcOrd="0" destOrd="0"/>
    <dgm:cxn modelId="{009AF181-AB3C-4200-826C-28825DCB32F2}" type="presParOf" srcId="{BB3EFD58-5BDA-4F96-AD9B-1C06252C1BF4}" destId="{7611F115-52CB-4EF7-BCFC-0B94CD56647C}" srcOrd="1" destOrd="0"/>
    <dgm:cxn modelId="{6EEDD26F-FFAC-4AB2-A4DE-C9AF5ED30FFA}" type="presOf" srcId="{71FBA2C5-FAEA-4C92-A518-59EC21B0F699}" destId="{7611F115-52CB-4EF7-BCFC-0B94CD56647C}" srcOrd="0" destOrd="0"/>
    <dgm:cxn modelId="{C18BA4BD-1715-4913-8E5D-93B293B36FBD}" type="presParOf" srcId="{06403F64-CFD0-4DFF-BF43-80077C79801D}" destId="{4DEF7B61-2565-4C10-87CF-B9E7726B9260}" srcOrd="4" destOrd="0"/>
    <dgm:cxn modelId="{0611A525-F6DA-4F74-9022-D94B229DB36B}" type="presOf" srcId="{D9EFF90A-52E5-4DCB-A0D9-A8E5EC6936CC}" destId="{4DEF7B61-2565-4C10-87CF-B9E7726B9260}" srcOrd="0" destOrd="0"/>
    <dgm:cxn modelId="{3250CD0E-9475-44BC-ADEA-A9CF6A556F66}" type="presParOf" srcId="{06403F64-CFD0-4DFF-BF43-80077C79801D}" destId="{B86D8AA8-419F-445A-B3C5-B2510A9FA6BB}" srcOrd="5" destOrd="0"/>
    <dgm:cxn modelId="{DD843831-BF5A-41DE-A056-C95C28767044}" type="presParOf" srcId="{B86D8AA8-419F-445A-B3C5-B2510A9FA6BB}" destId="{75F06AC4-2865-4CB2-B888-F47070D0F89D}" srcOrd="0" destOrd="0"/>
    <dgm:cxn modelId="{A8F5EA97-125F-4C9C-89F4-AD73014F4555}" type="presParOf" srcId="{B86D8AA8-419F-445A-B3C5-B2510A9FA6BB}" destId="{23909F3C-939E-4E31-9AE7-ACD0F7569601}" srcOrd="1" destOrd="0"/>
    <dgm:cxn modelId="{079A82DB-471E-4F84-84B3-1FA19543FD44}" type="presParOf" srcId="{B86D8AA8-419F-445A-B3C5-B2510A9FA6BB}" destId="{EEDCEDEE-2203-4451-89B0-B81D97B28523}" srcOrd="2" destOrd="0"/>
    <dgm:cxn modelId="{322D05BB-8C25-4555-8A3B-8774DA68D617}" type="presParOf" srcId="{75F06AC4-2865-4CB2-B888-F47070D0F89D}" destId="{3078A1DD-FB7B-44F0-BE2D-7080A13947B2}" srcOrd="0" destOrd="0"/>
    <dgm:cxn modelId="{4B0F5F3F-C514-4DA3-8FDA-0AD7AA1450ED}" type="presOf" srcId="{C680AE4F-3E24-4055-87FC-7ADAA44E5E35}" destId="{3078A1DD-FB7B-44F0-BE2D-7080A13947B2}" srcOrd="0" destOrd="0"/>
    <dgm:cxn modelId="{22AF2DC9-846E-4BA0-B97E-90C4888E23DD}" type="presParOf" srcId="{75F06AC4-2865-4CB2-B888-F47070D0F89D}" destId="{D927F640-2896-4A98-8101-85FFAE2D65EB}" srcOrd="1" destOrd="0"/>
    <dgm:cxn modelId="{FA3CA110-3BE0-4D33-AF6A-E0426D0A723F}" type="presOf" srcId="{C680AE4F-3E24-4055-87FC-7ADAA44E5E35}" destId="{D927F640-2896-4A98-8101-85FFAE2D65EB}" srcOrd="0" destOrd="0"/>
    <dgm:cxn modelId="{6FB986B4-8F83-4D96-A1C1-082D64902900}" type="presParOf" srcId="{5FE16455-5AB1-41B1-AB56-37A5020516DE}" destId="{E3582A96-72FB-4E85-8BF8-06D3D44009CD}" srcOrd="2" destOrd="0"/>
    <dgm:cxn modelId="{F68FCB7E-4033-4035-9DD0-90C3206EB164}" type="presOf" srcId="{EF24D269-15CF-47EF-A7AD-B88F22E31743}" destId="{E3582A96-72FB-4E85-8BF8-06D3D44009CD}" srcOrd="0" destOrd="0"/>
    <dgm:cxn modelId="{BAD5BCB9-2A5F-440A-BFF9-89CE4A4D8560}" type="presParOf" srcId="{5FE16455-5AB1-41B1-AB56-37A5020516DE}" destId="{103DFB16-E1E9-45AB-983C-CCE8D740AA03}" srcOrd="3" destOrd="0"/>
    <dgm:cxn modelId="{19EB2D2D-CD05-427A-A3C7-8702C2D640CA}" type="presParOf" srcId="{103DFB16-E1E9-45AB-983C-CCE8D740AA03}" destId="{37289034-C468-4791-B5EE-67458C3708ED}" srcOrd="0" destOrd="0"/>
    <dgm:cxn modelId="{59FC072F-34E2-43FF-B5D5-FB631A244BB0}" type="presParOf" srcId="{103DFB16-E1E9-45AB-983C-CCE8D740AA03}" destId="{4496BFB0-1EC8-4658-A8F2-9CC29F41AE32}" srcOrd="1" destOrd="0"/>
    <dgm:cxn modelId="{CC2CB400-C502-42C7-A9A6-E6F644DAD078}" type="presParOf" srcId="{103DFB16-E1E9-45AB-983C-CCE8D740AA03}" destId="{1B4058CD-2DAA-43C8-902F-6546E6ED1CB0}" srcOrd="2" destOrd="0"/>
    <dgm:cxn modelId="{73B6923F-4B58-429C-95AD-32A18BF8BBBF}" type="presParOf" srcId="{37289034-C468-4791-B5EE-67458C3708ED}" destId="{285AF578-FCF1-4B91-AAF1-14E069F0E5CA}" srcOrd="0" destOrd="0"/>
    <dgm:cxn modelId="{41E04798-C357-44ED-9BAA-1E89C8BEA229}" type="presOf" srcId="{6175E542-D9A7-436F-A4EF-E580E3F5AC17}" destId="{285AF578-FCF1-4B91-AAF1-14E069F0E5CA}" srcOrd="0" destOrd="0"/>
    <dgm:cxn modelId="{74B52ECF-FECE-4EFA-A356-00019FAD6ABB}" type="presParOf" srcId="{37289034-C468-4791-B5EE-67458C3708ED}" destId="{7F512305-FBA0-4E2D-8905-8DAF5132F138}" srcOrd="1" destOrd="0"/>
    <dgm:cxn modelId="{6C22C674-14B7-42BA-9216-BEB26E00099B}" type="presOf" srcId="{6175E542-D9A7-436F-A4EF-E580E3F5AC17}" destId="{7F512305-FBA0-4E2D-8905-8DAF5132F138}" srcOrd="0" destOrd="0"/>
    <dgm:cxn modelId="{9B8D8A3C-40D3-411D-9198-23FEF0A66F7D}" type="presParOf" srcId="{4496BFB0-1EC8-4658-A8F2-9CC29F41AE32}" destId="{8A5B36E1-BC41-434E-B3F5-A5ED84943391}" srcOrd="0" destOrd="0"/>
    <dgm:cxn modelId="{176CBCDC-9A26-4A16-8E12-87572DF8556B}" type="presOf" srcId="{CB5F7536-B134-42FE-A827-724F7D57181A}" destId="{8A5B36E1-BC41-434E-B3F5-A5ED84943391}" srcOrd="0" destOrd="0"/>
    <dgm:cxn modelId="{C40995A0-3175-4B9E-8E37-6F83EDA6CEDD}" type="presParOf" srcId="{4496BFB0-1EC8-4658-A8F2-9CC29F41AE32}" destId="{3F133CFE-98C3-4C7A-B470-4C82202EF195}" srcOrd="1" destOrd="0"/>
    <dgm:cxn modelId="{7E252B85-4D1C-4CD6-9A84-DDCC1D295925}" type="presParOf" srcId="{3F133CFE-98C3-4C7A-B470-4C82202EF195}" destId="{FA1EFDCD-CCA9-4B99-9061-7067ED231B7B}" srcOrd="0" destOrd="0"/>
    <dgm:cxn modelId="{B6462B89-4629-472B-A2B1-B39333F3970E}" type="presParOf" srcId="{3F133CFE-98C3-4C7A-B470-4C82202EF195}" destId="{266D8248-C8B3-4545-8AFF-9DD8D7929239}" srcOrd="1" destOrd="0"/>
    <dgm:cxn modelId="{4762C054-5B29-4DDA-BAA0-401991108D07}" type="presParOf" srcId="{3F133CFE-98C3-4C7A-B470-4C82202EF195}" destId="{299AD63B-FF1F-486A-8E0B-6E571C290047}" srcOrd="2" destOrd="0"/>
    <dgm:cxn modelId="{D4581A2F-2D58-4A46-BC16-2D46EB37E2E3}" type="presParOf" srcId="{FA1EFDCD-CCA9-4B99-9061-7067ED231B7B}" destId="{09EC8A03-FBEC-466C-B6E8-BB0A618B834E}" srcOrd="0" destOrd="0"/>
    <dgm:cxn modelId="{68D05D10-FC4A-4A62-9652-A26F06E24935}" type="presOf" srcId="{D884FC46-922C-4240-BB3F-C3B368AFB6E5}" destId="{09EC8A03-FBEC-466C-B6E8-BB0A618B834E}" srcOrd="0" destOrd="0"/>
    <dgm:cxn modelId="{7DFDD7B3-8788-40EF-9AB6-18727BB74381}" type="presParOf" srcId="{FA1EFDCD-CCA9-4B99-9061-7067ED231B7B}" destId="{6E5D8496-8B76-4DA8-BE36-0439C794355E}" srcOrd="1" destOrd="0"/>
    <dgm:cxn modelId="{21F2895E-C7C2-4402-BEC7-2472E13E95E4}" type="presOf" srcId="{D884FC46-922C-4240-BB3F-C3B368AFB6E5}" destId="{6E5D8496-8B76-4DA8-BE36-0439C794355E}" srcOrd="0" destOrd="0"/>
    <dgm:cxn modelId="{D1152539-A304-4ACB-889E-7A964F9E9688}" type="presParOf" srcId="{4496BFB0-1EC8-4658-A8F2-9CC29F41AE32}" destId="{25AC961F-6340-4E76-9A06-5C5CD9B5256B}" srcOrd="2" destOrd="0"/>
    <dgm:cxn modelId="{9F171E5F-702D-4507-8D81-C7128990CA7C}" type="presOf" srcId="{F6B3BC3A-76DF-4F4C-9D2F-C1999F2583E3}" destId="{25AC961F-6340-4E76-9A06-5C5CD9B5256B}" srcOrd="0" destOrd="0"/>
    <dgm:cxn modelId="{A170E8AD-FF75-4319-B365-72BBA68F70C5}" type="presParOf" srcId="{4496BFB0-1EC8-4658-A8F2-9CC29F41AE32}" destId="{946E81AE-83E4-4248-8058-A9B3131CA1C4}" srcOrd="3" destOrd="0"/>
    <dgm:cxn modelId="{9F100B61-900C-49D6-A141-59265D8AC436}" type="presParOf" srcId="{946E81AE-83E4-4248-8058-A9B3131CA1C4}" destId="{B3904355-023A-4B5B-B8FC-6A191A770DC4}" srcOrd="0" destOrd="0"/>
    <dgm:cxn modelId="{DCA9E563-E22C-4F3B-9BC6-4BB4518960D0}" type="presParOf" srcId="{946E81AE-83E4-4248-8058-A9B3131CA1C4}" destId="{2C070D61-A817-46BB-8A63-57069A5C58ED}" srcOrd="1" destOrd="0"/>
    <dgm:cxn modelId="{1D09B7B1-5A47-4637-9FC1-DB92D3E99FED}" type="presParOf" srcId="{946E81AE-83E4-4248-8058-A9B3131CA1C4}" destId="{2EBA7742-0812-4BB0-A7DE-106617FAF378}" srcOrd="2" destOrd="0"/>
    <dgm:cxn modelId="{B838CB09-D6AB-4D24-B802-133D5375D07B}" type="presParOf" srcId="{B3904355-023A-4B5B-B8FC-6A191A770DC4}" destId="{602502CA-F7B4-4C37-9858-398EB1FFCF8F}" srcOrd="0" destOrd="0"/>
    <dgm:cxn modelId="{9D13B0A0-373B-4F55-A82B-7D368689DB6F}" type="presOf" srcId="{DBB6B1D6-5F40-4A28-B686-BEAE25DD0BB8}" destId="{602502CA-F7B4-4C37-9858-398EB1FFCF8F}" srcOrd="0" destOrd="0"/>
    <dgm:cxn modelId="{C20D362B-8444-46C6-9847-8799DE385F1D}" type="presParOf" srcId="{B3904355-023A-4B5B-B8FC-6A191A770DC4}" destId="{CC24D082-5267-435E-AD0A-91B5DFC2ED99}" srcOrd="1" destOrd="0"/>
    <dgm:cxn modelId="{CDD03665-3F47-4271-9D9D-4CC0D962C933}" type="presOf" srcId="{DBB6B1D6-5F40-4A28-B686-BEAE25DD0BB8}" destId="{CC24D082-5267-435E-AD0A-91B5DFC2ED99}" srcOrd="0" destOrd="0"/>
  </dgm:cxnLst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81B7B2E-0384-419C-BEFA-5523530E0D96}" type="doc">
      <dgm:prSet loTypeId="urn:microsoft.com/office/officeart/2005/8/layout/orgChart1" qsTypeId="urn:microsoft.com/office/officeart/2005/8/quickstyle/simple1" csTypeId="urn:microsoft.com/office/officeart/2005/8/colors/accent1_2"/>
      <dgm:spPr/>
    </dgm:pt>
    <dgm:pt modelId="{BC5D658A-95C1-43F4-9392-F9E84726662B}">
      <dgm:prSet/>
      <dgm:spPr/>
      <dgm:t>
        <a:bodyPr vert="horz" wrap="square" lIns="0" tIns="0" rIns="0" bIns="0" anchor="ctr" anchorCtr="0">
          <a:flatTx/>
        </a:bodyPr>
        <a:p>
          <a:pPr algn="ctr"/>
          <a:r>
            <a:rPr lang="sr-Latn-CS" b="1" dirty="0">
              <a:solidFill>
                <a:srgbClr val="000080"/>
              </a:solidFill>
              <a:latin typeface="Arial" panose="020B0604020202020204" pitchFamily="34" charset="0"/>
            </a:rPr>
            <a:t>BORD</a:t>
          </a:r>
          <a:endParaRPr lang="sr-Latn-CS" b="1" dirty="0">
            <a:solidFill>
              <a:srgbClr val="000080"/>
            </a:solidFill>
            <a:latin typeface="Arial" panose="020B0604020202020204" pitchFamily="34" charset="0"/>
          </a:endParaRPr>
        </a:p>
        <a:p>
          <a:pPr algn="ctr"/>
          <a:r>
            <a:rPr lang="sr-Latn-CS" b="1" dirty="0">
              <a:solidFill>
                <a:srgbClr val="333399"/>
              </a:solidFill>
              <a:latin typeface="Arial" panose="020B0604020202020204" pitchFamily="34" charset="0"/>
            </a:rPr>
            <a:t>KOMPAN</a:t>
          </a:r>
          <a:endParaRPr lang="sr-Latn-CS" b="1" dirty="0">
            <a:solidFill>
              <a:srgbClr val="333399"/>
            </a:solidFill>
            <a:latin typeface="Arial" panose="020B0604020202020204" pitchFamily="34" charset="0"/>
          </a:endParaRPr>
        </a:p>
        <a:p>
          <a:pPr algn="ctr"/>
          <a:r>
            <a:rPr lang="sr-Latn-CS" b="1" dirty="0">
              <a:solidFill>
                <a:srgbClr val="333399"/>
              </a:solidFill>
              <a:latin typeface="Arial" panose="020B0604020202020204" pitchFamily="34" charset="0"/>
            </a:rPr>
            <a:t>IJE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9B5BAA9B-87D8-4674-AC8B-294B9AF1DBC6}" cxnId="{7881CA8C-DE51-444B-B513-446F1D421AC5}" type="parTrans">
      <dgm:prSet/>
      <dgm:spPr/>
    </dgm:pt>
    <dgm:pt modelId="{A8129209-2330-4A0D-925C-51BDDE181786}" cxnId="{7881CA8C-DE51-444B-B513-446F1D421AC5}" type="sibTrans">
      <dgm:prSet/>
      <dgm:spPr/>
    </dgm:pt>
    <dgm:pt modelId="{15B89663-D8C6-4B84-96D0-70B7C1888E05}" type="asst">
      <dgm:prSet/>
      <dgm:spPr/>
      <dgm:t>
        <a:bodyPr vert="horz" wrap="square" lIns="0" tIns="0" rIns="0" bIns="0" anchor="ctr" anchorCtr="0"/>
        <a:p>
          <a:r>
            <a:rPr lang="sr-Latn-CS" b="1" dirty="0">
              <a:solidFill>
                <a:srgbClr val="000080"/>
              </a:solidFill>
              <a:latin typeface="Arial" panose="020B0604020202020204" pitchFamily="34" charset="0"/>
            </a:rPr>
            <a:t>  </a:t>
          </a:r>
          <a:r>
            <a:rPr lang="sr-Latn-CS" b="1" dirty="0">
              <a:solidFill>
                <a:srgbClr val="000080"/>
              </a:solidFill>
              <a:latin typeface="Arial" panose="020B0604020202020204" pitchFamily="34" charset="0"/>
            </a:rPr>
            <a:t>IZVRŠNI  DIREKTOR</a:t>
          </a:r>
          <a:endParaRPr lang="sr-Latn-CS" b="1" dirty="0">
            <a:solidFill>
              <a:srgbClr val="000080"/>
            </a:solidFill>
            <a:latin typeface="Arial" panose="020B0604020202020204" pitchFamily="34" charset="0"/>
          </a:endParaRPr>
        </a:p>
        <a:p>
          <a:r>
            <a:rPr lang="sr-Latn-CS" b="1" dirty="0">
              <a:solidFill>
                <a:srgbClr val="000080"/>
              </a:solidFill>
              <a:latin typeface="Arial" panose="020B0604020202020204" pitchFamily="34" charset="0"/>
            </a:rPr>
            <a:t>KOMPANIJE  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6557DA16-3F8D-4B1A-9C44-4562011B45E3}" cxnId="{71FDBD4F-0B43-40E2-AA60-F65F024008B4}" type="parTrans">
      <dgm:prSet/>
      <dgm:spPr/>
    </dgm:pt>
    <dgm:pt modelId="{6AF7061E-A3B3-41BD-8DDC-D2AB748DF7DF}" cxnId="{71FDBD4F-0B43-40E2-AA60-F65F024008B4}" type="sibTrans">
      <dgm:prSet/>
      <dgm:spPr/>
    </dgm:pt>
    <dgm:pt modelId="{9437CE65-FF2C-4499-9DDF-FA6DA5CCC222}">
      <dgm:prSet/>
      <dgm:spPr/>
      <dgm:t>
        <a:bodyPr vert="horz" wrap="square" lIns="0" tIns="0" rIns="0" bIns="0" anchor="ctr" anchorCtr="0"/>
        <a:p>
          <a:pPr algn="ctr"/>
          <a:r>
            <a:rPr lang="sr-Latn-CS" b="1" dirty="0">
              <a:solidFill>
                <a:srgbClr val="000080"/>
              </a:solidFill>
              <a:latin typeface="Arial" panose="020B0604020202020204" pitchFamily="34" charset="0"/>
            </a:rPr>
            <a:t>GEN.</a:t>
          </a:r>
          <a:endParaRPr lang="sr-Latn-CS" b="1" dirty="0">
            <a:solidFill>
              <a:srgbClr val="000080"/>
            </a:solidFill>
            <a:latin typeface="Arial" panose="020B0604020202020204" pitchFamily="34" charset="0"/>
          </a:endParaRPr>
        </a:p>
        <a:p>
          <a:pPr algn="ctr"/>
          <a:r>
            <a:rPr lang="sr-Latn-CS" b="1" dirty="0">
              <a:solidFill>
                <a:srgbClr val="000080"/>
              </a:solidFill>
              <a:latin typeface="Arial" panose="020B0604020202020204" pitchFamily="34" charset="0"/>
            </a:rPr>
            <a:t>DIREKTOR</a:t>
          </a:r>
          <a:endParaRPr lang="sr-Latn-CS" b="1" dirty="0">
            <a:solidFill>
              <a:srgbClr val="000080"/>
            </a:solidFill>
            <a:latin typeface="Arial" panose="020B0604020202020204" pitchFamily="34" charset="0"/>
          </a:endParaRPr>
        </a:p>
        <a:p>
          <a:pPr algn="ctr"/>
          <a:r>
            <a:rPr lang="sr-Latn-CS" b="1" dirty="0">
              <a:solidFill>
                <a:srgbClr val="000080"/>
              </a:solidFill>
              <a:latin typeface="Arial" panose="020B0604020202020204" pitchFamily="34" charset="0"/>
            </a:rPr>
            <a:t>HOTELA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3B7146CB-8E2F-4490-B0BC-3C96B9297578}" cxnId="{38DCC86B-74CE-40A6-B2FC-45A73C2B8E05}" type="parTrans">
      <dgm:prSet/>
      <dgm:spPr/>
    </dgm:pt>
    <dgm:pt modelId="{27AB2D25-4BE8-480B-B3C7-A79E1BC62A40}" cxnId="{38DCC86B-74CE-40A6-B2FC-45A73C2B8E05}" type="sibTrans">
      <dgm:prSet/>
      <dgm:spPr/>
    </dgm:pt>
    <dgm:pt modelId="{4AD27FD8-2F94-4203-89C4-CF5BC6DA6100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INVESTICIJE 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 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914CEEF6-31E0-420D-94E0-2A2F03AAB5F7}" cxnId="{A26CE3C3-7B63-434B-8D2B-07C77C12D0B8}" type="parTrans">
      <dgm:prSet/>
      <dgm:spPr/>
    </dgm:pt>
    <dgm:pt modelId="{C8D7A8AB-7984-458C-AF2E-01FC052FB62B}" cxnId="{A26CE3C3-7B63-434B-8D2B-07C77C12D0B8}" type="sibTrans">
      <dgm:prSet/>
      <dgm:spPr/>
    </dgm:pt>
    <dgm:pt modelId="{38A39D8F-2CA8-4BFB-B505-DCC937F8D852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RAZVOJ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8AF8488A-46B3-4A67-B810-18011CE868A9}" cxnId="{24605C90-7FF9-4DC4-BB9A-098D1B3608AA}" type="parTrans">
      <dgm:prSet/>
      <dgm:spPr/>
    </dgm:pt>
    <dgm:pt modelId="{EC8676AE-8988-4B21-8FFC-5F53B8C5DB9C}" cxnId="{24605C90-7FF9-4DC4-BB9A-098D1B3608AA}" type="sibTrans">
      <dgm:prSet/>
      <dgm:spPr/>
    </dgm:pt>
    <dgm:pt modelId="{35BA15B0-CE58-4AB7-9495-1B8EC48AAD04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OSIGURANJE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SREDSTAVA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3F3C6BAA-54F4-4449-9351-7E7FAA2E7C25}" cxnId="{3F548509-FFC8-49E8-8862-F0F77152E015}" type="parTrans">
      <dgm:prSet/>
      <dgm:spPr/>
    </dgm:pt>
    <dgm:pt modelId="{8C20D73D-98B0-4078-B0F8-2AB4469E8CF3}" cxnId="{3F548509-FFC8-49E8-8862-F0F77152E015}" type="sibTrans">
      <dgm:prSet/>
      <dgm:spPr/>
    </dgm:pt>
    <dgm:pt modelId="{A28842A2-1725-4549-94CA-94561B1A3C51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RAČUNOVODSTVO I FINANSIJE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D4FCD856-56FB-4A27-AD82-E9D05CC96968}" cxnId="{430036D2-D292-4C89-BE32-D6EF29B8924C}" type="parTrans">
      <dgm:prSet/>
      <dgm:spPr/>
    </dgm:pt>
    <dgm:pt modelId="{F21551F4-0672-4295-B74D-BC960F771DD2}" cxnId="{430036D2-D292-4C89-BE32-D6EF29B8924C}" type="sibTrans">
      <dgm:prSet/>
      <dgm:spPr/>
    </dgm:pt>
    <dgm:pt modelId="{674746CD-E31C-4DA8-B553-5116DEED974A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FINANSIJE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80C51244-8DE6-4642-8978-6A12DDF4011D}" cxnId="{9BD956C3-A963-48B8-A40C-002B8718AF35}" type="parTrans">
      <dgm:prSet/>
      <dgm:spPr/>
    </dgm:pt>
    <dgm:pt modelId="{CFFE42EF-CE19-4215-B347-2EEA18782A0F}" cxnId="{9BD956C3-A963-48B8-A40C-002B8718AF35}" type="sibTrans">
      <dgm:prSet/>
      <dgm:spPr/>
    </dgm:pt>
    <dgm:pt modelId="{F09D0FE6-B1FF-4DF3-80D3-7E0C0643CB61}">
      <dgm:prSet/>
      <dgm:spPr/>
      <dgm:t>
        <a:bodyPr vert="horz" wrap="square" lIns="0" tIns="0" rIns="0" bIns="0" anchor="ctr" anchorCtr="0"/>
        <a:p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 OBRAĆUNI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D47EF160-0898-4A6F-A00A-3BC91647FAAF}" cxnId="{A468FDD2-B3C1-4B3B-A886-6CC03BE94B42}" type="parTrans">
      <dgm:prSet/>
      <dgm:spPr/>
    </dgm:pt>
    <dgm:pt modelId="{321B2A38-EA40-42F0-9F78-300EC5CB1D38}" cxnId="{A468FDD2-B3C1-4B3B-A886-6CC03BE94B42}" type="sibTrans">
      <dgm:prSet/>
      <dgm:spPr/>
    </dgm:pt>
    <dgm:pt modelId="{0733D8AC-EBBD-4EA9-BF1E-4007E68295B8}">
      <dgm:prSet/>
      <dgm:spPr/>
      <dgm:t>
        <a:bodyPr vert="horz" wrap="square" lIns="0" tIns="0" rIns="0" bIns="0" anchor="ctr" anchorCtr="0"/>
        <a:p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KREDITI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98A6B9B7-0EE7-442A-A20E-4D6F2FE0F854}" cxnId="{3CEEECEE-5D1C-4F48-9FD8-651A2353B5F9}" type="parTrans">
      <dgm:prSet/>
      <dgm:spPr/>
    </dgm:pt>
    <dgm:pt modelId="{42F2EBE1-E8E6-4380-B563-6B7F158D63AC}" cxnId="{3CEEECEE-5D1C-4F48-9FD8-651A2353B5F9}" type="sibTrans">
      <dgm:prSet/>
      <dgm:spPr/>
    </dgm:pt>
    <dgm:pt modelId="{25BAC05E-7EA2-4952-8A89-8B1BC4C0DFAE}">
      <dgm:prSet/>
      <dgm:spPr/>
      <dgm:t>
        <a:bodyPr vert="horz" wrap="square" lIns="0" tIns="0" rIns="0" bIns="0" anchor="ctr" anchorCtr="0"/>
        <a:p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  KONTROLA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C2B36D50-B235-49E2-A1EC-DFBF24F14B2B}" cxnId="{394A42A5-9133-4CAE-B423-5D84F093F9F3}" type="parTrans">
      <dgm:prSet/>
      <dgm:spPr/>
    </dgm:pt>
    <dgm:pt modelId="{90778A47-80D4-421E-A4B1-905370E26F7C}" cxnId="{394A42A5-9133-4CAE-B423-5D84F093F9F3}" type="sibTrans">
      <dgm:prSet/>
      <dgm:spPr/>
    </dgm:pt>
    <dgm:pt modelId="{28AA63A5-8597-41AF-A4DE-2275956CD058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MARKETING  I PRODAJA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92B5DC8E-DE82-4FF7-9FBB-3C8553B7CEC2}" cxnId="{5C9EC222-8D9B-4E9F-934E-CA46BABE0270}" type="parTrans">
      <dgm:prSet/>
      <dgm:spPr/>
    </dgm:pt>
    <dgm:pt modelId="{86989EF5-D16F-49D9-80FC-2DDDBF6A1969}" cxnId="{5C9EC222-8D9B-4E9F-934E-CA46BABE0270}" type="sibTrans">
      <dgm:prSet/>
      <dgm:spPr/>
    </dgm:pt>
    <dgm:pt modelId="{E6FE8935-43B3-466E-B07A-5EF0C38F1CD4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PRODAJA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7BB17A64-390F-471C-A2D8-84CE5FCD5CEE}" cxnId="{EA0BE1A4-EA09-441F-9B27-7011FBA12481}" type="parTrans">
      <dgm:prSet/>
      <dgm:spPr/>
    </dgm:pt>
    <dgm:pt modelId="{DCB982DF-BA5D-45ED-93EC-AA3D4575C9E9}" cxnId="{EA0BE1A4-EA09-441F-9B27-7011FBA12481}" type="sibTrans">
      <dgm:prSet/>
      <dgm:spPr/>
    </dgm:pt>
    <dgm:pt modelId="{F8BFA778-0125-45D1-BC85-ACE3B266A558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MARKETING 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254A216D-B55F-4006-AB74-CB7E7DFD1AA9}" cxnId="{07995AB6-6690-48EB-B98A-2F89A8FF0D8D}" type="parTrans">
      <dgm:prSet/>
      <dgm:spPr/>
    </dgm:pt>
    <dgm:pt modelId="{345C429A-1E08-4670-8623-8FB87A26D1AD}" cxnId="{07995AB6-6690-48EB-B98A-2F89A8FF0D8D}" type="sibTrans">
      <dgm:prSet/>
      <dgm:spPr/>
    </dgm:pt>
    <dgm:pt modelId="{7FE3F9D2-92DE-4446-8FCC-6E57E86BE21B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ISTRAŽIVANJE TRŽ.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08C59BB7-0FB4-4AB4-9598-D9B181D86C32}" cxnId="{4ECA2078-2DF3-4C45-B2AF-9A9F94F0688E}" type="parTrans">
      <dgm:prSet/>
      <dgm:spPr/>
    </dgm:pt>
    <dgm:pt modelId="{94BCB5F3-C847-4904-9D98-CD54DC609B3C}" cxnId="{4ECA2078-2DF3-4C45-B2AF-9A9F94F0688E}" type="sibTrans">
      <dgm:prSet/>
      <dgm:spPr/>
    </dgm:pt>
    <dgm:pt modelId="{DA041F45-0554-495C-AA03-06736C01AE93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LjUDSKI RESURSI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07ADB895-2324-46C5-BE9B-5D499C83D4B7}" cxnId="{B9B175C2-0219-4050-BB65-47D76C489243}" type="parTrans">
      <dgm:prSet/>
      <dgm:spPr/>
    </dgm:pt>
    <dgm:pt modelId="{E9DEE796-9BD9-4357-83C1-E1BBCF56324C}" cxnId="{B9B175C2-0219-4050-BB65-47D76C489243}" type="sibTrans">
      <dgm:prSet/>
      <dgm:spPr/>
    </dgm:pt>
    <dgm:pt modelId="{D3B52817-3B5E-461C-BE9C-F9C80F2238B0}">
      <dgm:prSet/>
      <dgm:spPr/>
      <dgm:t>
        <a:bodyPr vert="horz" wrap="square" lIns="0" tIns="0" rIns="0" bIns="0" anchor="ctr" anchorCtr="0"/>
        <a:p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    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    RADNI  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   ODNOSI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ABDE0D94-6EBC-4CF1-8134-E37DE633741C}" cxnId="{AE6A46A3-EAA1-4D46-9F7E-BD2E2047B91C}" type="parTrans">
      <dgm:prSet/>
      <dgm:spPr/>
    </dgm:pt>
    <dgm:pt modelId="{CF1A7717-930C-4DA8-BDCB-716D5144BAA1}" cxnId="{AE6A46A3-EAA1-4D46-9F7E-BD2E2047B91C}" type="sibTrans">
      <dgm:prSet/>
      <dgm:spPr/>
    </dgm:pt>
    <dgm:pt modelId="{FA49CD3F-E799-48EC-80E7-743F1A1EF3CA}">
      <dgm:prSet/>
      <dgm:spPr/>
      <dgm:t>
        <a:bodyPr vert="horz" wrap="square" lIns="0" tIns="0" rIns="0" bIns="0" anchor="ctr" anchorCtr="0"/>
        <a:p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   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RAZVOJ   KARIJERE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60B03CB3-A40A-4709-9131-6E5F122277C8}" cxnId="{5671B237-F406-4121-B381-5599EC3710E4}" type="parTrans">
      <dgm:prSet/>
      <dgm:spPr/>
    </dgm:pt>
    <dgm:pt modelId="{32B295C9-6DA7-446D-BFD8-3866EAE37B60}" cxnId="{5671B237-F406-4121-B381-5599EC3710E4}" type="sibTrans">
      <dgm:prSet/>
      <dgm:spPr/>
    </dgm:pt>
    <dgm:pt modelId="{CC3BEC5D-5C6B-4BF3-BCC7-82320A9E3AEF}">
      <dgm:prSet/>
      <dgm:spPr/>
      <dgm:t>
        <a:bodyPr vert="horz" wrap="square" lIns="0" tIns="0" rIns="0" bIns="0" anchor="ctr" anchorCtr="0"/>
        <a:p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  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   B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EZBEDN.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   IMOVINE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6E6FD82B-7C23-4576-BEFD-B6E80DA35B27}" cxnId="{A849BE05-902E-47CD-B7AD-4BE709913B39}" type="parTrans">
      <dgm:prSet/>
      <dgm:spPr/>
    </dgm:pt>
    <dgm:pt modelId="{96E42426-6E9B-43EE-8CF2-7BB937FE01F9}" cxnId="{A849BE05-902E-47CD-B7AD-4BE709913B39}" type="sibTrans">
      <dgm:prSet/>
      <dgm:spPr/>
    </dgm:pt>
    <dgm:pt modelId="{73CBD93D-FACD-4503-868E-32A341142B13}">
      <dgm:prSet/>
      <dgm:spPr/>
      <dgm:t>
        <a:bodyPr vert="horz" wrap="square" lIns="0" tIns="0" rIns="0" bIns="0" anchor="ctr" anchorCtr="0"/>
        <a:p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   BEZBEDN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ZAPOSLENIH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   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DB218E75-2CB8-45AF-9DE2-282C0B4459BF}" cxnId="{71C58620-7433-4A5E-89B3-F488697E55B8}" type="parTrans">
      <dgm:prSet/>
      <dgm:spPr/>
    </dgm:pt>
    <dgm:pt modelId="{19D2ADCB-B09E-479C-B2AC-AA25AF486555}" cxnId="{71C58620-7433-4A5E-89B3-F488697E55B8}" type="sibTrans">
      <dgm:prSet/>
      <dgm:spPr/>
    </dgm:pt>
    <dgm:pt modelId="{0C30C8C9-37DA-4888-BFFF-C0E107D32C85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EDUKACIJA i TRENING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DDA82672-7921-4676-A747-4DCACD4B9C11}" cxnId="{B7AF5939-0E2D-4EB5-A5D1-0C7B0A754C2F}" type="parTrans">
      <dgm:prSet/>
      <dgm:spPr/>
    </dgm:pt>
    <dgm:pt modelId="{2BD7BE06-BA92-4B53-A348-7A5A46ABA2C5}" cxnId="{B7AF5939-0E2D-4EB5-A5D1-0C7B0A754C2F}" type="sibTrans">
      <dgm:prSet/>
      <dgm:spPr/>
    </dgm:pt>
    <dgm:pt modelId="{37E33FBE-E8D5-4142-9F98-6248CB85AF6B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SMEŠTAJ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31F80507-6ED9-4E04-88BE-C3CC2D918206}" cxnId="{874D9E3C-DB15-4694-AC90-AE3BA14EEC55}" type="parTrans">
      <dgm:prSet/>
      <dgm:spPr/>
    </dgm:pt>
    <dgm:pt modelId="{956EA327-0A13-4E83-9BD1-CF727F494A92}" cxnId="{874D9E3C-DB15-4694-AC90-AE3BA14EEC55}" type="sibTrans">
      <dgm:prSet/>
      <dgm:spPr/>
    </dgm:pt>
    <dgm:pt modelId="{364A0EA4-C7D7-4A98-B31D-F6B6D847FAB0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RECEPCIJA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15FC3D4A-024E-40C0-92EA-CDC52FE0BE37}" cxnId="{23A3B4C6-EBDC-4065-8AEC-7DE3B68DB11C}" type="parTrans">
      <dgm:prSet/>
      <dgm:spPr/>
    </dgm:pt>
    <dgm:pt modelId="{B150B89F-6E61-469C-9047-B7706C737AFD}" cxnId="{23A3B4C6-EBDC-4065-8AEC-7DE3B68DB11C}" type="sibTrans">
      <dgm:prSet/>
      <dgm:spPr/>
    </dgm:pt>
    <dgm:pt modelId="{7A907693-6A9A-4E35-A527-8959747C9770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DOMACI NSTVO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A782CCD2-FB28-4F24-B070-7BCFCC7F9AA7}" cxnId="{8E8DA20B-6C48-4D9E-80B0-FF9842C4C800}" type="parTrans">
      <dgm:prSet/>
      <dgm:spPr/>
    </dgm:pt>
    <dgm:pt modelId="{50F57B6D-C7D8-4B27-8FB5-410D38EB96C9}" cxnId="{8E8DA20B-6C48-4D9E-80B0-FF9842C4C800}" type="sibTrans">
      <dgm:prSet/>
      <dgm:spPr/>
    </dgm:pt>
    <dgm:pt modelId="{DB4CC15B-228E-441B-BA2E-64A4AE5C14F1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 TEK.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ODRZAVANJE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C6535B39-9B59-4504-BD45-F671D4B79453}" cxnId="{FA24736D-5B50-4B86-9802-0E01D694E1EE}" type="parTrans">
      <dgm:prSet/>
      <dgm:spPr/>
    </dgm:pt>
    <dgm:pt modelId="{A3EED750-45AE-48A9-869A-8F109FFAEDB0}" cxnId="{FA24736D-5B50-4B86-9802-0E01D694E1EE}" type="sibTrans">
      <dgm:prSet/>
      <dgm:spPr/>
    </dgm:pt>
    <dgm:pt modelId="{636858B6-3CEA-4AA7-8E2B-2FFA1FB12C57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F&amp;B)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3830B74B-8E2D-4ADD-A847-BB5D191A51FE}" cxnId="{C6BF5B5C-0641-4D65-BDDF-CEF134647653}" type="parTrans">
      <dgm:prSet/>
      <dgm:spPr/>
    </dgm:pt>
    <dgm:pt modelId="{80F1B935-F979-4951-A062-7C04C864E694}" cxnId="{C6BF5B5C-0641-4D65-BDDF-CEF134647653}" type="sibTrans">
      <dgm:prSet/>
      <dgm:spPr/>
    </dgm:pt>
    <dgm:pt modelId="{31F5CF69-8026-4C42-9381-1E45038AC9F8}" type="asst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NABAVKA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67262015-32D6-416F-BB4A-0D4A8EDCF187}" cxnId="{E7528E10-88F6-4C4D-A36E-B0FCE176D309}" type="parTrans">
      <dgm:prSet/>
      <dgm:spPr/>
    </dgm:pt>
    <dgm:pt modelId="{02D85C66-608E-4614-A540-ACF48560B5A1}" cxnId="{E7528E10-88F6-4C4D-A36E-B0FCE176D309}" type="sibTrans">
      <dgm:prSet/>
      <dgm:spPr/>
    </dgm:pt>
    <dgm:pt modelId="{FF33BA80-E2FF-440A-8083-216DC9A64ACD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KUHINJSKI BLOK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1B5FC4A8-C9B6-4241-862A-44DED15D0BF5}" cxnId="{8CBEA553-ECCD-4928-B3ED-39C09421F989}" type="parTrans">
      <dgm:prSet/>
      <dgm:spPr/>
    </dgm:pt>
    <dgm:pt modelId="{65E85446-815D-4E9D-9AE0-DA4AE2E063C1}" cxnId="{8CBEA553-ECCD-4928-B3ED-39C09421F989}" type="sibTrans">
      <dgm:prSet/>
      <dgm:spPr/>
    </dgm:pt>
    <dgm:pt modelId="{CE12274D-238E-4762-8DA1-8DA5FF4B5762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RESTORAN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77768A90-0623-4335-9F2D-6DB6D316A12B}" cxnId="{B823ACC7-5240-41D4-98BC-DA0D3F98DB4D}" type="parTrans">
      <dgm:prSet/>
      <dgm:spPr/>
    </dgm:pt>
    <dgm:pt modelId="{029F02A4-F9E9-459F-B47A-C9D0284907AA}" cxnId="{B823ACC7-5240-41D4-98BC-DA0D3F98DB4D}" type="sibTrans">
      <dgm:prSet/>
      <dgm:spPr/>
    </dgm:pt>
    <dgm:pt modelId="{631D453F-183F-4CCE-AE97-B2FEFC76B8CD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BAR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D490B0B1-F99B-46AC-AC3C-1DD14865CAE3}" cxnId="{ECC5E96B-B7E6-44B1-962F-CDA7E3D54956}" type="parTrans">
      <dgm:prSet/>
      <dgm:spPr/>
    </dgm:pt>
    <dgm:pt modelId="{DFA3031B-C84C-4B9D-96A3-3F19516D4B93}" cxnId="{ECC5E96B-B7E6-44B1-962F-CDA7E3D54956}" type="sibTrans">
      <dgm:prSet/>
      <dgm:spPr/>
    </dgm:pt>
    <dgm:pt modelId="{1245B5C3-3030-4E41-87F0-29507209BF44}">
      <dgm:prSet/>
      <dgm:spPr/>
      <dgm:t>
        <a:bodyPr vert="horz" wrap="square" lIns="0" tIns="0" rIns="0" bIns="0" anchor="ctr" anchorCtr="0"/>
        <a:p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ROOM SERVIS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3EE642FA-1BF8-437A-A53F-953BBE2E6637}" cxnId="{E3211B4B-30A8-48C3-BBCC-B4792F31B4CE}" type="parTrans">
      <dgm:prSet/>
      <dgm:spPr/>
    </dgm:pt>
    <dgm:pt modelId="{993205BE-374B-4065-899C-7F6CEE57656F}" cxnId="{E3211B4B-30A8-48C3-BBCC-B4792F31B4CE}" type="sibTrans">
      <dgm:prSet/>
      <dgm:spPr/>
    </dgm:pt>
    <dgm:pt modelId="{D7AC37FE-B67D-4427-B7C8-A3601B9CBEFF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BANKETI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969B2D4D-DB3A-45D9-9EE8-111BB83B1167}" cxnId="{0BEDC36E-4CDF-4CBC-A9A5-BDDD7C5C93AF}" type="parTrans">
      <dgm:prSet/>
      <dgm:spPr/>
    </dgm:pt>
    <dgm:pt modelId="{FF3693FA-825E-4036-9E8C-BE4E3D8352C8}" cxnId="{0BEDC36E-4CDF-4CBC-A9A5-BDDD7C5C93AF}" type="sibTrans">
      <dgm:prSet/>
      <dgm:spPr/>
    </dgm:pt>
    <dgm:pt modelId="{2410F282-12B7-4E98-B98D-C40533A5F0A1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REK. SADRŽAJI 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7BB6BA22-821D-4AC4-B1BD-76A6E0FEF0E3}" cxnId="{632E135A-E26E-4815-AAE2-6D93EB2272F5}" type="parTrans">
      <dgm:prSet/>
      <dgm:spPr/>
    </dgm:pt>
    <dgm:pt modelId="{D4F67AF5-7167-472B-96FC-4C01884848F9}" cxnId="{632E135A-E26E-4815-AAE2-6D93EB2272F5}" type="sibTrans">
      <dgm:prSet/>
      <dgm:spPr/>
    </dgm:pt>
    <dgm:pt modelId="{C910ACA3-F82E-4BA6-BB71-08251E3FB7A7}" type="pres">
      <dgm:prSet presAssocID="{081B7B2E-0384-419C-BEFA-5523530E0D96}" presName="hierChild1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E62625A-8CE9-4AF5-921D-6DA06856C37F}" type="pres">
      <dgm:prSet presAssocID="{BC5D658A-95C1-43F4-9392-F9E84726662B}" presName="hierRoot1">
        <dgm:presLayoutVars>
          <dgm:hierBranch/>
        </dgm:presLayoutVars>
      </dgm:prSet>
      <dgm:spPr/>
    </dgm:pt>
    <dgm:pt modelId="{FB14425C-81FC-4D4F-8E02-2F76D2193123}" type="pres">
      <dgm:prSet presAssocID="{BC5D658A-95C1-43F4-9392-F9E84726662B}" presName="rootComposite1"/>
      <dgm:spPr/>
    </dgm:pt>
    <dgm:pt modelId="{C065430D-AE7B-4CB6-B6DD-49CFDC064EB0}" type="pres">
      <dgm:prSet presAssocID="{BC5D658A-95C1-43F4-9392-F9E84726662B}" presName="hierChild2"/>
      <dgm:spPr/>
    </dgm:pt>
    <dgm:pt modelId="{FB1BAFB6-81C8-4CB6-B1B9-7FBF6BD64D19}" type="pres">
      <dgm:prSet presAssocID="{BC5D658A-95C1-43F4-9392-F9E84726662B}" presName="hierChild3"/>
      <dgm:spPr/>
    </dgm:pt>
    <dgm:pt modelId="{F75274F8-DFC6-40BF-BAA2-9F8BFEF99562}" type="pres">
      <dgm:prSet presAssocID="{BC5D658A-95C1-43F4-9392-F9E84726662B}" presName="rootText1" presStyleLbl="node0" presStyleIdx="0" presStyleCnt="1">
        <dgm:presLayoutVars>
          <dgm:chPref val="3"/>
        </dgm:presLayoutVars>
      </dgm:prSet>
      <dgm:spPr/>
    </dgm:pt>
    <dgm:pt modelId="{4CB1AB4C-CE5E-4186-9D75-0C5D5D30D7B9}" type="pres">
      <dgm:prSet presAssocID="{BC5D658A-95C1-43F4-9392-F9E84726662B}" presName="rootConnector1" presStyleLbl="node1"/>
      <dgm:spPr/>
    </dgm:pt>
    <dgm:pt modelId="{35FEB019-3F23-4F20-BBC7-D98164F3CB8F}" type="pres">
      <dgm:prSet presAssocID="{3B7146CB-8E2F-4490-B0BC-3C96B9297578}" presName="Name35" presStyleLbl="parChTrans1D2" presStyleIdx="0" presStyleCnt="2"/>
      <dgm:spPr/>
    </dgm:pt>
    <dgm:pt modelId="{D7CEB106-D25D-45B6-AE6A-54CFD2880178}" type="pres">
      <dgm:prSet presAssocID="{9437CE65-FF2C-4499-9DDF-FA6DA5CCC222}" presName="hierRoot2">
        <dgm:presLayoutVars>
          <dgm:hierBranch/>
        </dgm:presLayoutVars>
      </dgm:prSet>
      <dgm:spPr/>
    </dgm:pt>
    <dgm:pt modelId="{F1E4901C-797C-45B3-8D50-614CC57B3BD8}" type="pres">
      <dgm:prSet presAssocID="{9437CE65-FF2C-4499-9DDF-FA6DA5CCC222}" presName="rootComposite"/>
      <dgm:spPr/>
    </dgm:pt>
    <dgm:pt modelId="{3D18EDB1-B177-41C2-908B-DB3C90430C72}" type="pres">
      <dgm:prSet presAssocID="{9437CE65-FF2C-4499-9DDF-FA6DA5CCC222}" presName="hierChild4"/>
      <dgm:spPr/>
    </dgm:pt>
    <dgm:pt modelId="{93FFA0F7-4C64-4E3F-AAD5-2E3D040D3F70}" type="pres">
      <dgm:prSet presAssocID="{9437CE65-FF2C-4499-9DDF-FA6DA5CCC222}" presName="hierChild5"/>
      <dgm:spPr/>
    </dgm:pt>
    <dgm:pt modelId="{42DD6A13-917C-4FAC-9BA3-0A66A265A411}" type="pres">
      <dgm:prSet presAssocID="{9437CE65-FF2C-4499-9DDF-FA6DA5CCC222}" presName="rootText" presStyleLbl="node2" presStyleIdx="0" presStyleCnt="1">
        <dgm:presLayoutVars>
          <dgm:chPref val="3"/>
        </dgm:presLayoutVars>
      </dgm:prSet>
      <dgm:spPr/>
    </dgm:pt>
    <dgm:pt modelId="{579B731B-6098-41C1-BBEC-C4F05AB18C4A}" type="pres">
      <dgm:prSet presAssocID="{9437CE65-FF2C-4499-9DDF-FA6DA5CCC222}" presName="rootConnector" presStyleLbl="node2" presStyleIdx="0" presStyleCnt="1"/>
      <dgm:spPr/>
    </dgm:pt>
    <dgm:pt modelId="{B4EADB5C-7CAC-4B0B-9DBA-9B08858DD2D5}" type="pres">
      <dgm:prSet presAssocID="{914CEEF6-31E0-420D-94E0-2A2F03AAB5F7}" presName="Name35" presStyleLbl="parChTrans1D3" presStyleIdx="0" presStyleCnt="7"/>
      <dgm:spPr/>
    </dgm:pt>
    <dgm:pt modelId="{632C160D-C124-466E-A6ED-1EAEB1EDD41A}" type="pres">
      <dgm:prSet presAssocID="{4AD27FD8-2F94-4203-89C4-CF5BC6DA6100}" presName="hierRoot2">
        <dgm:presLayoutVars>
          <dgm:hierBranch val="r"/>
        </dgm:presLayoutVars>
      </dgm:prSet>
      <dgm:spPr/>
    </dgm:pt>
    <dgm:pt modelId="{77A4D8C3-7D40-4B3E-ABD3-2483B6064F80}" type="pres">
      <dgm:prSet presAssocID="{4AD27FD8-2F94-4203-89C4-CF5BC6DA6100}" presName="rootComposite"/>
      <dgm:spPr/>
    </dgm:pt>
    <dgm:pt modelId="{046F90E3-CDC6-4342-8C50-2015030B84B5}" type="pres">
      <dgm:prSet presAssocID="{4AD27FD8-2F94-4203-89C4-CF5BC6DA6100}" presName="hierChild4"/>
      <dgm:spPr/>
    </dgm:pt>
    <dgm:pt modelId="{4BA06726-9BAC-4A8B-B6F9-AF7164AACA59}" type="pres">
      <dgm:prSet presAssocID="{4AD27FD8-2F94-4203-89C4-CF5BC6DA6100}" presName="hierChild5"/>
      <dgm:spPr/>
    </dgm:pt>
    <dgm:pt modelId="{24A2E52C-1E26-4023-9B59-AB44F01935A5}" type="pres">
      <dgm:prSet presAssocID="{4AD27FD8-2F94-4203-89C4-CF5BC6DA6100}" presName="rootText" presStyleLbl="node3" presStyleIdx="0" presStyleCnt="7">
        <dgm:presLayoutVars>
          <dgm:chPref val="3"/>
        </dgm:presLayoutVars>
      </dgm:prSet>
      <dgm:spPr/>
    </dgm:pt>
    <dgm:pt modelId="{748A396F-A872-4FBE-956F-45BCEC485827}" type="pres">
      <dgm:prSet presAssocID="{4AD27FD8-2F94-4203-89C4-CF5BC6DA6100}" presName="rootConnector" presStyleLbl="node3" presStyleIdx="0" presStyleCnt="7"/>
      <dgm:spPr/>
    </dgm:pt>
    <dgm:pt modelId="{3D1E8582-75BC-4B6F-9C73-EF86415E7803}" type="pres">
      <dgm:prSet presAssocID="{8AF8488A-46B3-4A67-B810-18011CE868A9}" presName="Name50" presStyleLbl="parChTrans1D4" presStyleIdx="0" presStyleCnt="23"/>
      <dgm:spPr/>
    </dgm:pt>
    <dgm:pt modelId="{56E11F70-67E4-4442-A45A-5C89024BB9CE}" type="pres">
      <dgm:prSet presAssocID="{38A39D8F-2CA8-4BFB-B505-DCC937F8D852}" presName="hierRoot2">
        <dgm:presLayoutVars>
          <dgm:hierBranch val="r"/>
        </dgm:presLayoutVars>
      </dgm:prSet>
      <dgm:spPr/>
    </dgm:pt>
    <dgm:pt modelId="{C6A0D190-6F46-42D9-8C8F-DD362BE3E8B5}" type="pres">
      <dgm:prSet presAssocID="{38A39D8F-2CA8-4BFB-B505-DCC937F8D852}" presName="rootComposite"/>
      <dgm:spPr/>
    </dgm:pt>
    <dgm:pt modelId="{AD10831F-5A0A-4FBD-8B7A-2AEC8B5BEFCB}" type="pres">
      <dgm:prSet presAssocID="{38A39D8F-2CA8-4BFB-B505-DCC937F8D852}" presName="hierChild4"/>
      <dgm:spPr/>
    </dgm:pt>
    <dgm:pt modelId="{C9BEF679-24C6-4D74-BAF7-AC1BFE271197}" type="pres">
      <dgm:prSet presAssocID="{38A39D8F-2CA8-4BFB-B505-DCC937F8D852}" presName="hierChild5"/>
      <dgm:spPr/>
    </dgm:pt>
    <dgm:pt modelId="{7D564F8A-2D12-4366-8E2F-ECB8B18AA5BE}" type="pres">
      <dgm:prSet presAssocID="{38A39D8F-2CA8-4BFB-B505-DCC937F8D852}" presName="rootText" presStyleLbl="node4" presStyleIdx="0" presStyleCnt="22">
        <dgm:presLayoutVars>
          <dgm:chPref val="3"/>
        </dgm:presLayoutVars>
      </dgm:prSet>
      <dgm:spPr/>
    </dgm:pt>
    <dgm:pt modelId="{7AB063F1-76AB-4B3C-8D61-14578588CAB2}" type="pres">
      <dgm:prSet presAssocID="{38A39D8F-2CA8-4BFB-B505-DCC937F8D852}" presName="rootConnector" presStyleLbl="node4" presStyleIdx="0" presStyleCnt="22"/>
      <dgm:spPr/>
    </dgm:pt>
    <dgm:pt modelId="{99283611-C6A0-42B1-94C3-5F5EA2E5F9FC}" type="pres">
      <dgm:prSet presAssocID="{3F3C6BAA-54F4-4449-9351-7E7FAA2E7C25}" presName="Name50" presStyleLbl="parChTrans1D4" presStyleIdx="1" presStyleCnt="23"/>
      <dgm:spPr/>
    </dgm:pt>
    <dgm:pt modelId="{F5FAE14C-9538-4DE8-A024-215B5D6E5D6F}" type="pres">
      <dgm:prSet presAssocID="{35BA15B0-CE58-4AB7-9495-1B8EC48AAD04}" presName="hierRoot2">
        <dgm:presLayoutVars>
          <dgm:hierBranch val="r"/>
        </dgm:presLayoutVars>
      </dgm:prSet>
      <dgm:spPr/>
    </dgm:pt>
    <dgm:pt modelId="{AA1FB899-E9B2-4B91-95FE-8DD838E7DED6}" type="pres">
      <dgm:prSet presAssocID="{35BA15B0-CE58-4AB7-9495-1B8EC48AAD04}" presName="rootComposite"/>
      <dgm:spPr/>
    </dgm:pt>
    <dgm:pt modelId="{4B6D27DE-9C8A-4E99-9310-205D07762207}" type="pres">
      <dgm:prSet presAssocID="{35BA15B0-CE58-4AB7-9495-1B8EC48AAD04}" presName="hierChild4"/>
      <dgm:spPr/>
    </dgm:pt>
    <dgm:pt modelId="{1EEE2CB8-D8DB-45C3-A998-541B48C4BE58}" type="pres">
      <dgm:prSet presAssocID="{35BA15B0-CE58-4AB7-9495-1B8EC48AAD04}" presName="hierChild5"/>
      <dgm:spPr/>
    </dgm:pt>
    <dgm:pt modelId="{43FD4205-FBCA-4F1C-A2BF-41CBD5E4C475}" type="pres">
      <dgm:prSet presAssocID="{35BA15B0-CE58-4AB7-9495-1B8EC48AAD04}" presName="rootText" presStyleLbl="node4" presStyleIdx="1" presStyleCnt="22">
        <dgm:presLayoutVars>
          <dgm:chPref val="3"/>
        </dgm:presLayoutVars>
      </dgm:prSet>
      <dgm:spPr/>
    </dgm:pt>
    <dgm:pt modelId="{AB13D2C9-E439-4D42-A38D-E2A601483808}" type="pres">
      <dgm:prSet presAssocID="{35BA15B0-CE58-4AB7-9495-1B8EC48AAD04}" presName="rootConnector" presStyleLbl="node4" presStyleIdx="1" presStyleCnt="22"/>
      <dgm:spPr/>
    </dgm:pt>
    <dgm:pt modelId="{A5D7C977-E625-41FD-AAD6-CC5576B09709}" type="pres">
      <dgm:prSet presAssocID="{D4FCD856-56FB-4A27-AD82-E9D05CC96968}" presName="Name35" presStyleLbl="parChTrans1D3" presStyleIdx="1" presStyleCnt="7"/>
      <dgm:spPr/>
    </dgm:pt>
    <dgm:pt modelId="{53589F19-D650-4C87-9E88-72846C595151}" type="pres">
      <dgm:prSet presAssocID="{A28842A2-1725-4549-94CA-94561B1A3C51}" presName="hierRoot2">
        <dgm:presLayoutVars>
          <dgm:hierBranch val="l"/>
        </dgm:presLayoutVars>
      </dgm:prSet>
      <dgm:spPr/>
    </dgm:pt>
    <dgm:pt modelId="{FCE471AF-D7AC-4166-A4D6-9E489BA461F5}" type="pres">
      <dgm:prSet presAssocID="{A28842A2-1725-4549-94CA-94561B1A3C51}" presName="rootComposite"/>
      <dgm:spPr/>
    </dgm:pt>
    <dgm:pt modelId="{2371ACD5-60C1-4BCB-BCE0-4BD0201EBD10}" type="pres">
      <dgm:prSet presAssocID="{A28842A2-1725-4549-94CA-94561B1A3C51}" presName="hierChild4"/>
      <dgm:spPr/>
    </dgm:pt>
    <dgm:pt modelId="{BB6596E0-3BB4-446E-81D3-62167C818379}" type="pres">
      <dgm:prSet presAssocID="{A28842A2-1725-4549-94CA-94561B1A3C51}" presName="hierChild5"/>
      <dgm:spPr/>
    </dgm:pt>
    <dgm:pt modelId="{F26760B7-1006-4FCD-B26B-0B4EF540923E}" type="pres">
      <dgm:prSet presAssocID="{A28842A2-1725-4549-94CA-94561B1A3C51}" presName="rootText" presStyleLbl="node3" presStyleIdx="1" presStyleCnt="7">
        <dgm:presLayoutVars>
          <dgm:chPref val="3"/>
        </dgm:presLayoutVars>
      </dgm:prSet>
      <dgm:spPr/>
    </dgm:pt>
    <dgm:pt modelId="{400CC44C-63EC-4BC8-8693-1B0206827904}" type="pres">
      <dgm:prSet presAssocID="{A28842A2-1725-4549-94CA-94561B1A3C51}" presName="rootConnector" presStyleLbl="node3" presStyleIdx="1" presStyleCnt="7"/>
      <dgm:spPr/>
    </dgm:pt>
    <dgm:pt modelId="{E248C245-9149-4BAF-A222-6C4DC0368D4C}" type="pres">
      <dgm:prSet presAssocID="{80C51244-8DE6-4642-8978-6A12DDF4011D}" presName="Name50" presStyleLbl="parChTrans1D4" presStyleIdx="2" presStyleCnt="23"/>
      <dgm:spPr/>
    </dgm:pt>
    <dgm:pt modelId="{B9D18A64-2382-426A-BF5F-C08AFCE0C53C}" type="pres">
      <dgm:prSet presAssocID="{674746CD-E31C-4DA8-B553-5116DEED974A}" presName="hierRoot2">
        <dgm:presLayoutVars>
          <dgm:hierBranch val="r"/>
        </dgm:presLayoutVars>
      </dgm:prSet>
      <dgm:spPr/>
    </dgm:pt>
    <dgm:pt modelId="{81A83AB7-2F13-4F76-9ED6-1D7DBCF2E6EE}" type="pres">
      <dgm:prSet presAssocID="{674746CD-E31C-4DA8-B553-5116DEED974A}" presName="rootComposite"/>
      <dgm:spPr/>
    </dgm:pt>
    <dgm:pt modelId="{CFF4E96E-3766-4964-89A1-21CE563B6CA0}" type="pres">
      <dgm:prSet presAssocID="{674746CD-E31C-4DA8-B553-5116DEED974A}" presName="hierChild4"/>
      <dgm:spPr/>
    </dgm:pt>
    <dgm:pt modelId="{AC3A3B2B-7103-4628-9BBC-8A29AC66AC13}" type="pres">
      <dgm:prSet presAssocID="{674746CD-E31C-4DA8-B553-5116DEED974A}" presName="hierChild5"/>
      <dgm:spPr/>
    </dgm:pt>
    <dgm:pt modelId="{45AC487A-8AEA-49F3-833D-2DBC3A5DD215}" type="pres">
      <dgm:prSet presAssocID="{674746CD-E31C-4DA8-B553-5116DEED974A}" presName="rootText" presStyleLbl="node4" presStyleIdx="2" presStyleCnt="22">
        <dgm:presLayoutVars>
          <dgm:chPref val="3"/>
        </dgm:presLayoutVars>
      </dgm:prSet>
      <dgm:spPr/>
    </dgm:pt>
    <dgm:pt modelId="{2409F85B-AC94-427F-9A2D-69E45AB47D2F}" type="pres">
      <dgm:prSet presAssocID="{674746CD-E31C-4DA8-B553-5116DEED974A}" presName="rootConnector" presStyleLbl="node4" presStyleIdx="2" presStyleCnt="22"/>
      <dgm:spPr/>
    </dgm:pt>
    <dgm:pt modelId="{EC8E423C-D7EA-492F-9F63-D77DDC41B42D}" type="pres">
      <dgm:prSet presAssocID="{D47EF160-0898-4A6F-A00A-3BC91647FAAF}" presName="Name50" presStyleLbl="parChTrans1D4" presStyleIdx="3" presStyleCnt="23"/>
      <dgm:spPr/>
    </dgm:pt>
    <dgm:pt modelId="{8843BE1D-2D01-469C-8C07-49A2EF37DB02}" type="pres">
      <dgm:prSet presAssocID="{F09D0FE6-B1FF-4DF3-80D3-7E0C0643CB61}" presName="hierRoot2">
        <dgm:presLayoutVars>
          <dgm:hierBranch val="r"/>
        </dgm:presLayoutVars>
      </dgm:prSet>
      <dgm:spPr/>
    </dgm:pt>
    <dgm:pt modelId="{0B083E73-C4A0-4F67-9AE9-1EFB6D9CBD04}" type="pres">
      <dgm:prSet presAssocID="{F09D0FE6-B1FF-4DF3-80D3-7E0C0643CB61}" presName="rootComposite"/>
      <dgm:spPr/>
    </dgm:pt>
    <dgm:pt modelId="{ED8BB87C-7AC4-4D5D-AC17-426847CBA7F7}" type="pres">
      <dgm:prSet presAssocID="{F09D0FE6-B1FF-4DF3-80D3-7E0C0643CB61}" presName="hierChild4"/>
      <dgm:spPr/>
    </dgm:pt>
    <dgm:pt modelId="{26D44276-8C81-4A68-90D8-EE4D7B1F37F6}" type="pres">
      <dgm:prSet presAssocID="{F09D0FE6-B1FF-4DF3-80D3-7E0C0643CB61}" presName="hierChild5"/>
      <dgm:spPr/>
    </dgm:pt>
    <dgm:pt modelId="{F639F44D-3B42-43E4-A1E7-4DFE11692016}" type="pres">
      <dgm:prSet presAssocID="{F09D0FE6-B1FF-4DF3-80D3-7E0C0643CB61}" presName="rootText" presStyleLbl="node4" presStyleIdx="3" presStyleCnt="22">
        <dgm:presLayoutVars>
          <dgm:chPref val="3"/>
        </dgm:presLayoutVars>
      </dgm:prSet>
      <dgm:spPr/>
    </dgm:pt>
    <dgm:pt modelId="{79FED82C-6948-4291-84D4-540EFCF95B6F}" type="pres">
      <dgm:prSet presAssocID="{F09D0FE6-B1FF-4DF3-80D3-7E0C0643CB61}" presName="rootConnector" presStyleLbl="node4" presStyleIdx="3" presStyleCnt="22"/>
      <dgm:spPr/>
    </dgm:pt>
    <dgm:pt modelId="{80286B44-4C58-4985-9A57-B93B4A9E1CC6}" type="pres">
      <dgm:prSet presAssocID="{98A6B9B7-0EE7-442A-A20E-4D6F2FE0F854}" presName="Name50" presStyleLbl="parChTrans1D4" presStyleIdx="4" presStyleCnt="23"/>
      <dgm:spPr/>
    </dgm:pt>
    <dgm:pt modelId="{3436C1D7-E999-4FCF-B3E4-B9596F2398B4}" type="pres">
      <dgm:prSet presAssocID="{0733D8AC-EBBD-4EA9-BF1E-4007E68295B8}" presName="hierRoot2">
        <dgm:presLayoutVars>
          <dgm:hierBranch val="l"/>
        </dgm:presLayoutVars>
      </dgm:prSet>
      <dgm:spPr/>
    </dgm:pt>
    <dgm:pt modelId="{75ED350F-F90A-4815-9A23-7EE9BA7445AA}" type="pres">
      <dgm:prSet presAssocID="{0733D8AC-EBBD-4EA9-BF1E-4007E68295B8}" presName="rootComposite"/>
      <dgm:spPr/>
    </dgm:pt>
    <dgm:pt modelId="{C5DDC37A-7EA2-4A75-80DF-AE97E36EFB50}" type="pres">
      <dgm:prSet presAssocID="{0733D8AC-EBBD-4EA9-BF1E-4007E68295B8}" presName="hierChild4"/>
      <dgm:spPr/>
    </dgm:pt>
    <dgm:pt modelId="{CEA5E81E-759A-4AFE-9AD0-4FD2FD8E10F9}" type="pres">
      <dgm:prSet presAssocID="{0733D8AC-EBBD-4EA9-BF1E-4007E68295B8}" presName="hierChild5"/>
      <dgm:spPr/>
    </dgm:pt>
    <dgm:pt modelId="{D63B4014-2018-4FA5-B38A-D6C59DF5A124}" type="pres">
      <dgm:prSet presAssocID="{0733D8AC-EBBD-4EA9-BF1E-4007E68295B8}" presName="rootText" presStyleLbl="node4" presStyleIdx="4" presStyleCnt="22">
        <dgm:presLayoutVars>
          <dgm:chPref val="3"/>
        </dgm:presLayoutVars>
      </dgm:prSet>
      <dgm:spPr/>
    </dgm:pt>
    <dgm:pt modelId="{B6FD41F3-B79A-45FF-BF08-A82D7FBB8A2B}" type="pres">
      <dgm:prSet presAssocID="{0733D8AC-EBBD-4EA9-BF1E-4007E68295B8}" presName="rootConnector" presStyleLbl="node4" presStyleIdx="4" presStyleCnt="22"/>
      <dgm:spPr/>
    </dgm:pt>
    <dgm:pt modelId="{044A0325-5752-4775-B8B1-7BF52C09EB41}" type="pres">
      <dgm:prSet presAssocID="{C2B36D50-B235-49E2-A1EC-DFBF24F14B2B}" presName="Name50" presStyleLbl="parChTrans1D4" presStyleIdx="5" presStyleCnt="23"/>
      <dgm:spPr/>
    </dgm:pt>
    <dgm:pt modelId="{12DF2D87-4552-44B6-BD71-82B72B821D6B}" type="pres">
      <dgm:prSet presAssocID="{25BAC05E-7EA2-4952-8A89-8B1BC4C0DFAE}" presName="hierRoot2">
        <dgm:presLayoutVars>
          <dgm:hierBranch val="l"/>
        </dgm:presLayoutVars>
      </dgm:prSet>
      <dgm:spPr/>
    </dgm:pt>
    <dgm:pt modelId="{037539A5-BE6C-4996-B339-511462F90CD2}" type="pres">
      <dgm:prSet presAssocID="{25BAC05E-7EA2-4952-8A89-8B1BC4C0DFAE}" presName="rootComposite"/>
      <dgm:spPr/>
    </dgm:pt>
    <dgm:pt modelId="{9D0BAED7-170A-4BA1-9FA4-9507CCAA6D53}" type="pres">
      <dgm:prSet presAssocID="{25BAC05E-7EA2-4952-8A89-8B1BC4C0DFAE}" presName="hierChild4"/>
      <dgm:spPr/>
    </dgm:pt>
    <dgm:pt modelId="{3EA01E59-0A6E-49DF-9B2E-FFC0B9FB56BF}" type="pres">
      <dgm:prSet presAssocID="{25BAC05E-7EA2-4952-8A89-8B1BC4C0DFAE}" presName="hierChild5"/>
      <dgm:spPr/>
    </dgm:pt>
    <dgm:pt modelId="{821C83BF-F068-4351-B200-EC2165D7FEBA}" type="pres">
      <dgm:prSet presAssocID="{25BAC05E-7EA2-4952-8A89-8B1BC4C0DFAE}" presName="rootText" presStyleLbl="node4" presStyleIdx="5" presStyleCnt="22">
        <dgm:presLayoutVars>
          <dgm:chPref val="3"/>
        </dgm:presLayoutVars>
      </dgm:prSet>
      <dgm:spPr/>
    </dgm:pt>
    <dgm:pt modelId="{85A13B54-9AE3-4ADB-8E22-4BD406FAD4B1}" type="pres">
      <dgm:prSet presAssocID="{25BAC05E-7EA2-4952-8A89-8B1BC4C0DFAE}" presName="rootConnector" presStyleLbl="node4" presStyleIdx="5" presStyleCnt="22"/>
      <dgm:spPr/>
    </dgm:pt>
    <dgm:pt modelId="{E49C5956-5D11-46BA-A8A1-F38F6CFC98C1}" type="pres">
      <dgm:prSet presAssocID="{92B5DC8E-DE82-4FF7-9FBB-3C8553B7CEC2}" presName="Name35" presStyleLbl="parChTrans1D3" presStyleIdx="2" presStyleCnt="7"/>
      <dgm:spPr/>
    </dgm:pt>
    <dgm:pt modelId="{D0350E29-16E5-457F-89AF-5B7DD02B7CFD}" type="pres">
      <dgm:prSet presAssocID="{28AA63A5-8597-41AF-A4DE-2275956CD058}" presName="hierRoot2">
        <dgm:presLayoutVars>
          <dgm:hierBranch val="l"/>
        </dgm:presLayoutVars>
      </dgm:prSet>
      <dgm:spPr/>
    </dgm:pt>
    <dgm:pt modelId="{39036019-5198-4FB2-94F4-C861CF72FC30}" type="pres">
      <dgm:prSet presAssocID="{28AA63A5-8597-41AF-A4DE-2275956CD058}" presName="rootComposite"/>
      <dgm:spPr/>
    </dgm:pt>
    <dgm:pt modelId="{71DA47BE-2CA7-4F8F-9459-09D0C3CFBB6B}" type="pres">
      <dgm:prSet presAssocID="{28AA63A5-8597-41AF-A4DE-2275956CD058}" presName="hierChild4"/>
      <dgm:spPr/>
    </dgm:pt>
    <dgm:pt modelId="{2CD625FA-307B-4063-8097-30705F77E2E5}" type="pres">
      <dgm:prSet presAssocID="{28AA63A5-8597-41AF-A4DE-2275956CD058}" presName="hierChild5"/>
      <dgm:spPr/>
    </dgm:pt>
    <dgm:pt modelId="{C87BDCD8-0194-4680-9BD8-67EC8BA3024A}" type="pres">
      <dgm:prSet presAssocID="{28AA63A5-8597-41AF-A4DE-2275956CD058}" presName="rootText" presStyleLbl="node3" presStyleIdx="2" presStyleCnt="7">
        <dgm:presLayoutVars>
          <dgm:chPref val="3"/>
        </dgm:presLayoutVars>
      </dgm:prSet>
      <dgm:spPr/>
    </dgm:pt>
    <dgm:pt modelId="{6D14C54B-D440-4F7F-91C7-A076653B1D06}" type="pres">
      <dgm:prSet presAssocID="{28AA63A5-8597-41AF-A4DE-2275956CD058}" presName="rootConnector" presStyleLbl="node3" presStyleIdx="2" presStyleCnt="7"/>
      <dgm:spPr/>
    </dgm:pt>
    <dgm:pt modelId="{DAE6F2D7-7C0B-4B5A-9BDE-9232A67CA78A}" type="pres">
      <dgm:prSet presAssocID="{7BB17A64-390F-471C-A2D8-84CE5FCD5CEE}" presName="Name50" presStyleLbl="parChTrans1D4" presStyleIdx="6" presStyleCnt="23"/>
      <dgm:spPr/>
    </dgm:pt>
    <dgm:pt modelId="{6C4F1D52-A94C-4F36-BF70-EAD3A6C3DF74}" type="pres">
      <dgm:prSet presAssocID="{E6FE8935-43B3-466E-B07A-5EF0C38F1CD4}" presName="hierRoot2">
        <dgm:presLayoutVars>
          <dgm:hierBranch val="r"/>
        </dgm:presLayoutVars>
      </dgm:prSet>
      <dgm:spPr/>
    </dgm:pt>
    <dgm:pt modelId="{FF035214-CAA0-4E81-B9D7-297784D36D0A}" type="pres">
      <dgm:prSet presAssocID="{E6FE8935-43B3-466E-B07A-5EF0C38F1CD4}" presName="rootComposite"/>
      <dgm:spPr/>
    </dgm:pt>
    <dgm:pt modelId="{C43843A3-5A51-45EC-ABA7-F0DC987E96B4}" type="pres">
      <dgm:prSet presAssocID="{E6FE8935-43B3-466E-B07A-5EF0C38F1CD4}" presName="hierChild4"/>
      <dgm:spPr/>
    </dgm:pt>
    <dgm:pt modelId="{4A12A503-BA71-47CB-87F6-C3CC68EFB697}" type="pres">
      <dgm:prSet presAssocID="{E6FE8935-43B3-466E-B07A-5EF0C38F1CD4}" presName="hierChild5"/>
      <dgm:spPr/>
    </dgm:pt>
    <dgm:pt modelId="{CACC72AD-83CF-40B3-A7AA-B647C60FAAA1}" type="pres">
      <dgm:prSet presAssocID="{E6FE8935-43B3-466E-B07A-5EF0C38F1CD4}" presName="rootText" presStyleLbl="node4" presStyleIdx="6" presStyleCnt="22">
        <dgm:presLayoutVars>
          <dgm:chPref val="3"/>
        </dgm:presLayoutVars>
      </dgm:prSet>
      <dgm:spPr/>
    </dgm:pt>
    <dgm:pt modelId="{FED9A0EE-0A26-47A7-997F-21D4A5ADC072}" type="pres">
      <dgm:prSet presAssocID="{E6FE8935-43B3-466E-B07A-5EF0C38F1CD4}" presName="rootConnector" presStyleLbl="node4" presStyleIdx="6" presStyleCnt="22"/>
      <dgm:spPr/>
    </dgm:pt>
    <dgm:pt modelId="{77BDB64C-EE13-4975-8AEF-231D8946085A}" type="pres">
      <dgm:prSet presAssocID="{254A216D-B55F-4006-AB74-CB7E7DFD1AA9}" presName="Name50" presStyleLbl="parChTrans1D4" presStyleIdx="7" presStyleCnt="23"/>
      <dgm:spPr/>
    </dgm:pt>
    <dgm:pt modelId="{AA7C5012-EFD9-40A2-AEC9-80FA4A8B86C8}" type="pres">
      <dgm:prSet presAssocID="{F8BFA778-0125-45D1-BC85-ACE3B266A558}" presName="hierRoot2">
        <dgm:presLayoutVars>
          <dgm:hierBranch val="r"/>
        </dgm:presLayoutVars>
      </dgm:prSet>
      <dgm:spPr/>
    </dgm:pt>
    <dgm:pt modelId="{98010E31-0316-4559-97FA-1A82C8C1CBE1}" type="pres">
      <dgm:prSet presAssocID="{F8BFA778-0125-45D1-BC85-ACE3B266A558}" presName="rootComposite"/>
      <dgm:spPr/>
    </dgm:pt>
    <dgm:pt modelId="{25F9C3C2-C1AE-4A6E-B9F8-0292CFC89573}" type="pres">
      <dgm:prSet presAssocID="{F8BFA778-0125-45D1-BC85-ACE3B266A558}" presName="hierChild4"/>
      <dgm:spPr/>
    </dgm:pt>
    <dgm:pt modelId="{3FBB29FA-C8B4-4E6A-91E8-8FD104252FEC}" type="pres">
      <dgm:prSet presAssocID="{F8BFA778-0125-45D1-BC85-ACE3B266A558}" presName="hierChild5"/>
      <dgm:spPr/>
    </dgm:pt>
    <dgm:pt modelId="{1A2D1A89-B981-4059-877E-A3DE64A027DF}" type="pres">
      <dgm:prSet presAssocID="{F8BFA778-0125-45D1-BC85-ACE3B266A558}" presName="rootText" presStyleLbl="node4" presStyleIdx="7" presStyleCnt="22">
        <dgm:presLayoutVars>
          <dgm:chPref val="3"/>
        </dgm:presLayoutVars>
      </dgm:prSet>
      <dgm:spPr/>
    </dgm:pt>
    <dgm:pt modelId="{209838C2-B136-47D7-B91B-768E909B8B7F}" type="pres">
      <dgm:prSet presAssocID="{F8BFA778-0125-45D1-BC85-ACE3B266A558}" presName="rootConnector" presStyleLbl="node4" presStyleIdx="7" presStyleCnt="22"/>
      <dgm:spPr/>
    </dgm:pt>
    <dgm:pt modelId="{74E62969-E641-4BB3-A29D-A5D04F8ADFEA}" type="pres">
      <dgm:prSet presAssocID="{08C59BB7-0FB4-4AB4-9598-D9B181D86C32}" presName="Name50" presStyleLbl="parChTrans1D4" presStyleIdx="8" presStyleCnt="23"/>
      <dgm:spPr/>
    </dgm:pt>
    <dgm:pt modelId="{84419395-36EF-4D97-8FD1-CDB2FE554AB2}" type="pres">
      <dgm:prSet presAssocID="{7FE3F9D2-92DE-4446-8FCC-6E57E86BE21B}" presName="hierRoot2">
        <dgm:presLayoutVars>
          <dgm:hierBranch val="l"/>
        </dgm:presLayoutVars>
      </dgm:prSet>
      <dgm:spPr/>
    </dgm:pt>
    <dgm:pt modelId="{07FD58E2-AC8E-406A-B501-C5357E5BB78D}" type="pres">
      <dgm:prSet presAssocID="{7FE3F9D2-92DE-4446-8FCC-6E57E86BE21B}" presName="rootComposite"/>
      <dgm:spPr/>
    </dgm:pt>
    <dgm:pt modelId="{1CC414C0-CB06-4C2B-A36C-373E0249E724}" type="pres">
      <dgm:prSet presAssocID="{7FE3F9D2-92DE-4446-8FCC-6E57E86BE21B}" presName="hierChild4"/>
      <dgm:spPr/>
    </dgm:pt>
    <dgm:pt modelId="{CF3053DF-64D1-410B-90F5-A392A5A7CDFC}" type="pres">
      <dgm:prSet presAssocID="{7FE3F9D2-92DE-4446-8FCC-6E57E86BE21B}" presName="hierChild5"/>
      <dgm:spPr/>
    </dgm:pt>
    <dgm:pt modelId="{8809869B-D88E-4274-A17A-8B7C678C2548}" type="pres">
      <dgm:prSet presAssocID="{7FE3F9D2-92DE-4446-8FCC-6E57E86BE21B}" presName="rootText" presStyleLbl="node4" presStyleIdx="8" presStyleCnt="22">
        <dgm:presLayoutVars>
          <dgm:chPref val="3"/>
        </dgm:presLayoutVars>
      </dgm:prSet>
      <dgm:spPr/>
    </dgm:pt>
    <dgm:pt modelId="{D2AFBFC6-D747-47DA-BE8B-BFFD34B1CEF4}" type="pres">
      <dgm:prSet presAssocID="{7FE3F9D2-92DE-4446-8FCC-6E57E86BE21B}" presName="rootConnector" presStyleLbl="node4" presStyleIdx="8" presStyleCnt="22"/>
      <dgm:spPr/>
    </dgm:pt>
    <dgm:pt modelId="{7C1F1343-6438-44E0-9CBD-7B345CCCA0EC}" type="pres">
      <dgm:prSet presAssocID="{07ADB895-2324-46C5-BE9B-5D499C83D4B7}" presName="Name35" presStyleLbl="parChTrans1D3" presStyleIdx="3" presStyleCnt="7"/>
      <dgm:spPr/>
    </dgm:pt>
    <dgm:pt modelId="{09DD1CC5-80B4-4B17-B6DD-7BFB486B38FB}" type="pres">
      <dgm:prSet presAssocID="{DA041F45-0554-495C-AA03-06736C01AE93}" presName="hierRoot2">
        <dgm:presLayoutVars>
          <dgm:hierBranch val="l"/>
        </dgm:presLayoutVars>
      </dgm:prSet>
      <dgm:spPr/>
    </dgm:pt>
    <dgm:pt modelId="{CAC9EA27-443D-45CF-945E-886E388253BE}" type="pres">
      <dgm:prSet presAssocID="{DA041F45-0554-495C-AA03-06736C01AE93}" presName="rootComposite"/>
      <dgm:spPr/>
    </dgm:pt>
    <dgm:pt modelId="{6AE1821B-7407-41A9-9245-58BFFA554E39}" type="pres">
      <dgm:prSet presAssocID="{DA041F45-0554-495C-AA03-06736C01AE93}" presName="hierChild4"/>
      <dgm:spPr/>
    </dgm:pt>
    <dgm:pt modelId="{2C148550-700E-46AE-AF9D-CD720C1FF005}" type="pres">
      <dgm:prSet presAssocID="{DA041F45-0554-495C-AA03-06736C01AE93}" presName="hierChild5"/>
      <dgm:spPr/>
    </dgm:pt>
    <dgm:pt modelId="{2EEF5B16-B8E2-4F10-81AA-0B1822BDE786}" type="pres">
      <dgm:prSet presAssocID="{DA041F45-0554-495C-AA03-06736C01AE93}" presName="rootText" presStyleLbl="node3" presStyleIdx="3" presStyleCnt="7">
        <dgm:presLayoutVars>
          <dgm:chPref val="3"/>
        </dgm:presLayoutVars>
      </dgm:prSet>
      <dgm:spPr/>
    </dgm:pt>
    <dgm:pt modelId="{70DC7D0C-F479-4C96-A7AD-B3A7FBB1368C}" type="pres">
      <dgm:prSet presAssocID="{DA041F45-0554-495C-AA03-06736C01AE93}" presName="rootConnector" presStyleLbl="node3" presStyleIdx="3" presStyleCnt="7"/>
      <dgm:spPr/>
    </dgm:pt>
    <dgm:pt modelId="{610CAC6A-AF5C-450E-A560-591AE3293B15}" type="pres">
      <dgm:prSet presAssocID="{ABDE0D94-6EBC-4CF1-8134-E37DE633741C}" presName="Name50" presStyleLbl="parChTrans1D4" presStyleIdx="9" presStyleCnt="23"/>
      <dgm:spPr/>
    </dgm:pt>
    <dgm:pt modelId="{FD1060E8-2075-4CA0-AC6C-CD38FB11647F}" type="pres">
      <dgm:prSet presAssocID="{D3B52817-3B5E-461C-BE9C-F9C80F2238B0}" presName="hierRoot2">
        <dgm:presLayoutVars>
          <dgm:hierBranch val="r"/>
        </dgm:presLayoutVars>
      </dgm:prSet>
      <dgm:spPr/>
    </dgm:pt>
    <dgm:pt modelId="{81AB260E-B5B3-4BB2-BCE5-04CF4119E7E2}" type="pres">
      <dgm:prSet presAssocID="{D3B52817-3B5E-461C-BE9C-F9C80F2238B0}" presName="rootComposite"/>
      <dgm:spPr/>
    </dgm:pt>
    <dgm:pt modelId="{9893CA9F-DD9C-4C23-934D-0EB8E42DFAE3}" type="pres">
      <dgm:prSet presAssocID="{D3B52817-3B5E-461C-BE9C-F9C80F2238B0}" presName="hierChild4"/>
      <dgm:spPr/>
    </dgm:pt>
    <dgm:pt modelId="{C9920183-BB69-4C1A-9B80-2778DB0FE864}" type="pres">
      <dgm:prSet presAssocID="{D3B52817-3B5E-461C-BE9C-F9C80F2238B0}" presName="hierChild5"/>
      <dgm:spPr/>
    </dgm:pt>
    <dgm:pt modelId="{4D5A6FDF-5E8B-4E32-A85D-081FCB618063}" type="pres">
      <dgm:prSet presAssocID="{D3B52817-3B5E-461C-BE9C-F9C80F2238B0}" presName="rootText" presStyleLbl="node4" presStyleIdx="9" presStyleCnt="22">
        <dgm:presLayoutVars>
          <dgm:chPref val="3"/>
        </dgm:presLayoutVars>
      </dgm:prSet>
      <dgm:spPr/>
    </dgm:pt>
    <dgm:pt modelId="{98B2EFB5-6430-47DC-9A9E-1C844EC08393}" type="pres">
      <dgm:prSet presAssocID="{D3B52817-3B5E-461C-BE9C-F9C80F2238B0}" presName="rootConnector" presStyleLbl="node4" presStyleIdx="9" presStyleCnt="22"/>
      <dgm:spPr/>
    </dgm:pt>
    <dgm:pt modelId="{DB094EFD-F785-40A2-B600-C477ED623C51}" type="pres">
      <dgm:prSet presAssocID="{60B03CB3-A40A-4709-9131-6E5F122277C8}" presName="Name50" presStyleLbl="parChTrans1D4" presStyleIdx="10" presStyleCnt="23"/>
      <dgm:spPr/>
    </dgm:pt>
    <dgm:pt modelId="{F68FB5D5-9CF8-4800-B28C-2E4515B3CAFA}" type="pres">
      <dgm:prSet presAssocID="{FA49CD3F-E799-48EC-80E7-743F1A1EF3CA}" presName="hierRoot2">
        <dgm:presLayoutVars>
          <dgm:hierBranch val="r"/>
        </dgm:presLayoutVars>
      </dgm:prSet>
      <dgm:spPr/>
    </dgm:pt>
    <dgm:pt modelId="{4609AF3B-B1AC-4CFF-B0B7-F805826E80BC}" type="pres">
      <dgm:prSet presAssocID="{FA49CD3F-E799-48EC-80E7-743F1A1EF3CA}" presName="rootComposite"/>
      <dgm:spPr/>
    </dgm:pt>
    <dgm:pt modelId="{B955955A-243C-4113-B337-ABCB0E65C78B}" type="pres">
      <dgm:prSet presAssocID="{FA49CD3F-E799-48EC-80E7-743F1A1EF3CA}" presName="hierChild4"/>
      <dgm:spPr/>
    </dgm:pt>
    <dgm:pt modelId="{F5A91545-B1EF-45F3-87F9-44736635991E}" type="pres">
      <dgm:prSet presAssocID="{FA49CD3F-E799-48EC-80E7-743F1A1EF3CA}" presName="hierChild5"/>
      <dgm:spPr/>
    </dgm:pt>
    <dgm:pt modelId="{244BF7E5-096B-4DA9-A1E9-2807538A6437}" type="pres">
      <dgm:prSet presAssocID="{FA49CD3F-E799-48EC-80E7-743F1A1EF3CA}" presName="rootText" presStyleLbl="node4" presStyleIdx="10" presStyleCnt="22">
        <dgm:presLayoutVars>
          <dgm:chPref val="3"/>
        </dgm:presLayoutVars>
      </dgm:prSet>
      <dgm:spPr/>
    </dgm:pt>
    <dgm:pt modelId="{B9691A32-FE82-4B1F-9707-61FBB2E17279}" type="pres">
      <dgm:prSet presAssocID="{FA49CD3F-E799-48EC-80E7-743F1A1EF3CA}" presName="rootConnector" presStyleLbl="node4" presStyleIdx="10" presStyleCnt="22"/>
      <dgm:spPr/>
    </dgm:pt>
    <dgm:pt modelId="{35E269DB-8D3B-4BC1-86F6-6A907B99778C}" type="pres">
      <dgm:prSet presAssocID="{6E6FD82B-7C23-4576-BEFD-B6E80DA35B27}" presName="Name50" presStyleLbl="parChTrans1D4" presStyleIdx="11" presStyleCnt="23"/>
      <dgm:spPr/>
    </dgm:pt>
    <dgm:pt modelId="{CE16B475-9483-4EDA-8DAF-652246B7FF28}" type="pres">
      <dgm:prSet presAssocID="{CC3BEC5D-5C6B-4BF3-BCC7-82320A9E3AEF}" presName="hierRoot2">
        <dgm:presLayoutVars>
          <dgm:hierBranch val="l"/>
        </dgm:presLayoutVars>
      </dgm:prSet>
      <dgm:spPr/>
    </dgm:pt>
    <dgm:pt modelId="{403F0929-B689-4617-903D-EEDDC4FDB16A}" type="pres">
      <dgm:prSet presAssocID="{CC3BEC5D-5C6B-4BF3-BCC7-82320A9E3AEF}" presName="rootComposite"/>
      <dgm:spPr/>
    </dgm:pt>
    <dgm:pt modelId="{3811116F-1F01-43AC-8034-6E0AC09DD578}" type="pres">
      <dgm:prSet presAssocID="{CC3BEC5D-5C6B-4BF3-BCC7-82320A9E3AEF}" presName="hierChild4"/>
      <dgm:spPr/>
    </dgm:pt>
    <dgm:pt modelId="{969C4BD6-6061-4AA4-916E-B5EA72A3C71C}" type="pres">
      <dgm:prSet presAssocID="{CC3BEC5D-5C6B-4BF3-BCC7-82320A9E3AEF}" presName="hierChild5"/>
      <dgm:spPr/>
    </dgm:pt>
    <dgm:pt modelId="{4C4681E9-C760-40D3-9517-9F4E9799C826}" type="pres">
      <dgm:prSet presAssocID="{CC3BEC5D-5C6B-4BF3-BCC7-82320A9E3AEF}" presName="rootText" presStyleLbl="node4" presStyleIdx="11" presStyleCnt="22">
        <dgm:presLayoutVars>
          <dgm:chPref val="3"/>
        </dgm:presLayoutVars>
      </dgm:prSet>
      <dgm:spPr/>
    </dgm:pt>
    <dgm:pt modelId="{629994BD-E745-47F0-9E48-44F9486ADC0D}" type="pres">
      <dgm:prSet presAssocID="{CC3BEC5D-5C6B-4BF3-BCC7-82320A9E3AEF}" presName="rootConnector" presStyleLbl="node4" presStyleIdx="11" presStyleCnt="22"/>
      <dgm:spPr/>
    </dgm:pt>
    <dgm:pt modelId="{AF62779A-D671-4A13-A67A-05368242E17A}" type="pres">
      <dgm:prSet presAssocID="{DB218E75-2CB8-45AF-9DE2-282C0B4459BF}" presName="Name50" presStyleLbl="parChTrans1D4" presStyleIdx="12" presStyleCnt="23"/>
      <dgm:spPr/>
    </dgm:pt>
    <dgm:pt modelId="{195AE2EA-F5A6-472F-90D5-90AA45251A18}" type="pres">
      <dgm:prSet presAssocID="{73CBD93D-FACD-4503-868E-32A341142B13}" presName="hierRoot2">
        <dgm:presLayoutVars>
          <dgm:hierBranch val="l"/>
        </dgm:presLayoutVars>
      </dgm:prSet>
      <dgm:spPr/>
    </dgm:pt>
    <dgm:pt modelId="{E7C3755C-E816-4171-962B-59E94AEFC53B}" type="pres">
      <dgm:prSet presAssocID="{73CBD93D-FACD-4503-868E-32A341142B13}" presName="rootComposite"/>
      <dgm:spPr/>
    </dgm:pt>
    <dgm:pt modelId="{098C4010-C1E9-43FA-B2C9-FBC3EDF8378D}" type="pres">
      <dgm:prSet presAssocID="{73CBD93D-FACD-4503-868E-32A341142B13}" presName="hierChild4"/>
      <dgm:spPr/>
    </dgm:pt>
    <dgm:pt modelId="{9D2C47B8-A158-4C9A-A002-C57C479B480B}" type="pres">
      <dgm:prSet presAssocID="{73CBD93D-FACD-4503-868E-32A341142B13}" presName="hierChild5"/>
      <dgm:spPr/>
    </dgm:pt>
    <dgm:pt modelId="{D5F315C8-EC7E-46C8-AE22-1C2480ABC385}" type="pres">
      <dgm:prSet presAssocID="{73CBD93D-FACD-4503-868E-32A341142B13}" presName="rootText" presStyleLbl="node4" presStyleIdx="12" presStyleCnt="22">
        <dgm:presLayoutVars>
          <dgm:chPref val="3"/>
        </dgm:presLayoutVars>
      </dgm:prSet>
      <dgm:spPr/>
    </dgm:pt>
    <dgm:pt modelId="{11BF5827-1522-4C0D-A00A-ABBA1A4E450D}" type="pres">
      <dgm:prSet presAssocID="{73CBD93D-FACD-4503-868E-32A341142B13}" presName="rootConnector" presStyleLbl="node4" presStyleIdx="12" presStyleCnt="22"/>
      <dgm:spPr/>
    </dgm:pt>
    <dgm:pt modelId="{879C899B-9AF5-4231-9DDD-F2AFEF7D5728}" type="pres">
      <dgm:prSet presAssocID="{DDA82672-7921-4676-A747-4DCACD4B9C11}" presName="Name50" presStyleLbl="parChTrans1D4" presStyleIdx="13" presStyleCnt="23"/>
      <dgm:spPr/>
    </dgm:pt>
    <dgm:pt modelId="{093A081C-D791-4C25-AB70-1704CC7B2CD4}" type="pres">
      <dgm:prSet presAssocID="{0C30C8C9-37DA-4888-BFFF-C0E107D32C85}" presName="hierRoot2">
        <dgm:presLayoutVars>
          <dgm:hierBranch val="l"/>
        </dgm:presLayoutVars>
      </dgm:prSet>
      <dgm:spPr/>
    </dgm:pt>
    <dgm:pt modelId="{0B668DEB-D345-4653-9C65-821FEB4CBF4D}" type="pres">
      <dgm:prSet presAssocID="{0C30C8C9-37DA-4888-BFFF-C0E107D32C85}" presName="rootComposite"/>
      <dgm:spPr/>
    </dgm:pt>
    <dgm:pt modelId="{F81C58D8-EB6E-4336-AA15-3D04686A1C9A}" type="pres">
      <dgm:prSet presAssocID="{0C30C8C9-37DA-4888-BFFF-C0E107D32C85}" presName="hierChild4"/>
      <dgm:spPr/>
    </dgm:pt>
    <dgm:pt modelId="{BED2075E-BCEC-4B96-BC82-0592B57BFC0D}" type="pres">
      <dgm:prSet presAssocID="{0C30C8C9-37DA-4888-BFFF-C0E107D32C85}" presName="hierChild5"/>
      <dgm:spPr/>
    </dgm:pt>
    <dgm:pt modelId="{D0EB7E7C-E4E7-4EF6-9490-05D8ECE9E8F6}" type="pres">
      <dgm:prSet presAssocID="{0C30C8C9-37DA-4888-BFFF-C0E107D32C85}" presName="rootText" presStyleLbl="node4" presStyleIdx="13" presStyleCnt="22">
        <dgm:presLayoutVars>
          <dgm:chPref val="3"/>
        </dgm:presLayoutVars>
      </dgm:prSet>
      <dgm:spPr/>
    </dgm:pt>
    <dgm:pt modelId="{AD55876A-838A-4E73-9D85-8C5ED459F08D}" type="pres">
      <dgm:prSet presAssocID="{0C30C8C9-37DA-4888-BFFF-C0E107D32C85}" presName="rootConnector" presStyleLbl="node4" presStyleIdx="13" presStyleCnt="22"/>
      <dgm:spPr/>
    </dgm:pt>
    <dgm:pt modelId="{0F9F6B0B-5972-499C-9F5E-5CDDBD428839}" type="pres">
      <dgm:prSet presAssocID="{31F80507-6ED9-4E04-88BE-C3CC2D918206}" presName="Name35" presStyleLbl="parChTrans1D3" presStyleIdx="4" presStyleCnt="7"/>
      <dgm:spPr/>
    </dgm:pt>
    <dgm:pt modelId="{5F86EC8C-45C3-4909-98B4-69B5F420243D}" type="pres">
      <dgm:prSet presAssocID="{37E33FBE-E8D5-4142-9F98-6248CB85AF6B}" presName="hierRoot2">
        <dgm:presLayoutVars>
          <dgm:hierBranch val="l"/>
        </dgm:presLayoutVars>
      </dgm:prSet>
      <dgm:spPr/>
    </dgm:pt>
    <dgm:pt modelId="{B28A6A17-E37B-470F-BEF7-0B601DA4A614}" type="pres">
      <dgm:prSet presAssocID="{37E33FBE-E8D5-4142-9F98-6248CB85AF6B}" presName="rootComposite"/>
      <dgm:spPr/>
    </dgm:pt>
    <dgm:pt modelId="{AB12D02E-67D5-4F97-B43B-85EE3F5E41D8}" type="pres">
      <dgm:prSet presAssocID="{37E33FBE-E8D5-4142-9F98-6248CB85AF6B}" presName="hierChild4"/>
      <dgm:spPr/>
    </dgm:pt>
    <dgm:pt modelId="{1D684D8D-CC97-47DA-B295-92F15263ED11}" type="pres">
      <dgm:prSet presAssocID="{37E33FBE-E8D5-4142-9F98-6248CB85AF6B}" presName="hierChild5"/>
      <dgm:spPr/>
    </dgm:pt>
    <dgm:pt modelId="{72E610BA-9F5F-4386-A775-76BA3CF28CF1}" type="pres">
      <dgm:prSet presAssocID="{37E33FBE-E8D5-4142-9F98-6248CB85AF6B}" presName="rootText" presStyleLbl="node3" presStyleIdx="4" presStyleCnt="7">
        <dgm:presLayoutVars>
          <dgm:chPref val="3"/>
        </dgm:presLayoutVars>
      </dgm:prSet>
      <dgm:spPr/>
    </dgm:pt>
    <dgm:pt modelId="{D32C5BA0-DDB7-4606-A1AB-1D7B49111FAD}" type="pres">
      <dgm:prSet presAssocID="{37E33FBE-E8D5-4142-9F98-6248CB85AF6B}" presName="rootConnector" presStyleLbl="node3" presStyleIdx="4" presStyleCnt="7"/>
      <dgm:spPr/>
    </dgm:pt>
    <dgm:pt modelId="{FE71E3DA-D205-4E6C-B8E9-7A3780009BE0}" type="pres">
      <dgm:prSet presAssocID="{15FC3D4A-024E-40C0-92EA-CDC52FE0BE37}" presName="Name50" presStyleLbl="parChTrans1D4" presStyleIdx="14" presStyleCnt="23"/>
      <dgm:spPr/>
    </dgm:pt>
    <dgm:pt modelId="{E284858C-6C3A-40B7-8E7D-A4FDC9C2F9CF}" type="pres">
      <dgm:prSet presAssocID="{364A0EA4-C7D7-4A98-B31D-F6B6D847FAB0}" presName="hierRoot2">
        <dgm:presLayoutVars>
          <dgm:hierBranch val="r"/>
        </dgm:presLayoutVars>
      </dgm:prSet>
      <dgm:spPr/>
    </dgm:pt>
    <dgm:pt modelId="{2DF1DE5F-CA0F-4A42-8174-5D412027A8F0}" type="pres">
      <dgm:prSet presAssocID="{364A0EA4-C7D7-4A98-B31D-F6B6D847FAB0}" presName="rootComposite"/>
      <dgm:spPr/>
    </dgm:pt>
    <dgm:pt modelId="{5D321413-1056-47AC-A56D-7198F612BEE7}" type="pres">
      <dgm:prSet presAssocID="{364A0EA4-C7D7-4A98-B31D-F6B6D847FAB0}" presName="hierChild4"/>
      <dgm:spPr/>
    </dgm:pt>
    <dgm:pt modelId="{AA767C43-477E-4FBD-949F-EE5F37843141}" type="pres">
      <dgm:prSet presAssocID="{364A0EA4-C7D7-4A98-B31D-F6B6D847FAB0}" presName="hierChild5"/>
      <dgm:spPr/>
    </dgm:pt>
    <dgm:pt modelId="{7F53BA20-4CBF-4978-98A2-EE6328E7AB64}" type="pres">
      <dgm:prSet presAssocID="{364A0EA4-C7D7-4A98-B31D-F6B6D847FAB0}" presName="rootText" presStyleLbl="node4" presStyleIdx="14" presStyleCnt="22">
        <dgm:presLayoutVars>
          <dgm:chPref val="3"/>
        </dgm:presLayoutVars>
      </dgm:prSet>
      <dgm:spPr/>
    </dgm:pt>
    <dgm:pt modelId="{AC6CBA89-4204-4327-8BEF-06A30D811FCD}" type="pres">
      <dgm:prSet presAssocID="{364A0EA4-C7D7-4A98-B31D-F6B6D847FAB0}" presName="rootConnector" presStyleLbl="node4" presStyleIdx="14" presStyleCnt="22"/>
      <dgm:spPr/>
    </dgm:pt>
    <dgm:pt modelId="{7616CC2C-9770-4AA8-A62E-1FC3B3EAD750}" type="pres">
      <dgm:prSet presAssocID="{A782CCD2-FB28-4F24-B070-7BCFCC7F9AA7}" presName="Name50" presStyleLbl="parChTrans1D4" presStyleIdx="15" presStyleCnt="23"/>
      <dgm:spPr/>
    </dgm:pt>
    <dgm:pt modelId="{2F96F434-DB88-47B4-B163-1838D3987375}" type="pres">
      <dgm:prSet presAssocID="{7A907693-6A9A-4E35-A527-8959747C9770}" presName="hierRoot2">
        <dgm:presLayoutVars>
          <dgm:hierBranch val="r"/>
        </dgm:presLayoutVars>
      </dgm:prSet>
      <dgm:spPr/>
    </dgm:pt>
    <dgm:pt modelId="{DA0876AF-461C-4A24-9F55-19B25FDF80C7}" type="pres">
      <dgm:prSet presAssocID="{7A907693-6A9A-4E35-A527-8959747C9770}" presName="rootComposite"/>
      <dgm:spPr/>
    </dgm:pt>
    <dgm:pt modelId="{2C378DE7-1806-4F66-B22E-C7B5491119A7}" type="pres">
      <dgm:prSet presAssocID="{7A907693-6A9A-4E35-A527-8959747C9770}" presName="hierChild4"/>
      <dgm:spPr/>
    </dgm:pt>
    <dgm:pt modelId="{5E7C16A7-E0F1-4BF1-BC28-E0851FA0F30F}" type="pres">
      <dgm:prSet presAssocID="{7A907693-6A9A-4E35-A527-8959747C9770}" presName="hierChild5"/>
      <dgm:spPr/>
    </dgm:pt>
    <dgm:pt modelId="{A0A5BFA5-35E4-4318-AC6E-99D20E24BA6B}" type="pres">
      <dgm:prSet presAssocID="{7A907693-6A9A-4E35-A527-8959747C9770}" presName="rootText" presStyleLbl="node4" presStyleIdx="15" presStyleCnt="22">
        <dgm:presLayoutVars>
          <dgm:chPref val="3"/>
        </dgm:presLayoutVars>
      </dgm:prSet>
      <dgm:spPr/>
    </dgm:pt>
    <dgm:pt modelId="{AC7BBDDB-1ECF-4085-958B-291906313445}" type="pres">
      <dgm:prSet presAssocID="{7A907693-6A9A-4E35-A527-8959747C9770}" presName="rootConnector" presStyleLbl="node4" presStyleIdx="15" presStyleCnt="22"/>
      <dgm:spPr/>
    </dgm:pt>
    <dgm:pt modelId="{738CC484-1144-4FDE-9486-113AC32E26B5}" type="pres">
      <dgm:prSet presAssocID="{C6535B39-9B59-4504-BD45-F671D4B79453}" presName="Name50" presStyleLbl="parChTrans1D4" presStyleIdx="16" presStyleCnt="23"/>
      <dgm:spPr/>
    </dgm:pt>
    <dgm:pt modelId="{61BDC64D-2F02-41C7-989B-48D8283DF310}" type="pres">
      <dgm:prSet presAssocID="{DB4CC15B-228E-441B-BA2E-64A4AE5C14F1}" presName="hierRoot2">
        <dgm:presLayoutVars>
          <dgm:hierBranch val="l"/>
        </dgm:presLayoutVars>
      </dgm:prSet>
      <dgm:spPr/>
    </dgm:pt>
    <dgm:pt modelId="{9F6768CC-4CC2-40B2-9B19-4A0F86336BB3}" type="pres">
      <dgm:prSet presAssocID="{DB4CC15B-228E-441B-BA2E-64A4AE5C14F1}" presName="rootComposite"/>
      <dgm:spPr/>
    </dgm:pt>
    <dgm:pt modelId="{8E06864D-4173-4406-98C0-999841635EE2}" type="pres">
      <dgm:prSet presAssocID="{DB4CC15B-228E-441B-BA2E-64A4AE5C14F1}" presName="hierChild4"/>
      <dgm:spPr/>
    </dgm:pt>
    <dgm:pt modelId="{3ECC034C-A84C-4310-AD9D-77E096E049C2}" type="pres">
      <dgm:prSet presAssocID="{DB4CC15B-228E-441B-BA2E-64A4AE5C14F1}" presName="hierChild5"/>
      <dgm:spPr/>
    </dgm:pt>
    <dgm:pt modelId="{CEF461B8-947C-4677-8D59-252783C60A71}" type="pres">
      <dgm:prSet presAssocID="{DB4CC15B-228E-441B-BA2E-64A4AE5C14F1}" presName="rootText" presStyleLbl="node4" presStyleIdx="16" presStyleCnt="22">
        <dgm:presLayoutVars>
          <dgm:chPref val="3"/>
        </dgm:presLayoutVars>
      </dgm:prSet>
      <dgm:spPr/>
    </dgm:pt>
    <dgm:pt modelId="{D9B3256C-0F6A-4B4F-9329-EB21B6DA1883}" type="pres">
      <dgm:prSet presAssocID="{DB4CC15B-228E-441B-BA2E-64A4AE5C14F1}" presName="rootConnector" presStyleLbl="node4" presStyleIdx="16" presStyleCnt="22"/>
      <dgm:spPr/>
    </dgm:pt>
    <dgm:pt modelId="{A64DD4B9-36FE-4C30-8BA5-EC5850C7A5DD}" type="pres">
      <dgm:prSet presAssocID="{3830B74B-8E2D-4ADD-A847-BB5D191A51FE}" presName="Name35" presStyleLbl="parChTrans1D3" presStyleIdx="5" presStyleCnt="7"/>
      <dgm:spPr/>
    </dgm:pt>
    <dgm:pt modelId="{20242F4D-1920-48C6-87DC-049E2AEFC437}" type="pres">
      <dgm:prSet presAssocID="{636858B6-3CEA-4AA7-8E2B-2FFA1FB12C57}" presName="hierRoot2">
        <dgm:presLayoutVars>
          <dgm:hierBranch val="l"/>
        </dgm:presLayoutVars>
      </dgm:prSet>
      <dgm:spPr/>
    </dgm:pt>
    <dgm:pt modelId="{F0E31854-07AB-49B0-9371-64EA2ED1BF48}" type="pres">
      <dgm:prSet presAssocID="{636858B6-3CEA-4AA7-8E2B-2FFA1FB12C57}" presName="rootComposite"/>
      <dgm:spPr/>
    </dgm:pt>
    <dgm:pt modelId="{5728D294-1CEC-4C90-A6D6-6056170EAB75}" type="pres">
      <dgm:prSet presAssocID="{636858B6-3CEA-4AA7-8E2B-2FFA1FB12C57}" presName="hierChild4"/>
      <dgm:spPr/>
    </dgm:pt>
    <dgm:pt modelId="{16063652-44E4-4188-ADC3-F1830B0EF06E}" type="pres">
      <dgm:prSet presAssocID="{636858B6-3CEA-4AA7-8E2B-2FFA1FB12C57}" presName="hierChild5"/>
      <dgm:spPr/>
    </dgm:pt>
    <dgm:pt modelId="{3B33C325-B61D-4FA4-84CF-1E1F8F59D712}" type="pres">
      <dgm:prSet presAssocID="{636858B6-3CEA-4AA7-8E2B-2FFA1FB12C57}" presName="rootText" presStyleLbl="node3" presStyleIdx="5" presStyleCnt="7">
        <dgm:presLayoutVars>
          <dgm:chPref val="3"/>
        </dgm:presLayoutVars>
      </dgm:prSet>
      <dgm:spPr/>
    </dgm:pt>
    <dgm:pt modelId="{3EA49A15-8350-4DE4-9442-8C0586822910}" type="pres">
      <dgm:prSet presAssocID="{636858B6-3CEA-4AA7-8E2B-2FFA1FB12C57}" presName="rootConnector" presStyleLbl="node3" presStyleIdx="5" presStyleCnt="7"/>
      <dgm:spPr/>
    </dgm:pt>
    <dgm:pt modelId="{8ED992F0-14B0-43AB-B853-BD9470263033}" type="pres">
      <dgm:prSet presAssocID="{1B5FC4A8-C9B6-4241-862A-44DED15D0BF5}" presName="Name50" presStyleLbl="parChTrans1D4" presStyleIdx="17" presStyleCnt="23"/>
      <dgm:spPr/>
    </dgm:pt>
    <dgm:pt modelId="{1D083831-85E3-4F0A-83CB-15730BEDD2CE}" type="pres">
      <dgm:prSet presAssocID="{FF33BA80-E2FF-440A-8083-216DC9A64ACD}" presName="hierRoot2">
        <dgm:presLayoutVars>
          <dgm:hierBranch val="r"/>
        </dgm:presLayoutVars>
      </dgm:prSet>
      <dgm:spPr/>
    </dgm:pt>
    <dgm:pt modelId="{3563A326-6A10-4E66-84C0-34D605CF11E6}" type="pres">
      <dgm:prSet presAssocID="{FF33BA80-E2FF-440A-8083-216DC9A64ACD}" presName="rootComposite"/>
      <dgm:spPr/>
    </dgm:pt>
    <dgm:pt modelId="{A2147B0E-111D-429F-B699-B841D9EA7E70}" type="pres">
      <dgm:prSet presAssocID="{FF33BA80-E2FF-440A-8083-216DC9A64ACD}" presName="hierChild4"/>
      <dgm:spPr/>
    </dgm:pt>
    <dgm:pt modelId="{A8E5F69D-D00A-4360-A87E-42693F2BB01A}" type="pres">
      <dgm:prSet presAssocID="{FF33BA80-E2FF-440A-8083-216DC9A64ACD}" presName="hierChild5"/>
      <dgm:spPr/>
    </dgm:pt>
    <dgm:pt modelId="{E2CB84B4-4098-4D7F-B49C-0D84BAB56D8F}" type="pres">
      <dgm:prSet presAssocID="{FF33BA80-E2FF-440A-8083-216DC9A64ACD}" presName="rootText" presStyleLbl="node4" presStyleIdx="17" presStyleCnt="22">
        <dgm:presLayoutVars>
          <dgm:chPref val="3"/>
        </dgm:presLayoutVars>
      </dgm:prSet>
      <dgm:spPr/>
    </dgm:pt>
    <dgm:pt modelId="{9D6AC952-C77A-4664-8671-207497C8CE0C}" type="pres">
      <dgm:prSet presAssocID="{FF33BA80-E2FF-440A-8083-216DC9A64ACD}" presName="rootConnector" presStyleLbl="node4" presStyleIdx="17" presStyleCnt="22"/>
      <dgm:spPr/>
    </dgm:pt>
    <dgm:pt modelId="{FB06DD01-CAF4-41D3-B617-300827F582CD}" type="pres">
      <dgm:prSet presAssocID="{77768A90-0623-4335-9F2D-6DB6D316A12B}" presName="Name50" presStyleLbl="parChTrans1D4" presStyleIdx="18" presStyleCnt="23"/>
      <dgm:spPr/>
    </dgm:pt>
    <dgm:pt modelId="{BB70C0C4-FA48-4B38-9D9F-FD73C187EAD4}" type="pres">
      <dgm:prSet presAssocID="{CE12274D-238E-4762-8DA1-8DA5FF4B5762}" presName="hierRoot2">
        <dgm:presLayoutVars>
          <dgm:hierBranch val="r"/>
        </dgm:presLayoutVars>
      </dgm:prSet>
      <dgm:spPr/>
    </dgm:pt>
    <dgm:pt modelId="{709F2627-F3A5-4CF2-9710-2B8BBDA6547C}" type="pres">
      <dgm:prSet presAssocID="{CE12274D-238E-4762-8DA1-8DA5FF4B5762}" presName="rootComposite"/>
      <dgm:spPr/>
    </dgm:pt>
    <dgm:pt modelId="{9168EE7F-103C-4F28-9B50-509686BAC72D}" type="pres">
      <dgm:prSet presAssocID="{CE12274D-238E-4762-8DA1-8DA5FF4B5762}" presName="hierChild4"/>
      <dgm:spPr/>
    </dgm:pt>
    <dgm:pt modelId="{0EF8B45C-7454-4C70-9010-DD13B1C0211F}" type="pres">
      <dgm:prSet presAssocID="{CE12274D-238E-4762-8DA1-8DA5FF4B5762}" presName="hierChild5"/>
      <dgm:spPr/>
    </dgm:pt>
    <dgm:pt modelId="{778CEC5F-1344-4EFF-A386-07AA409FC8F0}" type="pres">
      <dgm:prSet presAssocID="{CE12274D-238E-4762-8DA1-8DA5FF4B5762}" presName="rootText" presStyleLbl="node4" presStyleIdx="18" presStyleCnt="22">
        <dgm:presLayoutVars>
          <dgm:chPref val="3"/>
        </dgm:presLayoutVars>
      </dgm:prSet>
      <dgm:spPr/>
    </dgm:pt>
    <dgm:pt modelId="{EC7901C6-E70A-4124-838F-5D42264293F2}" type="pres">
      <dgm:prSet presAssocID="{CE12274D-238E-4762-8DA1-8DA5FF4B5762}" presName="rootConnector" presStyleLbl="node4" presStyleIdx="18" presStyleCnt="22"/>
      <dgm:spPr/>
    </dgm:pt>
    <dgm:pt modelId="{C61E0DD6-5AD0-4BA6-B375-D92EF237D023}" type="pres">
      <dgm:prSet presAssocID="{D490B0B1-F99B-46AC-AC3C-1DD14865CAE3}" presName="Name50" presStyleLbl="parChTrans1D4" presStyleIdx="19" presStyleCnt="23"/>
      <dgm:spPr/>
    </dgm:pt>
    <dgm:pt modelId="{521F1DEB-BE25-4302-95D7-F0C1E8AB28D2}" type="pres">
      <dgm:prSet presAssocID="{631D453F-183F-4CCE-AE97-B2FEFC76B8CD}" presName="hierRoot2">
        <dgm:presLayoutVars>
          <dgm:hierBranch val="r"/>
        </dgm:presLayoutVars>
      </dgm:prSet>
      <dgm:spPr/>
    </dgm:pt>
    <dgm:pt modelId="{43C225D9-042C-4389-9121-34D291EF7F55}" type="pres">
      <dgm:prSet presAssocID="{631D453F-183F-4CCE-AE97-B2FEFC76B8CD}" presName="rootComposite"/>
      <dgm:spPr/>
    </dgm:pt>
    <dgm:pt modelId="{15218F26-8C74-4CA1-BC2F-7BF34C670BBE}" type="pres">
      <dgm:prSet presAssocID="{631D453F-183F-4CCE-AE97-B2FEFC76B8CD}" presName="hierChild4"/>
      <dgm:spPr/>
    </dgm:pt>
    <dgm:pt modelId="{29E9D265-D575-4CC9-9B64-C0DADA981835}" type="pres">
      <dgm:prSet presAssocID="{631D453F-183F-4CCE-AE97-B2FEFC76B8CD}" presName="hierChild5"/>
      <dgm:spPr/>
    </dgm:pt>
    <dgm:pt modelId="{BDFD88CC-B66C-44C6-9E77-402E39D9A0CB}" type="pres">
      <dgm:prSet presAssocID="{631D453F-183F-4CCE-AE97-B2FEFC76B8CD}" presName="rootText" presStyleLbl="node4" presStyleIdx="19" presStyleCnt="22">
        <dgm:presLayoutVars>
          <dgm:chPref val="3"/>
        </dgm:presLayoutVars>
      </dgm:prSet>
      <dgm:spPr/>
    </dgm:pt>
    <dgm:pt modelId="{A3AC60FD-1739-477B-A47A-9CE2BD1E3E1F}" type="pres">
      <dgm:prSet presAssocID="{631D453F-183F-4CCE-AE97-B2FEFC76B8CD}" presName="rootConnector" presStyleLbl="node4" presStyleIdx="19" presStyleCnt="22"/>
      <dgm:spPr/>
    </dgm:pt>
    <dgm:pt modelId="{10AC8C79-E196-43B0-B053-0DF2D09A0FE3}" type="pres">
      <dgm:prSet presAssocID="{3EE642FA-1BF8-437A-A53F-953BBE2E6637}" presName="Name50" presStyleLbl="parChTrans1D4" presStyleIdx="20" presStyleCnt="23"/>
      <dgm:spPr/>
    </dgm:pt>
    <dgm:pt modelId="{5FAE5261-DFC6-4FCF-8587-8CBF7D0EE147}" type="pres">
      <dgm:prSet presAssocID="{1245B5C3-3030-4E41-87F0-29507209BF44}" presName="hierRoot2">
        <dgm:presLayoutVars>
          <dgm:hierBranch val="r"/>
        </dgm:presLayoutVars>
      </dgm:prSet>
      <dgm:spPr/>
    </dgm:pt>
    <dgm:pt modelId="{B8055475-30C4-4781-BFE1-271359905CAA}" type="pres">
      <dgm:prSet presAssocID="{1245B5C3-3030-4E41-87F0-29507209BF44}" presName="rootComposite"/>
      <dgm:spPr/>
    </dgm:pt>
    <dgm:pt modelId="{FEAF06BC-0B66-47B1-BCFA-CA278208C82E}" type="pres">
      <dgm:prSet presAssocID="{1245B5C3-3030-4E41-87F0-29507209BF44}" presName="hierChild4"/>
      <dgm:spPr/>
    </dgm:pt>
    <dgm:pt modelId="{F46EF60F-71E5-4E30-BF8D-3F694FFACB28}" type="pres">
      <dgm:prSet presAssocID="{1245B5C3-3030-4E41-87F0-29507209BF44}" presName="hierChild5"/>
      <dgm:spPr/>
    </dgm:pt>
    <dgm:pt modelId="{BD9392C0-9390-4EFF-816B-D5CF05CF4AEF}" type="pres">
      <dgm:prSet presAssocID="{1245B5C3-3030-4E41-87F0-29507209BF44}" presName="rootText" presStyleLbl="node4" presStyleIdx="20" presStyleCnt="22">
        <dgm:presLayoutVars>
          <dgm:chPref val="3"/>
        </dgm:presLayoutVars>
      </dgm:prSet>
      <dgm:spPr/>
    </dgm:pt>
    <dgm:pt modelId="{5075698F-2209-433E-949E-4ED93E64F048}" type="pres">
      <dgm:prSet presAssocID="{1245B5C3-3030-4E41-87F0-29507209BF44}" presName="rootConnector" presStyleLbl="node4" presStyleIdx="20" presStyleCnt="22"/>
      <dgm:spPr/>
    </dgm:pt>
    <dgm:pt modelId="{C160F454-ABF8-445B-8D3D-B6157AE263BF}" type="pres">
      <dgm:prSet presAssocID="{969B2D4D-DB3A-45D9-9EE8-111BB83B1167}" presName="Name50" presStyleLbl="parChTrans1D4" presStyleIdx="21" presStyleCnt="23"/>
      <dgm:spPr/>
    </dgm:pt>
    <dgm:pt modelId="{6D49C4BA-CEBD-433B-A321-210F83A389CE}" type="pres">
      <dgm:prSet presAssocID="{D7AC37FE-B67D-4427-B7C8-A3601B9CBEFF}" presName="hierRoot2">
        <dgm:presLayoutVars>
          <dgm:hierBranch val="l"/>
        </dgm:presLayoutVars>
      </dgm:prSet>
      <dgm:spPr/>
    </dgm:pt>
    <dgm:pt modelId="{2CA288FC-01F3-44E8-97AA-6374C8D350D0}" type="pres">
      <dgm:prSet presAssocID="{D7AC37FE-B67D-4427-B7C8-A3601B9CBEFF}" presName="rootComposite"/>
      <dgm:spPr/>
    </dgm:pt>
    <dgm:pt modelId="{B7C2F161-2B47-4B3C-AB20-0048E6E12DAC}" type="pres">
      <dgm:prSet presAssocID="{D7AC37FE-B67D-4427-B7C8-A3601B9CBEFF}" presName="hierChild4"/>
      <dgm:spPr/>
    </dgm:pt>
    <dgm:pt modelId="{E65B0078-CBEF-4905-9A46-7BC675497195}" type="pres">
      <dgm:prSet presAssocID="{D7AC37FE-B67D-4427-B7C8-A3601B9CBEFF}" presName="hierChild5"/>
      <dgm:spPr/>
    </dgm:pt>
    <dgm:pt modelId="{80694B8E-4747-46D6-9831-1A7DF43BF665}" type="pres">
      <dgm:prSet presAssocID="{D7AC37FE-B67D-4427-B7C8-A3601B9CBEFF}" presName="rootText" presStyleLbl="node4" presStyleIdx="21" presStyleCnt="22">
        <dgm:presLayoutVars>
          <dgm:chPref val="3"/>
        </dgm:presLayoutVars>
      </dgm:prSet>
      <dgm:spPr/>
    </dgm:pt>
    <dgm:pt modelId="{A45690D4-D6B5-40C6-8FFD-365E12BDB65E}" type="pres">
      <dgm:prSet presAssocID="{D7AC37FE-B67D-4427-B7C8-A3601B9CBEFF}" presName="rootConnector" presStyleLbl="node4" presStyleIdx="21" presStyleCnt="22"/>
      <dgm:spPr/>
    </dgm:pt>
    <dgm:pt modelId="{26CD4053-4711-4605-AFA0-D88EAEB99A51}" type="pres">
      <dgm:prSet presAssocID="{67262015-32D6-416F-BB4A-0D4A8EDCF187}" presName="Name111" presStyleLbl="parChTrans1D4" presStyleIdx="22" presStyleCnt="23"/>
      <dgm:spPr/>
    </dgm:pt>
    <dgm:pt modelId="{1CAEC7E8-7AE8-4FA3-8C95-E50814024037}" type="pres">
      <dgm:prSet presAssocID="{31F5CF69-8026-4C42-9381-1E45038AC9F8}" presName="hierRoot3">
        <dgm:presLayoutVars>
          <dgm:hierBranch/>
        </dgm:presLayoutVars>
      </dgm:prSet>
      <dgm:spPr/>
    </dgm:pt>
    <dgm:pt modelId="{9915AC6E-E055-4B5C-9309-8D891542474A}" type="pres">
      <dgm:prSet presAssocID="{31F5CF69-8026-4C42-9381-1E45038AC9F8}" presName="rootComposite3"/>
      <dgm:spPr/>
    </dgm:pt>
    <dgm:pt modelId="{F15E0E17-7D16-43B1-8AE6-9CA45FCDE712}" type="pres">
      <dgm:prSet presAssocID="{31F5CF69-8026-4C42-9381-1E45038AC9F8}" presName="hierChild6"/>
      <dgm:spPr/>
    </dgm:pt>
    <dgm:pt modelId="{8B6BC837-5231-4B14-9CFB-079FCE454830}" type="pres">
      <dgm:prSet presAssocID="{31F5CF69-8026-4C42-9381-1E45038AC9F8}" presName="hierChild7"/>
      <dgm:spPr/>
    </dgm:pt>
    <dgm:pt modelId="{68DC5813-51C6-482B-B325-0BD3E541847B}" type="pres">
      <dgm:prSet presAssocID="{31F5CF69-8026-4C42-9381-1E45038AC9F8}" presName="rootText3" presStyleLbl="asst3" presStyleIdx="0" presStyleCnt="1">
        <dgm:presLayoutVars>
          <dgm:chPref val="3"/>
        </dgm:presLayoutVars>
      </dgm:prSet>
      <dgm:spPr/>
    </dgm:pt>
    <dgm:pt modelId="{33ED7DD4-239B-41F2-AF9C-12575A013D83}" type="pres">
      <dgm:prSet presAssocID="{31F5CF69-8026-4C42-9381-1E45038AC9F8}" presName="rootConnector3" presStyleLbl="asst3" presStyleIdx="0" presStyleCnt="1"/>
      <dgm:spPr/>
    </dgm:pt>
    <dgm:pt modelId="{1873C1AA-5C8A-4B25-8A55-7B5AD40C01C1}" type="pres">
      <dgm:prSet presAssocID="{7BB6BA22-821D-4AC4-B1BD-76A6E0FEF0E3}" presName="Name35" presStyleLbl="parChTrans1D3" presStyleIdx="6" presStyleCnt="7"/>
      <dgm:spPr/>
    </dgm:pt>
    <dgm:pt modelId="{B8383C93-FDCD-4F7A-A063-94C097174F4F}" type="pres">
      <dgm:prSet presAssocID="{2410F282-12B7-4E98-B98D-C40533A5F0A1}" presName="hierRoot2">
        <dgm:presLayoutVars>
          <dgm:hierBranch val="r"/>
        </dgm:presLayoutVars>
      </dgm:prSet>
      <dgm:spPr/>
    </dgm:pt>
    <dgm:pt modelId="{C8564A0C-0CC9-4408-B4F5-AB80FA90FA92}" type="pres">
      <dgm:prSet presAssocID="{2410F282-12B7-4E98-B98D-C40533A5F0A1}" presName="rootComposite"/>
      <dgm:spPr/>
    </dgm:pt>
    <dgm:pt modelId="{E2DD5682-5A9F-4508-BBBB-41A4A134E184}" type="pres">
      <dgm:prSet presAssocID="{2410F282-12B7-4E98-B98D-C40533A5F0A1}" presName="hierChild4"/>
      <dgm:spPr/>
    </dgm:pt>
    <dgm:pt modelId="{5A06E061-6448-443B-82DB-C181430CB584}" type="pres">
      <dgm:prSet presAssocID="{2410F282-12B7-4E98-B98D-C40533A5F0A1}" presName="hierChild5"/>
      <dgm:spPr/>
    </dgm:pt>
    <dgm:pt modelId="{54D6EC2B-A184-4B4F-9F5A-E52C1933E021}" type="pres">
      <dgm:prSet presAssocID="{2410F282-12B7-4E98-B98D-C40533A5F0A1}" presName="rootText" presStyleLbl="node3" presStyleIdx="6" presStyleCnt="7">
        <dgm:presLayoutVars>
          <dgm:chPref val="3"/>
        </dgm:presLayoutVars>
      </dgm:prSet>
      <dgm:spPr/>
    </dgm:pt>
    <dgm:pt modelId="{1380376C-2F01-411D-AF17-1A1FA08B247C}" type="pres">
      <dgm:prSet presAssocID="{2410F282-12B7-4E98-B98D-C40533A5F0A1}" presName="rootConnector" presStyleLbl="node3" presStyleIdx="6" presStyleCnt="7"/>
      <dgm:spPr/>
    </dgm:pt>
    <dgm:pt modelId="{8EC813AA-7453-40DB-AF02-ED84A6D94CCE}" type="pres">
      <dgm:prSet presAssocID="{6557DA16-3F8D-4B1A-9C44-4562011B45E3}" presName="Name111" presStyleLbl="parChTrans1D2" presStyleIdx="1" presStyleCnt="2"/>
      <dgm:spPr/>
    </dgm:pt>
    <dgm:pt modelId="{5F2D5DEC-3327-491F-B2BD-0E1648114C36}" type="pres">
      <dgm:prSet presAssocID="{15B89663-D8C6-4B84-96D0-70B7C1888E05}" presName="hierRoot3">
        <dgm:presLayoutVars>
          <dgm:hierBranch/>
        </dgm:presLayoutVars>
      </dgm:prSet>
      <dgm:spPr/>
    </dgm:pt>
    <dgm:pt modelId="{0B3B5F6C-7635-4E06-B045-CB48EA7749E4}" type="pres">
      <dgm:prSet presAssocID="{15B89663-D8C6-4B84-96D0-70B7C1888E05}" presName="rootComposite3"/>
      <dgm:spPr/>
    </dgm:pt>
    <dgm:pt modelId="{32E099F0-B51C-4B07-89C3-EC2C63FED3A2}" type="pres">
      <dgm:prSet presAssocID="{15B89663-D8C6-4B84-96D0-70B7C1888E05}" presName="hierChild6"/>
      <dgm:spPr/>
    </dgm:pt>
    <dgm:pt modelId="{583D0AC9-50F2-4107-BF15-656825A61408}" type="pres">
      <dgm:prSet presAssocID="{15B89663-D8C6-4B84-96D0-70B7C1888E05}" presName="hierChild7"/>
      <dgm:spPr/>
    </dgm:pt>
    <dgm:pt modelId="{BAEB585A-9544-4F46-8B5D-BDFBC0F5B068}" type="pres">
      <dgm:prSet presAssocID="{15B89663-D8C6-4B84-96D0-70B7C1888E05}" presName="rootText3" presStyleLbl="asst1" presStyleIdx="0" presStyleCnt="1">
        <dgm:presLayoutVars>
          <dgm:chPref val="3"/>
        </dgm:presLayoutVars>
      </dgm:prSet>
      <dgm:spPr/>
    </dgm:pt>
    <dgm:pt modelId="{F7168CE7-877F-43DD-B994-132FB42DDA75}" type="pres">
      <dgm:prSet presAssocID="{15B89663-D8C6-4B84-96D0-70B7C1888E05}" presName="rootConnector3" presStyleLbl="asst1" presStyleIdx="0" presStyleCnt="1"/>
      <dgm:spPr/>
    </dgm:pt>
  </dgm:ptLst>
  <dgm:cxnLst>
    <dgm:cxn modelId="{7881CA8C-DE51-444B-B513-446F1D421AC5}" srcId="{081B7B2E-0384-419C-BEFA-5523530E0D96}" destId="{BC5D658A-95C1-43F4-9392-F9E84726662B}" srcOrd="0" destOrd="0" parTransId="{9B5BAA9B-87D8-4674-AC8B-294B9AF1DBC6}" sibTransId="{A8129209-2330-4A0D-925C-51BDDE181786}"/>
    <dgm:cxn modelId="{71FDBD4F-0B43-40E2-AA60-F65F024008B4}" srcId="{BC5D658A-95C1-43F4-9392-F9E84726662B}" destId="{15B89663-D8C6-4B84-96D0-70B7C1888E05}" srcOrd="0" destOrd="0" parTransId="{6557DA16-3F8D-4B1A-9C44-4562011B45E3}" sibTransId="{6AF7061E-A3B3-41BD-8DDC-D2AB748DF7DF}"/>
    <dgm:cxn modelId="{38DCC86B-74CE-40A6-B2FC-45A73C2B8E05}" srcId="{BC5D658A-95C1-43F4-9392-F9E84726662B}" destId="{9437CE65-FF2C-4499-9DDF-FA6DA5CCC222}" srcOrd="1" destOrd="0" parTransId="{3B7146CB-8E2F-4490-B0BC-3C96B9297578}" sibTransId="{27AB2D25-4BE8-480B-B3C7-A79E1BC62A40}"/>
    <dgm:cxn modelId="{A26CE3C3-7B63-434B-8D2B-07C77C12D0B8}" srcId="{9437CE65-FF2C-4499-9DDF-FA6DA5CCC222}" destId="{4AD27FD8-2F94-4203-89C4-CF5BC6DA6100}" srcOrd="0" destOrd="0" parTransId="{914CEEF6-31E0-420D-94E0-2A2F03AAB5F7}" sibTransId="{C8D7A8AB-7984-458C-AF2E-01FC052FB62B}"/>
    <dgm:cxn modelId="{24605C90-7FF9-4DC4-BB9A-098D1B3608AA}" srcId="{4AD27FD8-2F94-4203-89C4-CF5BC6DA6100}" destId="{38A39D8F-2CA8-4BFB-B505-DCC937F8D852}" srcOrd="0" destOrd="0" parTransId="{8AF8488A-46B3-4A67-B810-18011CE868A9}" sibTransId="{EC8676AE-8988-4B21-8FFC-5F53B8C5DB9C}"/>
    <dgm:cxn modelId="{3F548509-FFC8-49E8-8862-F0F77152E015}" srcId="{4AD27FD8-2F94-4203-89C4-CF5BC6DA6100}" destId="{35BA15B0-CE58-4AB7-9495-1B8EC48AAD04}" srcOrd="1" destOrd="0" parTransId="{3F3C6BAA-54F4-4449-9351-7E7FAA2E7C25}" sibTransId="{8C20D73D-98B0-4078-B0F8-2AB4469E8CF3}"/>
    <dgm:cxn modelId="{430036D2-D292-4C89-BE32-D6EF29B8924C}" srcId="{9437CE65-FF2C-4499-9DDF-FA6DA5CCC222}" destId="{A28842A2-1725-4549-94CA-94561B1A3C51}" srcOrd="1" destOrd="0" parTransId="{D4FCD856-56FB-4A27-AD82-E9D05CC96968}" sibTransId="{F21551F4-0672-4295-B74D-BC960F771DD2}"/>
    <dgm:cxn modelId="{9BD956C3-A963-48B8-A40C-002B8718AF35}" srcId="{A28842A2-1725-4549-94CA-94561B1A3C51}" destId="{674746CD-E31C-4DA8-B553-5116DEED974A}" srcOrd="0" destOrd="0" parTransId="{80C51244-8DE6-4642-8978-6A12DDF4011D}" sibTransId="{CFFE42EF-CE19-4215-B347-2EEA18782A0F}"/>
    <dgm:cxn modelId="{A468FDD2-B3C1-4B3B-A886-6CC03BE94B42}" srcId="{A28842A2-1725-4549-94CA-94561B1A3C51}" destId="{F09D0FE6-B1FF-4DF3-80D3-7E0C0643CB61}" srcOrd="1" destOrd="0" parTransId="{D47EF160-0898-4A6F-A00A-3BC91647FAAF}" sibTransId="{321B2A38-EA40-42F0-9F78-300EC5CB1D38}"/>
    <dgm:cxn modelId="{3CEEECEE-5D1C-4F48-9FD8-651A2353B5F9}" srcId="{A28842A2-1725-4549-94CA-94561B1A3C51}" destId="{0733D8AC-EBBD-4EA9-BF1E-4007E68295B8}" srcOrd="2" destOrd="0" parTransId="{98A6B9B7-0EE7-442A-A20E-4D6F2FE0F854}" sibTransId="{42F2EBE1-E8E6-4380-B563-6B7F158D63AC}"/>
    <dgm:cxn modelId="{394A42A5-9133-4CAE-B423-5D84F093F9F3}" srcId="{A28842A2-1725-4549-94CA-94561B1A3C51}" destId="{25BAC05E-7EA2-4952-8A89-8B1BC4C0DFAE}" srcOrd="3" destOrd="0" parTransId="{C2B36D50-B235-49E2-A1EC-DFBF24F14B2B}" sibTransId="{90778A47-80D4-421E-A4B1-905370E26F7C}"/>
    <dgm:cxn modelId="{5C9EC222-8D9B-4E9F-934E-CA46BABE0270}" srcId="{9437CE65-FF2C-4499-9DDF-FA6DA5CCC222}" destId="{28AA63A5-8597-41AF-A4DE-2275956CD058}" srcOrd="2" destOrd="0" parTransId="{92B5DC8E-DE82-4FF7-9FBB-3C8553B7CEC2}" sibTransId="{86989EF5-D16F-49D9-80FC-2DDDBF6A1969}"/>
    <dgm:cxn modelId="{EA0BE1A4-EA09-441F-9B27-7011FBA12481}" srcId="{28AA63A5-8597-41AF-A4DE-2275956CD058}" destId="{E6FE8935-43B3-466E-B07A-5EF0C38F1CD4}" srcOrd="0" destOrd="0" parTransId="{7BB17A64-390F-471C-A2D8-84CE5FCD5CEE}" sibTransId="{DCB982DF-BA5D-45ED-93EC-AA3D4575C9E9}"/>
    <dgm:cxn modelId="{07995AB6-6690-48EB-B98A-2F89A8FF0D8D}" srcId="{28AA63A5-8597-41AF-A4DE-2275956CD058}" destId="{F8BFA778-0125-45D1-BC85-ACE3B266A558}" srcOrd="1" destOrd="0" parTransId="{254A216D-B55F-4006-AB74-CB7E7DFD1AA9}" sibTransId="{345C429A-1E08-4670-8623-8FB87A26D1AD}"/>
    <dgm:cxn modelId="{4ECA2078-2DF3-4C45-B2AF-9A9F94F0688E}" srcId="{28AA63A5-8597-41AF-A4DE-2275956CD058}" destId="{7FE3F9D2-92DE-4446-8FCC-6E57E86BE21B}" srcOrd="2" destOrd="0" parTransId="{08C59BB7-0FB4-4AB4-9598-D9B181D86C32}" sibTransId="{94BCB5F3-C847-4904-9D98-CD54DC609B3C}"/>
    <dgm:cxn modelId="{B9B175C2-0219-4050-BB65-47D76C489243}" srcId="{9437CE65-FF2C-4499-9DDF-FA6DA5CCC222}" destId="{DA041F45-0554-495C-AA03-06736C01AE93}" srcOrd="3" destOrd="0" parTransId="{07ADB895-2324-46C5-BE9B-5D499C83D4B7}" sibTransId="{E9DEE796-9BD9-4357-83C1-E1BBCF56324C}"/>
    <dgm:cxn modelId="{AE6A46A3-EAA1-4D46-9F7E-BD2E2047B91C}" srcId="{DA041F45-0554-495C-AA03-06736C01AE93}" destId="{D3B52817-3B5E-461C-BE9C-F9C80F2238B0}" srcOrd="0" destOrd="0" parTransId="{ABDE0D94-6EBC-4CF1-8134-E37DE633741C}" sibTransId="{CF1A7717-930C-4DA8-BDCB-716D5144BAA1}"/>
    <dgm:cxn modelId="{5671B237-F406-4121-B381-5599EC3710E4}" srcId="{DA041F45-0554-495C-AA03-06736C01AE93}" destId="{FA49CD3F-E799-48EC-80E7-743F1A1EF3CA}" srcOrd="1" destOrd="0" parTransId="{60B03CB3-A40A-4709-9131-6E5F122277C8}" sibTransId="{32B295C9-6DA7-446D-BFD8-3866EAE37B60}"/>
    <dgm:cxn modelId="{A849BE05-902E-47CD-B7AD-4BE709913B39}" srcId="{DA041F45-0554-495C-AA03-06736C01AE93}" destId="{CC3BEC5D-5C6B-4BF3-BCC7-82320A9E3AEF}" srcOrd="2" destOrd="0" parTransId="{6E6FD82B-7C23-4576-BEFD-B6E80DA35B27}" sibTransId="{96E42426-6E9B-43EE-8CF2-7BB937FE01F9}"/>
    <dgm:cxn modelId="{71C58620-7433-4A5E-89B3-F488697E55B8}" srcId="{DA041F45-0554-495C-AA03-06736C01AE93}" destId="{73CBD93D-FACD-4503-868E-32A341142B13}" srcOrd="3" destOrd="0" parTransId="{DB218E75-2CB8-45AF-9DE2-282C0B4459BF}" sibTransId="{19D2ADCB-B09E-479C-B2AC-AA25AF486555}"/>
    <dgm:cxn modelId="{B7AF5939-0E2D-4EB5-A5D1-0C7B0A754C2F}" srcId="{DA041F45-0554-495C-AA03-06736C01AE93}" destId="{0C30C8C9-37DA-4888-BFFF-C0E107D32C85}" srcOrd="4" destOrd="0" parTransId="{DDA82672-7921-4676-A747-4DCACD4B9C11}" sibTransId="{2BD7BE06-BA92-4B53-A348-7A5A46ABA2C5}"/>
    <dgm:cxn modelId="{874D9E3C-DB15-4694-AC90-AE3BA14EEC55}" srcId="{9437CE65-FF2C-4499-9DDF-FA6DA5CCC222}" destId="{37E33FBE-E8D5-4142-9F98-6248CB85AF6B}" srcOrd="4" destOrd="0" parTransId="{31F80507-6ED9-4E04-88BE-C3CC2D918206}" sibTransId="{956EA327-0A13-4E83-9BD1-CF727F494A92}"/>
    <dgm:cxn modelId="{23A3B4C6-EBDC-4065-8AEC-7DE3B68DB11C}" srcId="{37E33FBE-E8D5-4142-9F98-6248CB85AF6B}" destId="{364A0EA4-C7D7-4A98-B31D-F6B6D847FAB0}" srcOrd="0" destOrd="0" parTransId="{15FC3D4A-024E-40C0-92EA-CDC52FE0BE37}" sibTransId="{B150B89F-6E61-469C-9047-B7706C737AFD}"/>
    <dgm:cxn modelId="{8E8DA20B-6C48-4D9E-80B0-FF9842C4C800}" srcId="{37E33FBE-E8D5-4142-9F98-6248CB85AF6B}" destId="{7A907693-6A9A-4E35-A527-8959747C9770}" srcOrd="1" destOrd="0" parTransId="{A782CCD2-FB28-4F24-B070-7BCFCC7F9AA7}" sibTransId="{50F57B6D-C7D8-4B27-8FB5-410D38EB96C9}"/>
    <dgm:cxn modelId="{FA24736D-5B50-4B86-9802-0E01D694E1EE}" srcId="{37E33FBE-E8D5-4142-9F98-6248CB85AF6B}" destId="{DB4CC15B-228E-441B-BA2E-64A4AE5C14F1}" srcOrd="2" destOrd="0" parTransId="{C6535B39-9B59-4504-BD45-F671D4B79453}" sibTransId="{A3EED750-45AE-48A9-869A-8F109FFAEDB0}"/>
    <dgm:cxn modelId="{C6BF5B5C-0641-4D65-BDDF-CEF134647653}" srcId="{9437CE65-FF2C-4499-9DDF-FA6DA5CCC222}" destId="{636858B6-3CEA-4AA7-8E2B-2FFA1FB12C57}" srcOrd="5" destOrd="0" parTransId="{3830B74B-8E2D-4ADD-A847-BB5D191A51FE}" sibTransId="{80F1B935-F979-4951-A062-7C04C864E694}"/>
    <dgm:cxn modelId="{E7528E10-88F6-4C4D-A36E-B0FCE176D309}" srcId="{636858B6-3CEA-4AA7-8E2B-2FFA1FB12C57}" destId="{31F5CF69-8026-4C42-9381-1E45038AC9F8}" srcOrd="0" destOrd="0" parTransId="{67262015-32D6-416F-BB4A-0D4A8EDCF187}" sibTransId="{02D85C66-608E-4614-A540-ACF48560B5A1}"/>
    <dgm:cxn modelId="{8CBEA553-ECCD-4928-B3ED-39C09421F989}" srcId="{636858B6-3CEA-4AA7-8E2B-2FFA1FB12C57}" destId="{FF33BA80-E2FF-440A-8083-216DC9A64ACD}" srcOrd="1" destOrd="0" parTransId="{1B5FC4A8-C9B6-4241-862A-44DED15D0BF5}" sibTransId="{65E85446-815D-4E9D-9AE0-DA4AE2E063C1}"/>
    <dgm:cxn modelId="{B823ACC7-5240-41D4-98BC-DA0D3F98DB4D}" srcId="{636858B6-3CEA-4AA7-8E2B-2FFA1FB12C57}" destId="{CE12274D-238E-4762-8DA1-8DA5FF4B5762}" srcOrd="2" destOrd="0" parTransId="{77768A90-0623-4335-9F2D-6DB6D316A12B}" sibTransId="{029F02A4-F9E9-459F-B47A-C9D0284907AA}"/>
    <dgm:cxn modelId="{ECC5E96B-B7E6-44B1-962F-CDA7E3D54956}" srcId="{636858B6-3CEA-4AA7-8E2B-2FFA1FB12C57}" destId="{631D453F-183F-4CCE-AE97-B2FEFC76B8CD}" srcOrd="3" destOrd="0" parTransId="{D490B0B1-F99B-46AC-AC3C-1DD14865CAE3}" sibTransId="{DFA3031B-C84C-4B9D-96A3-3F19516D4B93}"/>
    <dgm:cxn modelId="{E3211B4B-30A8-48C3-BBCC-B4792F31B4CE}" srcId="{636858B6-3CEA-4AA7-8E2B-2FFA1FB12C57}" destId="{1245B5C3-3030-4E41-87F0-29507209BF44}" srcOrd="4" destOrd="0" parTransId="{3EE642FA-1BF8-437A-A53F-953BBE2E6637}" sibTransId="{993205BE-374B-4065-899C-7F6CEE57656F}"/>
    <dgm:cxn modelId="{0BEDC36E-4CDF-4CBC-A9A5-BDDD7C5C93AF}" srcId="{636858B6-3CEA-4AA7-8E2B-2FFA1FB12C57}" destId="{D7AC37FE-B67D-4427-B7C8-A3601B9CBEFF}" srcOrd="5" destOrd="0" parTransId="{969B2D4D-DB3A-45D9-9EE8-111BB83B1167}" sibTransId="{FF3693FA-825E-4036-9E8C-BE4E3D8352C8}"/>
    <dgm:cxn modelId="{632E135A-E26E-4815-AAE2-6D93EB2272F5}" srcId="{9437CE65-FF2C-4499-9DDF-FA6DA5CCC222}" destId="{2410F282-12B7-4E98-B98D-C40533A5F0A1}" srcOrd="6" destOrd="0" parTransId="{7BB6BA22-821D-4AC4-B1BD-76A6E0FEF0E3}" sibTransId="{D4F67AF5-7167-472B-96FC-4C01884848F9}"/>
    <dgm:cxn modelId="{DDEC6FC8-5502-4546-A8B7-C8B54065E62D}" type="presOf" srcId="{081B7B2E-0384-419C-BEFA-5523530E0D96}" destId="{C910ACA3-F82E-4BA6-BB71-08251E3FB7A7}" srcOrd="0" destOrd="0"/>
    <dgm:cxn modelId="{12E1E55A-792A-4EC5-9CB8-20250809CBD8}" type="presParOf" srcId="{C910ACA3-F82E-4BA6-BB71-08251E3FB7A7}" destId="{AE62625A-8CE9-4AF5-921D-6DA06856C37F}" srcOrd="0" destOrd="0"/>
    <dgm:cxn modelId="{26E92E82-6A26-47DD-B179-F0C59BACEB8B}" type="presParOf" srcId="{AE62625A-8CE9-4AF5-921D-6DA06856C37F}" destId="{FB14425C-81FC-4D4F-8E02-2F76D2193123}" srcOrd="0" destOrd="0"/>
    <dgm:cxn modelId="{7C46C252-A80C-4247-985E-5746B9ABCEE2}" type="presParOf" srcId="{AE62625A-8CE9-4AF5-921D-6DA06856C37F}" destId="{C065430D-AE7B-4CB6-B6DD-49CFDC064EB0}" srcOrd="1" destOrd="0"/>
    <dgm:cxn modelId="{FA360983-4A5D-4A39-AEB1-0C29FE3362C4}" type="presParOf" srcId="{AE62625A-8CE9-4AF5-921D-6DA06856C37F}" destId="{FB1BAFB6-81C8-4CB6-B1B9-7FBF6BD64D19}" srcOrd="2" destOrd="0"/>
    <dgm:cxn modelId="{5F0F1DF6-1E10-4230-B115-0FE5D89BBCD3}" type="presParOf" srcId="{FB14425C-81FC-4D4F-8E02-2F76D2193123}" destId="{F75274F8-DFC6-40BF-BAA2-9F8BFEF99562}" srcOrd="0" destOrd="0"/>
    <dgm:cxn modelId="{0195584D-40C4-41D8-8453-A72FE88BFC97}" type="presOf" srcId="{BC5D658A-95C1-43F4-9392-F9E84726662B}" destId="{F75274F8-DFC6-40BF-BAA2-9F8BFEF99562}" srcOrd="0" destOrd="0"/>
    <dgm:cxn modelId="{A9B4C6C2-0292-4347-BC89-C4C7BE89B985}" type="presParOf" srcId="{FB14425C-81FC-4D4F-8E02-2F76D2193123}" destId="{4CB1AB4C-CE5E-4186-9D75-0C5D5D30D7B9}" srcOrd="1" destOrd="0"/>
    <dgm:cxn modelId="{5C251269-20BE-4129-8A1F-7190288078C9}" type="presOf" srcId="{BC5D658A-95C1-43F4-9392-F9E84726662B}" destId="{4CB1AB4C-CE5E-4186-9D75-0C5D5D30D7B9}" srcOrd="0" destOrd="0"/>
    <dgm:cxn modelId="{6733E8C6-9FFB-485D-BDCD-9F9BB80F3188}" type="presParOf" srcId="{C065430D-AE7B-4CB6-B6DD-49CFDC064EB0}" destId="{35FEB019-3F23-4F20-BBC7-D98164F3CB8F}" srcOrd="0" destOrd="0"/>
    <dgm:cxn modelId="{38CF98B5-DD22-4A45-B5DA-9F9CAD5405F2}" type="presOf" srcId="{3B7146CB-8E2F-4490-B0BC-3C96B9297578}" destId="{35FEB019-3F23-4F20-BBC7-D98164F3CB8F}" srcOrd="0" destOrd="0"/>
    <dgm:cxn modelId="{4434ECFC-49F2-46FA-859C-A94979317D75}" type="presParOf" srcId="{C065430D-AE7B-4CB6-B6DD-49CFDC064EB0}" destId="{D7CEB106-D25D-45B6-AE6A-54CFD2880178}" srcOrd="1" destOrd="0"/>
    <dgm:cxn modelId="{D248F104-675C-4960-ADB5-A8E5A3AFEF38}" type="presParOf" srcId="{D7CEB106-D25D-45B6-AE6A-54CFD2880178}" destId="{F1E4901C-797C-45B3-8D50-614CC57B3BD8}" srcOrd="0" destOrd="0"/>
    <dgm:cxn modelId="{2B011A25-EC46-4CAA-8F08-52D578C994BC}" type="presParOf" srcId="{D7CEB106-D25D-45B6-AE6A-54CFD2880178}" destId="{3D18EDB1-B177-41C2-908B-DB3C90430C72}" srcOrd="1" destOrd="0"/>
    <dgm:cxn modelId="{A6CF0D51-9826-4EA7-B940-4A3B93EEE3E1}" type="presParOf" srcId="{D7CEB106-D25D-45B6-AE6A-54CFD2880178}" destId="{93FFA0F7-4C64-4E3F-AAD5-2E3D040D3F70}" srcOrd="2" destOrd="0"/>
    <dgm:cxn modelId="{2FEF5EEF-1FD6-44CC-976C-64864C602979}" type="presParOf" srcId="{F1E4901C-797C-45B3-8D50-614CC57B3BD8}" destId="{42DD6A13-917C-4FAC-9BA3-0A66A265A411}" srcOrd="0" destOrd="0"/>
    <dgm:cxn modelId="{33455FC8-A9AB-4542-8BF9-F04EE31D837D}" type="presOf" srcId="{9437CE65-FF2C-4499-9DDF-FA6DA5CCC222}" destId="{42DD6A13-917C-4FAC-9BA3-0A66A265A411}" srcOrd="0" destOrd="0"/>
    <dgm:cxn modelId="{B702BDCF-B5DE-4B02-9B84-8546231F3022}" type="presParOf" srcId="{F1E4901C-797C-45B3-8D50-614CC57B3BD8}" destId="{579B731B-6098-41C1-BBEC-C4F05AB18C4A}" srcOrd="1" destOrd="0"/>
    <dgm:cxn modelId="{64DD8554-0A74-4496-9BBE-C268DD973A6A}" type="presOf" srcId="{9437CE65-FF2C-4499-9DDF-FA6DA5CCC222}" destId="{579B731B-6098-41C1-BBEC-C4F05AB18C4A}" srcOrd="0" destOrd="0"/>
    <dgm:cxn modelId="{B39E021C-B81D-48A4-90DE-4C230D7C50BF}" type="presParOf" srcId="{3D18EDB1-B177-41C2-908B-DB3C90430C72}" destId="{B4EADB5C-7CAC-4B0B-9DBA-9B08858DD2D5}" srcOrd="0" destOrd="0"/>
    <dgm:cxn modelId="{67F41C78-03C0-42AD-93B4-DF01BD521F49}" type="presOf" srcId="{914CEEF6-31E0-420D-94E0-2A2F03AAB5F7}" destId="{B4EADB5C-7CAC-4B0B-9DBA-9B08858DD2D5}" srcOrd="0" destOrd="0"/>
    <dgm:cxn modelId="{0EDA1403-D5D0-4E1E-A831-A342BDA29261}" type="presParOf" srcId="{3D18EDB1-B177-41C2-908B-DB3C90430C72}" destId="{632C160D-C124-466E-A6ED-1EAEB1EDD41A}" srcOrd="1" destOrd="0"/>
    <dgm:cxn modelId="{BED5A8A5-C112-4340-B1D2-9BBF6860A1D4}" type="presParOf" srcId="{632C160D-C124-466E-A6ED-1EAEB1EDD41A}" destId="{77A4D8C3-7D40-4B3E-ABD3-2483B6064F80}" srcOrd="0" destOrd="0"/>
    <dgm:cxn modelId="{C4147C76-BEB8-4E21-9E33-C5BE351DC77F}" type="presParOf" srcId="{632C160D-C124-466E-A6ED-1EAEB1EDD41A}" destId="{046F90E3-CDC6-4342-8C50-2015030B84B5}" srcOrd="1" destOrd="0"/>
    <dgm:cxn modelId="{93F9CD86-2285-4498-A440-63E6B7BDF942}" type="presParOf" srcId="{632C160D-C124-466E-A6ED-1EAEB1EDD41A}" destId="{4BA06726-9BAC-4A8B-B6F9-AF7164AACA59}" srcOrd="2" destOrd="0"/>
    <dgm:cxn modelId="{07A376D8-E32A-4901-AD3F-747C407D0457}" type="presParOf" srcId="{77A4D8C3-7D40-4B3E-ABD3-2483B6064F80}" destId="{24A2E52C-1E26-4023-9B59-AB44F01935A5}" srcOrd="0" destOrd="0"/>
    <dgm:cxn modelId="{9FAFD7EC-71B5-4A0F-8970-6FD65F80E068}" type="presOf" srcId="{4AD27FD8-2F94-4203-89C4-CF5BC6DA6100}" destId="{24A2E52C-1E26-4023-9B59-AB44F01935A5}" srcOrd="0" destOrd="0"/>
    <dgm:cxn modelId="{C4077BA1-6968-4837-87D2-DE431B365883}" type="presParOf" srcId="{77A4D8C3-7D40-4B3E-ABD3-2483B6064F80}" destId="{748A396F-A872-4FBE-956F-45BCEC485827}" srcOrd="1" destOrd="0"/>
    <dgm:cxn modelId="{24007A60-0C50-4919-B8C1-9C4159219E46}" type="presOf" srcId="{4AD27FD8-2F94-4203-89C4-CF5BC6DA6100}" destId="{748A396F-A872-4FBE-956F-45BCEC485827}" srcOrd="0" destOrd="0"/>
    <dgm:cxn modelId="{D875B543-CC50-4E8B-9B07-2BD31EAEE6C3}" type="presParOf" srcId="{046F90E3-CDC6-4342-8C50-2015030B84B5}" destId="{3D1E8582-75BC-4B6F-9C73-EF86415E7803}" srcOrd="0" destOrd="0"/>
    <dgm:cxn modelId="{4555F6A3-94C1-4D08-93ED-987D785CA90B}" type="presOf" srcId="{8AF8488A-46B3-4A67-B810-18011CE868A9}" destId="{3D1E8582-75BC-4B6F-9C73-EF86415E7803}" srcOrd="0" destOrd="0"/>
    <dgm:cxn modelId="{562AFB47-F2ED-4D37-A38D-10497DB0769C}" type="presParOf" srcId="{046F90E3-CDC6-4342-8C50-2015030B84B5}" destId="{56E11F70-67E4-4442-A45A-5C89024BB9CE}" srcOrd="1" destOrd="0"/>
    <dgm:cxn modelId="{51CF8AEF-3253-4054-A4E5-448D64F953FE}" type="presParOf" srcId="{56E11F70-67E4-4442-A45A-5C89024BB9CE}" destId="{C6A0D190-6F46-42D9-8C8F-DD362BE3E8B5}" srcOrd="0" destOrd="0"/>
    <dgm:cxn modelId="{B97FD90C-A7DF-40CB-9F26-75339F6A3321}" type="presParOf" srcId="{56E11F70-67E4-4442-A45A-5C89024BB9CE}" destId="{AD10831F-5A0A-4FBD-8B7A-2AEC8B5BEFCB}" srcOrd="1" destOrd="0"/>
    <dgm:cxn modelId="{BF1A6F52-3F4C-4EA9-9CE6-D0ED22E20BC8}" type="presParOf" srcId="{56E11F70-67E4-4442-A45A-5C89024BB9CE}" destId="{C9BEF679-24C6-4D74-BAF7-AC1BFE271197}" srcOrd="2" destOrd="0"/>
    <dgm:cxn modelId="{E714FDD7-F1A0-408D-AFE8-A8FF7A49B757}" type="presParOf" srcId="{C6A0D190-6F46-42D9-8C8F-DD362BE3E8B5}" destId="{7D564F8A-2D12-4366-8E2F-ECB8B18AA5BE}" srcOrd="0" destOrd="0"/>
    <dgm:cxn modelId="{0E15296F-59A8-4339-B561-C07CFC02AF5D}" type="presOf" srcId="{38A39D8F-2CA8-4BFB-B505-DCC937F8D852}" destId="{7D564F8A-2D12-4366-8E2F-ECB8B18AA5BE}" srcOrd="0" destOrd="0"/>
    <dgm:cxn modelId="{67B8D6F5-7D59-482E-B5EC-A34E8BD8E5A9}" type="presParOf" srcId="{C6A0D190-6F46-42D9-8C8F-DD362BE3E8B5}" destId="{7AB063F1-76AB-4B3C-8D61-14578588CAB2}" srcOrd="1" destOrd="0"/>
    <dgm:cxn modelId="{AE0B6F9B-6D43-4705-B9B4-30EDAA7C068E}" type="presOf" srcId="{38A39D8F-2CA8-4BFB-B505-DCC937F8D852}" destId="{7AB063F1-76AB-4B3C-8D61-14578588CAB2}" srcOrd="0" destOrd="0"/>
    <dgm:cxn modelId="{61915AE3-3FF4-4846-9C2B-F1FD6B3CBC83}" type="presParOf" srcId="{046F90E3-CDC6-4342-8C50-2015030B84B5}" destId="{99283611-C6A0-42B1-94C3-5F5EA2E5F9FC}" srcOrd="2" destOrd="0"/>
    <dgm:cxn modelId="{618470CD-790C-4547-B352-EC94CC02BA0B}" type="presOf" srcId="{3F3C6BAA-54F4-4449-9351-7E7FAA2E7C25}" destId="{99283611-C6A0-42B1-94C3-5F5EA2E5F9FC}" srcOrd="0" destOrd="0"/>
    <dgm:cxn modelId="{89B1A49E-1450-4AFE-BE94-23B3292D04B8}" type="presParOf" srcId="{046F90E3-CDC6-4342-8C50-2015030B84B5}" destId="{F5FAE14C-9538-4DE8-A024-215B5D6E5D6F}" srcOrd="3" destOrd="0"/>
    <dgm:cxn modelId="{08F007DC-8A8B-4484-BD0C-DCAFA82C83E8}" type="presParOf" srcId="{F5FAE14C-9538-4DE8-A024-215B5D6E5D6F}" destId="{AA1FB899-E9B2-4B91-95FE-8DD838E7DED6}" srcOrd="0" destOrd="0"/>
    <dgm:cxn modelId="{851EDED1-8C25-4C59-9711-B0222BC06936}" type="presParOf" srcId="{F5FAE14C-9538-4DE8-A024-215B5D6E5D6F}" destId="{4B6D27DE-9C8A-4E99-9310-205D07762207}" srcOrd="1" destOrd="0"/>
    <dgm:cxn modelId="{22D81EAC-AD55-4B35-BBC3-2C69934482F0}" type="presParOf" srcId="{F5FAE14C-9538-4DE8-A024-215B5D6E5D6F}" destId="{1EEE2CB8-D8DB-45C3-A998-541B48C4BE58}" srcOrd="2" destOrd="0"/>
    <dgm:cxn modelId="{F949FF1D-80B0-48F4-A583-FDB52DF2BB9E}" type="presParOf" srcId="{AA1FB899-E9B2-4B91-95FE-8DD838E7DED6}" destId="{43FD4205-FBCA-4F1C-A2BF-41CBD5E4C475}" srcOrd="0" destOrd="0"/>
    <dgm:cxn modelId="{7EDA9768-DDB1-42D2-991E-EA142D545195}" type="presOf" srcId="{35BA15B0-CE58-4AB7-9495-1B8EC48AAD04}" destId="{43FD4205-FBCA-4F1C-A2BF-41CBD5E4C475}" srcOrd="0" destOrd="0"/>
    <dgm:cxn modelId="{F722144F-21CC-4721-A4AE-A70E32128F30}" type="presParOf" srcId="{AA1FB899-E9B2-4B91-95FE-8DD838E7DED6}" destId="{AB13D2C9-E439-4D42-A38D-E2A601483808}" srcOrd="1" destOrd="0"/>
    <dgm:cxn modelId="{92882577-13A6-4B80-BEF9-BB47E1C92240}" type="presOf" srcId="{35BA15B0-CE58-4AB7-9495-1B8EC48AAD04}" destId="{AB13D2C9-E439-4D42-A38D-E2A601483808}" srcOrd="0" destOrd="0"/>
    <dgm:cxn modelId="{BD72E2DB-9EEB-405E-A879-1C23D51FEEB8}" type="presParOf" srcId="{3D18EDB1-B177-41C2-908B-DB3C90430C72}" destId="{A5D7C977-E625-41FD-AAD6-CC5576B09709}" srcOrd="2" destOrd="0"/>
    <dgm:cxn modelId="{ED7CD701-DC45-4562-AE36-C393527A1F40}" type="presOf" srcId="{D4FCD856-56FB-4A27-AD82-E9D05CC96968}" destId="{A5D7C977-E625-41FD-AAD6-CC5576B09709}" srcOrd="0" destOrd="0"/>
    <dgm:cxn modelId="{9A51DDCA-7593-4809-B2DE-354F5B7D8F63}" type="presParOf" srcId="{3D18EDB1-B177-41C2-908B-DB3C90430C72}" destId="{53589F19-D650-4C87-9E88-72846C595151}" srcOrd="3" destOrd="0"/>
    <dgm:cxn modelId="{E1C7E0D6-5868-4115-8466-40CC7500A747}" type="presParOf" srcId="{53589F19-D650-4C87-9E88-72846C595151}" destId="{FCE471AF-D7AC-4166-A4D6-9E489BA461F5}" srcOrd="0" destOrd="0"/>
    <dgm:cxn modelId="{5ECD6F9A-795C-4187-BA5C-D0C313E046DE}" type="presParOf" srcId="{53589F19-D650-4C87-9E88-72846C595151}" destId="{2371ACD5-60C1-4BCB-BCE0-4BD0201EBD10}" srcOrd="1" destOrd="0"/>
    <dgm:cxn modelId="{CF13DC8A-51B8-456B-B960-7874CA2EECCB}" type="presParOf" srcId="{53589F19-D650-4C87-9E88-72846C595151}" destId="{BB6596E0-3BB4-446E-81D3-62167C818379}" srcOrd="2" destOrd="0"/>
    <dgm:cxn modelId="{636077EB-1D41-4074-AD49-FC7605412F55}" type="presParOf" srcId="{FCE471AF-D7AC-4166-A4D6-9E489BA461F5}" destId="{F26760B7-1006-4FCD-B26B-0B4EF540923E}" srcOrd="0" destOrd="0"/>
    <dgm:cxn modelId="{27CD89D3-CA0A-48B0-9A64-7B16BD3F96BA}" type="presOf" srcId="{A28842A2-1725-4549-94CA-94561B1A3C51}" destId="{F26760B7-1006-4FCD-B26B-0B4EF540923E}" srcOrd="0" destOrd="0"/>
    <dgm:cxn modelId="{4485C4A4-E4C3-4A94-B5E7-03CD355C2D3E}" type="presParOf" srcId="{FCE471AF-D7AC-4166-A4D6-9E489BA461F5}" destId="{400CC44C-63EC-4BC8-8693-1B0206827904}" srcOrd="1" destOrd="0"/>
    <dgm:cxn modelId="{131F3254-A847-48CB-A1A6-F6C85988890C}" type="presOf" srcId="{A28842A2-1725-4549-94CA-94561B1A3C51}" destId="{400CC44C-63EC-4BC8-8693-1B0206827904}" srcOrd="0" destOrd="0"/>
    <dgm:cxn modelId="{4E4123B8-28D1-4C28-A520-89E84ECDB4BE}" type="presParOf" srcId="{2371ACD5-60C1-4BCB-BCE0-4BD0201EBD10}" destId="{E248C245-9149-4BAF-A222-6C4DC0368D4C}" srcOrd="0" destOrd="0"/>
    <dgm:cxn modelId="{B84D4BA8-3EC4-45EA-9081-71CD8B0414E3}" type="presOf" srcId="{80C51244-8DE6-4642-8978-6A12DDF4011D}" destId="{E248C245-9149-4BAF-A222-6C4DC0368D4C}" srcOrd="0" destOrd="0"/>
    <dgm:cxn modelId="{9B60B788-301F-4469-8DB5-B9683A084239}" type="presParOf" srcId="{2371ACD5-60C1-4BCB-BCE0-4BD0201EBD10}" destId="{B9D18A64-2382-426A-BF5F-C08AFCE0C53C}" srcOrd="1" destOrd="0"/>
    <dgm:cxn modelId="{89EE2CB3-1CF3-4358-9267-0B1339B18DF6}" type="presParOf" srcId="{B9D18A64-2382-426A-BF5F-C08AFCE0C53C}" destId="{81A83AB7-2F13-4F76-9ED6-1D7DBCF2E6EE}" srcOrd="0" destOrd="0"/>
    <dgm:cxn modelId="{E543A7A2-E562-4BAE-9781-71A9C0C5CFC3}" type="presParOf" srcId="{B9D18A64-2382-426A-BF5F-C08AFCE0C53C}" destId="{CFF4E96E-3766-4964-89A1-21CE563B6CA0}" srcOrd="1" destOrd="0"/>
    <dgm:cxn modelId="{0E96C52B-1EEB-4C78-8A85-60DBFC8E41C2}" type="presParOf" srcId="{B9D18A64-2382-426A-BF5F-C08AFCE0C53C}" destId="{AC3A3B2B-7103-4628-9BBC-8A29AC66AC13}" srcOrd="2" destOrd="0"/>
    <dgm:cxn modelId="{041C15DC-6968-41CE-9D47-2EEDAFAB2BF0}" type="presParOf" srcId="{81A83AB7-2F13-4F76-9ED6-1D7DBCF2E6EE}" destId="{45AC487A-8AEA-49F3-833D-2DBC3A5DD215}" srcOrd="0" destOrd="0"/>
    <dgm:cxn modelId="{F9C9009F-FD9E-49A1-AD85-7619E88D4F69}" type="presOf" srcId="{674746CD-E31C-4DA8-B553-5116DEED974A}" destId="{45AC487A-8AEA-49F3-833D-2DBC3A5DD215}" srcOrd="0" destOrd="0"/>
    <dgm:cxn modelId="{C69699EA-2C54-4BCF-8BB0-1221B95792C1}" type="presParOf" srcId="{81A83AB7-2F13-4F76-9ED6-1D7DBCF2E6EE}" destId="{2409F85B-AC94-427F-9A2D-69E45AB47D2F}" srcOrd="1" destOrd="0"/>
    <dgm:cxn modelId="{9B3FAC8D-AE1F-4169-B381-21E11A405528}" type="presOf" srcId="{674746CD-E31C-4DA8-B553-5116DEED974A}" destId="{2409F85B-AC94-427F-9A2D-69E45AB47D2F}" srcOrd="0" destOrd="0"/>
    <dgm:cxn modelId="{05E077C4-DC45-4C08-8F1F-68F7F33DF30E}" type="presParOf" srcId="{2371ACD5-60C1-4BCB-BCE0-4BD0201EBD10}" destId="{EC8E423C-D7EA-492F-9F63-D77DDC41B42D}" srcOrd="2" destOrd="0"/>
    <dgm:cxn modelId="{8D969039-7930-4E82-BF4A-79297962CA6C}" type="presOf" srcId="{D47EF160-0898-4A6F-A00A-3BC91647FAAF}" destId="{EC8E423C-D7EA-492F-9F63-D77DDC41B42D}" srcOrd="0" destOrd="0"/>
    <dgm:cxn modelId="{742240F8-57EC-422E-B445-0EFB03231700}" type="presParOf" srcId="{2371ACD5-60C1-4BCB-BCE0-4BD0201EBD10}" destId="{8843BE1D-2D01-469C-8C07-49A2EF37DB02}" srcOrd="3" destOrd="0"/>
    <dgm:cxn modelId="{7AFC8E7E-7435-4C24-9724-DB341879AF8D}" type="presParOf" srcId="{8843BE1D-2D01-469C-8C07-49A2EF37DB02}" destId="{0B083E73-C4A0-4F67-9AE9-1EFB6D9CBD04}" srcOrd="0" destOrd="0"/>
    <dgm:cxn modelId="{25BBB9A5-5576-4A0E-9230-1C170A53D58E}" type="presParOf" srcId="{8843BE1D-2D01-469C-8C07-49A2EF37DB02}" destId="{ED8BB87C-7AC4-4D5D-AC17-426847CBA7F7}" srcOrd="1" destOrd="0"/>
    <dgm:cxn modelId="{1A7B7D14-45EF-4762-8834-BCFBFD4133A0}" type="presParOf" srcId="{8843BE1D-2D01-469C-8C07-49A2EF37DB02}" destId="{26D44276-8C81-4A68-90D8-EE4D7B1F37F6}" srcOrd="2" destOrd="0"/>
    <dgm:cxn modelId="{93F1E80B-2AF7-4A69-B5EE-A24ADFC0A9A6}" type="presParOf" srcId="{0B083E73-C4A0-4F67-9AE9-1EFB6D9CBD04}" destId="{F639F44D-3B42-43E4-A1E7-4DFE11692016}" srcOrd="0" destOrd="0"/>
    <dgm:cxn modelId="{F6F1768F-514D-42CC-9139-8769B15ED72A}" type="presOf" srcId="{F09D0FE6-B1FF-4DF3-80D3-7E0C0643CB61}" destId="{F639F44D-3B42-43E4-A1E7-4DFE11692016}" srcOrd="0" destOrd="0"/>
    <dgm:cxn modelId="{2584C50F-ABA1-43B8-80F8-1D397965F0E1}" type="presParOf" srcId="{0B083E73-C4A0-4F67-9AE9-1EFB6D9CBD04}" destId="{79FED82C-6948-4291-84D4-540EFCF95B6F}" srcOrd="1" destOrd="0"/>
    <dgm:cxn modelId="{A42AE605-F4CB-4F67-8145-26A746312FF6}" type="presOf" srcId="{F09D0FE6-B1FF-4DF3-80D3-7E0C0643CB61}" destId="{79FED82C-6948-4291-84D4-540EFCF95B6F}" srcOrd="0" destOrd="0"/>
    <dgm:cxn modelId="{D281AB4A-5230-4E20-8E3C-AF2ECB6D4988}" type="presParOf" srcId="{2371ACD5-60C1-4BCB-BCE0-4BD0201EBD10}" destId="{80286B44-4C58-4985-9A57-B93B4A9E1CC6}" srcOrd="4" destOrd="0"/>
    <dgm:cxn modelId="{3C64ED46-B6FC-48CC-9AF9-B900D8D942B5}" type="presOf" srcId="{98A6B9B7-0EE7-442A-A20E-4D6F2FE0F854}" destId="{80286B44-4C58-4985-9A57-B93B4A9E1CC6}" srcOrd="0" destOrd="0"/>
    <dgm:cxn modelId="{D888CB48-ACA0-4069-8158-D99DD59E0A2F}" type="presParOf" srcId="{2371ACD5-60C1-4BCB-BCE0-4BD0201EBD10}" destId="{3436C1D7-E999-4FCF-B3E4-B9596F2398B4}" srcOrd="5" destOrd="0"/>
    <dgm:cxn modelId="{4B24E9FA-FE1C-472C-8E11-DE81E2F65ABC}" type="presParOf" srcId="{3436C1D7-E999-4FCF-B3E4-B9596F2398B4}" destId="{75ED350F-F90A-4815-9A23-7EE9BA7445AA}" srcOrd="0" destOrd="0"/>
    <dgm:cxn modelId="{04829A8D-7A72-471C-BF46-48ADE01F156E}" type="presParOf" srcId="{3436C1D7-E999-4FCF-B3E4-B9596F2398B4}" destId="{C5DDC37A-7EA2-4A75-80DF-AE97E36EFB50}" srcOrd="1" destOrd="0"/>
    <dgm:cxn modelId="{A1F93FF2-5462-4438-AFC6-8F5322F1CB95}" type="presParOf" srcId="{3436C1D7-E999-4FCF-B3E4-B9596F2398B4}" destId="{CEA5E81E-759A-4AFE-9AD0-4FD2FD8E10F9}" srcOrd="2" destOrd="0"/>
    <dgm:cxn modelId="{051AFB63-738E-4978-B6B9-40C045515506}" type="presParOf" srcId="{75ED350F-F90A-4815-9A23-7EE9BA7445AA}" destId="{D63B4014-2018-4FA5-B38A-D6C59DF5A124}" srcOrd="0" destOrd="0"/>
    <dgm:cxn modelId="{23C81C5A-B3AF-4590-A1A9-81DF5257291E}" type="presOf" srcId="{0733D8AC-EBBD-4EA9-BF1E-4007E68295B8}" destId="{D63B4014-2018-4FA5-B38A-D6C59DF5A124}" srcOrd="0" destOrd="0"/>
    <dgm:cxn modelId="{7381E05B-A1E8-4B45-B561-40D4F587474A}" type="presParOf" srcId="{75ED350F-F90A-4815-9A23-7EE9BA7445AA}" destId="{B6FD41F3-B79A-45FF-BF08-A82D7FBB8A2B}" srcOrd="1" destOrd="0"/>
    <dgm:cxn modelId="{A90FF4D5-79D7-44D9-9C0D-68C43F333333}" type="presOf" srcId="{0733D8AC-EBBD-4EA9-BF1E-4007E68295B8}" destId="{B6FD41F3-B79A-45FF-BF08-A82D7FBB8A2B}" srcOrd="0" destOrd="0"/>
    <dgm:cxn modelId="{71856969-6D7C-43B5-89E3-85F1191EEE00}" type="presParOf" srcId="{2371ACD5-60C1-4BCB-BCE0-4BD0201EBD10}" destId="{044A0325-5752-4775-B8B1-7BF52C09EB41}" srcOrd="6" destOrd="0"/>
    <dgm:cxn modelId="{0F8429CD-DB35-4C97-B07A-A740E61D4D94}" type="presOf" srcId="{C2B36D50-B235-49E2-A1EC-DFBF24F14B2B}" destId="{044A0325-5752-4775-B8B1-7BF52C09EB41}" srcOrd="0" destOrd="0"/>
    <dgm:cxn modelId="{518FD0EC-134A-490B-8EB6-626A984D2217}" type="presParOf" srcId="{2371ACD5-60C1-4BCB-BCE0-4BD0201EBD10}" destId="{12DF2D87-4552-44B6-BD71-82B72B821D6B}" srcOrd="7" destOrd="0"/>
    <dgm:cxn modelId="{D1D4FB6B-A796-4A28-86EC-60F9A7454382}" type="presParOf" srcId="{12DF2D87-4552-44B6-BD71-82B72B821D6B}" destId="{037539A5-BE6C-4996-B339-511462F90CD2}" srcOrd="0" destOrd="0"/>
    <dgm:cxn modelId="{92E455D8-DCC6-4789-9ECE-3F3DE6A833A3}" type="presParOf" srcId="{12DF2D87-4552-44B6-BD71-82B72B821D6B}" destId="{9D0BAED7-170A-4BA1-9FA4-9507CCAA6D53}" srcOrd="1" destOrd="0"/>
    <dgm:cxn modelId="{87DA5FB4-3B61-4E6E-8CED-E8D492EB5498}" type="presParOf" srcId="{12DF2D87-4552-44B6-BD71-82B72B821D6B}" destId="{3EA01E59-0A6E-49DF-9B2E-FFC0B9FB56BF}" srcOrd="2" destOrd="0"/>
    <dgm:cxn modelId="{F8EF51DA-DAF0-4CFB-B6AE-74F6BC8B7173}" type="presParOf" srcId="{037539A5-BE6C-4996-B339-511462F90CD2}" destId="{821C83BF-F068-4351-B200-EC2165D7FEBA}" srcOrd="0" destOrd="0"/>
    <dgm:cxn modelId="{8852A030-FCCF-42F5-8848-2242C190B28D}" type="presOf" srcId="{25BAC05E-7EA2-4952-8A89-8B1BC4C0DFAE}" destId="{821C83BF-F068-4351-B200-EC2165D7FEBA}" srcOrd="0" destOrd="0"/>
    <dgm:cxn modelId="{A4F65372-B4C5-4034-9949-BEC68D585613}" type="presParOf" srcId="{037539A5-BE6C-4996-B339-511462F90CD2}" destId="{85A13B54-9AE3-4ADB-8E22-4BD406FAD4B1}" srcOrd="1" destOrd="0"/>
    <dgm:cxn modelId="{FF16DFB9-A03A-4508-9015-398672695614}" type="presOf" srcId="{25BAC05E-7EA2-4952-8A89-8B1BC4C0DFAE}" destId="{85A13B54-9AE3-4ADB-8E22-4BD406FAD4B1}" srcOrd="0" destOrd="0"/>
    <dgm:cxn modelId="{5ABC38A3-2A98-4D0F-9E17-6A0DD4C8EBE0}" type="presParOf" srcId="{3D18EDB1-B177-41C2-908B-DB3C90430C72}" destId="{E49C5956-5D11-46BA-A8A1-F38F6CFC98C1}" srcOrd="4" destOrd="0"/>
    <dgm:cxn modelId="{6DAA618E-0B7F-427E-8183-B098B8789887}" type="presOf" srcId="{92B5DC8E-DE82-4FF7-9FBB-3C8553B7CEC2}" destId="{E49C5956-5D11-46BA-A8A1-F38F6CFC98C1}" srcOrd="0" destOrd="0"/>
    <dgm:cxn modelId="{D89D4F3A-D07B-48EE-BC28-879C84AF5860}" type="presParOf" srcId="{3D18EDB1-B177-41C2-908B-DB3C90430C72}" destId="{D0350E29-16E5-457F-89AF-5B7DD02B7CFD}" srcOrd="5" destOrd="0"/>
    <dgm:cxn modelId="{74BB674E-ED8A-4AD7-8B08-F893F5F69675}" type="presParOf" srcId="{D0350E29-16E5-457F-89AF-5B7DD02B7CFD}" destId="{39036019-5198-4FB2-94F4-C861CF72FC30}" srcOrd="0" destOrd="0"/>
    <dgm:cxn modelId="{4F85B2E6-ACD0-4F87-B71E-C591172AB8AD}" type="presParOf" srcId="{D0350E29-16E5-457F-89AF-5B7DD02B7CFD}" destId="{71DA47BE-2CA7-4F8F-9459-09D0C3CFBB6B}" srcOrd="1" destOrd="0"/>
    <dgm:cxn modelId="{A9F4C810-4A88-401F-A753-21FCFB72D1F4}" type="presParOf" srcId="{D0350E29-16E5-457F-89AF-5B7DD02B7CFD}" destId="{2CD625FA-307B-4063-8097-30705F77E2E5}" srcOrd="2" destOrd="0"/>
    <dgm:cxn modelId="{E0C2DB45-06C5-482C-AED3-E2D72236371F}" type="presParOf" srcId="{39036019-5198-4FB2-94F4-C861CF72FC30}" destId="{C87BDCD8-0194-4680-9BD8-67EC8BA3024A}" srcOrd="0" destOrd="0"/>
    <dgm:cxn modelId="{4FC99158-9BE2-45DB-A960-C8B1552B7870}" type="presOf" srcId="{28AA63A5-8597-41AF-A4DE-2275956CD058}" destId="{C87BDCD8-0194-4680-9BD8-67EC8BA3024A}" srcOrd="0" destOrd="0"/>
    <dgm:cxn modelId="{B5AA6B0C-A92B-49D2-BCF5-2F8C77AFD3F2}" type="presParOf" srcId="{39036019-5198-4FB2-94F4-C861CF72FC30}" destId="{6D14C54B-D440-4F7F-91C7-A076653B1D06}" srcOrd="1" destOrd="0"/>
    <dgm:cxn modelId="{D6AC15F6-3726-4A79-AFD5-DD77FAAC6C89}" type="presOf" srcId="{28AA63A5-8597-41AF-A4DE-2275956CD058}" destId="{6D14C54B-D440-4F7F-91C7-A076653B1D06}" srcOrd="0" destOrd="0"/>
    <dgm:cxn modelId="{3D57F8E5-8004-4910-93C8-BE0969F6E0EE}" type="presParOf" srcId="{71DA47BE-2CA7-4F8F-9459-09D0C3CFBB6B}" destId="{DAE6F2D7-7C0B-4B5A-9BDE-9232A67CA78A}" srcOrd="0" destOrd="0"/>
    <dgm:cxn modelId="{AD7B8C1D-516A-4EFD-9D9D-5251A06D9A91}" type="presOf" srcId="{7BB17A64-390F-471C-A2D8-84CE5FCD5CEE}" destId="{DAE6F2D7-7C0B-4B5A-9BDE-9232A67CA78A}" srcOrd="0" destOrd="0"/>
    <dgm:cxn modelId="{16B34F5C-0935-4238-9230-3BCE7C88952B}" type="presParOf" srcId="{71DA47BE-2CA7-4F8F-9459-09D0C3CFBB6B}" destId="{6C4F1D52-A94C-4F36-BF70-EAD3A6C3DF74}" srcOrd="1" destOrd="0"/>
    <dgm:cxn modelId="{A87F3B97-21A4-4511-8259-4811C397713D}" type="presParOf" srcId="{6C4F1D52-A94C-4F36-BF70-EAD3A6C3DF74}" destId="{FF035214-CAA0-4E81-B9D7-297784D36D0A}" srcOrd="0" destOrd="0"/>
    <dgm:cxn modelId="{8F149EE1-EDE4-4614-A342-16388AA2CD2C}" type="presParOf" srcId="{6C4F1D52-A94C-4F36-BF70-EAD3A6C3DF74}" destId="{C43843A3-5A51-45EC-ABA7-F0DC987E96B4}" srcOrd="1" destOrd="0"/>
    <dgm:cxn modelId="{7CD876F0-8679-41BF-86AD-C64B5D8FEAF4}" type="presParOf" srcId="{6C4F1D52-A94C-4F36-BF70-EAD3A6C3DF74}" destId="{4A12A503-BA71-47CB-87F6-C3CC68EFB697}" srcOrd="2" destOrd="0"/>
    <dgm:cxn modelId="{AC252AFC-D738-4444-A610-55DAEDA8F65E}" type="presParOf" srcId="{FF035214-CAA0-4E81-B9D7-297784D36D0A}" destId="{CACC72AD-83CF-40B3-A7AA-B647C60FAAA1}" srcOrd="0" destOrd="0"/>
    <dgm:cxn modelId="{72463633-C0D7-4C73-9955-427BDC56E831}" type="presOf" srcId="{E6FE8935-43B3-466E-B07A-5EF0C38F1CD4}" destId="{CACC72AD-83CF-40B3-A7AA-B647C60FAAA1}" srcOrd="0" destOrd="0"/>
    <dgm:cxn modelId="{3D3C3B77-06AC-431F-886B-D00F2D38B4F5}" type="presParOf" srcId="{FF035214-CAA0-4E81-B9D7-297784D36D0A}" destId="{FED9A0EE-0A26-47A7-997F-21D4A5ADC072}" srcOrd="1" destOrd="0"/>
    <dgm:cxn modelId="{B8800071-0006-4AD0-A014-3FD6DA8B4B93}" type="presOf" srcId="{E6FE8935-43B3-466E-B07A-5EF0C38F1CD4}" destId="{FED9A0EE-0A26-47A7-997F-21D4A5ADC072}" srcOrd="0" destOrd="0"/>
    <dgm:cxn modelId="{3999D3C3-F22A-43A5-9DC8-8EEFEA92A10B}" type="presParOf" srcId="{71DA47BE-2CA7-4F8F-9459-09D0C3CFBB6B}" destId="{77BDB64C-EE13-4975-8AEF-231D8946085A}" srcOrd="2" destOrd="0"/>
    <dgm:cxn modelId="{D5A04338-2898-48F5-BADD-0AA42331E130}" type="presOf" srcId="{254A216D-B55F-4006-AB74-CB7E7DFD1AA9}" destId="{77BDB64C-EE13-4975-8AEF-231D8946085A}" srcOrd="0" destOrd="0"/>
    <dgm:cxn modelId="{AC705178-24A1-4790-B0DB-61DC8CD2E640}" type="presParOf" srcId="{71DA47BE-2CA7-4F8F-9459-09D0C3CFBB6B}" destId="{AA7C5012-EFD9-40A2-AEC9-80FA4A8B86C8}" srcOrd="3" destOrd="0"/>
    <dgm:cxn modelId="{1406700C-37FF-4293-9586-CA0F4B5DFB15}" type="presParOf" srcId="{AA7C5012-EFD9-40A2-AEC9-80FA4A8B86C8}" destId="{98010E31-0316-4559-97FA-1A82C8C1CBE1}" srcOrd="0" destOrd="0"/>
    <dgm:cxn modelId="{6492A3AD-9427-4A4C-A191-110B6ACE0838}" type="presParOf" srcId="{AA7C5012-EFD9-40A2-AEC9-80FA4A8B86C8}" destId="{25F9C3C2-C1AE-4A6E-B9F8-0292CFC89573}" srcOrd="1" destOrd="0"/>
    <dgm:cxn modelId="{3C89B420-B55C-4480-848A-0EE5B6844501}" type="presParOf" srcId="{AA7C5012-EFD9-40A2-AEC9-80FA4A8B86C8}" destId="{3FBB29FA-C8B4-4E6A-91E8-8FD104252FEC}" srcOrd="2" destOrd="0"/>
    <dgm:cxn modelId="{41BCD084-5ECD-431E-BFDB-C571F6C838DA}" type="presParOf" srcId="{98010E31-0316-4559-97FA-1A82C8C1CBE1}" destId="{1A2D1A89-B981-4059-877E-A3DE64A027DF}" srcOrd="0" destOrd="0"/>
    <dgm:cxn modelId="{1FAF0404-CBBF-4719-B713-4DD22D4C01A9}" type="presOf" srcId="{F8BFA778-0125-45D1-BC85-ACE3B266A558}" destId="{1A2D1A89-B981-4059-877E-A3DE64A027DF}" srcOrd="0" destOrd="0"/>
    <dgm:cxn modelId="{3D9F22B5-1215-4C7F-A3C8-93C6182C8EBF}" type="presParOf" srcId="{98010E31-0316-4559-97FA-1A82C8C1CBE1}" destId="{209838C2-B136-47D7-B91B-768E909B8B7F}" srcOrd="1" destOrd="0"/>
    <dgm:cxn modelId="{3D55055F-56AC-4CF1-BB9B-0B90F1EE2043}" type="presOf" srcId="{F8BFA778-0125-45D1-BC85-ACE3B266A558}" destId="{209838C2-B136-47D7-B91B-768E909B8B7F}" srcOrd="0" destOrd="0"/>
    <dgm:cxn modelId="{DB81967B-B632-42EA-B8CF-FA3401AE4E11}" type="presParOf" srcId="{71DA47BE-2CA7-4F8F-9459-09D0C3CFBB6B}" destId="{74E62969-E641-4BB3-A29D-A5D04F8ADFEA}" srcOrd="4" destOrd="0"/>
    <dgm:cxn modelId="{9C056A50-916B-447F-9758-7167CE960297}" type="presOf" srcId="{08C59BB7-0FB4-4AB4-9598-D9B181D86C32}" destId="{74E62969-E641-4BB3-A29D-A5D04F8ADFEA}" srcOrd="0" destOrd="0"/>
    <dgm:cxn modelId="{E41CEC33-288F-4442-AE15-598E06F9DAEC}" type="presParOf" srcId="{71DA47BE-2CA7-4F8F-9459-09D0C3CFBB6B}" destId="{84419395-36EF-4D97-8FD1-CDB2FE554AB2}" srcOrd="5" destOrd="0"/>
    <dgm:cxn modelId="{A02B8622-393E-407B-BE12-8F896E4A6976}" type="presParOf" srcId="{84419395-36EF-4D97-8FD1-CDB2FE554AB2}" destId="{07FD58E2-AC8E-406A-B501-C5357E5BB78D}" srcOrd="0" destOrd="0"/>
    <dgm:cxn modelId="{E86281B4-6A0A-443C-8376-49DD0F7ADE4A}" type="presParOf" srcId="{84419395-36EF-4D97-8FD1-CDB2FE554AB2}" destId="{1CC414C0-CB06-4C2B-A36C-373E0249E724}" srcOrd="1" destOrd="0"/>
    <dgm:cxn modelId="{036FF448-E8E1-4229-AF7C-989D5756B934}" type="presParOf" srcId="{84419395-36EF-4D97-8FD1-CDB2FE554AB2}" destId="{CF3053DF-64D1-410B-90F5-A392A5A7CDFC}" srcOrd="2" destOrd="0"/>
    <dgm:cxn modelId="{C5CBBEC4-709E-4ADD-B251-1B152800F3CE}" type="presParOf" srcId="{07FD58E2-AC8E-406A-B501-C5357E5BB78D}" destId="{8809869B-D88E-4274-A17A-8B7C678C2548}" srcOrd="0" destOrd="0"/>
    <dgm:cxn modelId="{613C9538-1099-4F55-8F92-DB1C3A1DFF00}" type="presOf" srcId="{7FE3F9D2-92DE-4446-8FCC-6E57E86BE21B}" destId="{8809869B-D88E-4274-A17A-8B7C678C2548}" srcOrd="0" destOrd="0"/>
    <dgm:cxn modelId="{EC986009-A7CD-4A16-A116-C12BB5C653B7}" type="presParOf" srcId="{07FD58E2-AC8E-406A-B501-C5357E5BB78D}" destId="{D2AFBFC6-D747-47DA-BE8B-BFFD34B1CEF4}" srcOrd="1" destOrd="0"/>
    <dgm:cxn modelId="{187E78D1-5D00-4DBF-8BFA-7586F4340B99}" type="presOf" srcId="{7FE3F9D2-92DE-4446-8FCC-6E57E86BE21B}" destId="{D2AFBFC6-D747-47DA-BE8B-BFFD34B1CEF4}" srcOrd="0" destOrd="0"/>
    <dgm:cxn modelId="{732D09CD-4F50-459F-AB82-20E8D78E25E3}" type="presParOf" srcId="{3D18EDB1-B177-41C2-908B-DB3C90430C72}" destId="{7C1F1343-6438-44E0-9CBD-7B345CCCA0EC}" srcOrd="6" destOrd="0"/>
    <dgm:cxn modelId="{937FE855-D96A-4D68-8062-38C1434E86D5}" type="presOf" srcId="{07ADB895-2324-46C5-BE9B-5D499C83D4B7}" destId="{7C1F1343-6438-44E0-9CBD-7B345CCCA0EC}" srcOrd="0" destOrd="0"/>
    <dgm:cxn modelId="{D5DAFFFB-50FB-476F-B8CB-FAC96FA15335}" type="presParOf" srcId="{3D18EDB1-B177-41C2-908B-DB3C90430C72}" destId="{09DD1CC5-80B4-4B17-B6DD-7BFB486B38FB}" srcOrd="7" destOrd="0"/>
    <dgm:cxn modelId="{C27EA6EC-72F6-4A8E-89B9-F6DDC26FB171}" type="presParOf" srcId="{09DD1CC5-80B4-4B17-B6DD-7BFB486B38FB}" destId="{CAC9EA27-443D-45CF-945E-886E388253BE}" srcOrd="0" destOrd="0"/>
    <dgm:cxn modelId="{9BB5906D-3724-4EAB-BD83-D72B9352B1AF}" type="presParOf" srcId="{09DD1CC5-80B4-4B17-B6DD-7BFB486B38FB}" destId="{6AE1821B-7407-41A9-9245-58BFFA554E39}" srcOrd="1" destOrd="0"/>
    <dgm:cxn modelId="{BB492763-E4A6-4CA6-96B3-00B2CBA1090B}" type="presParOf" srcId="{09DD1CC5-80B4-4B17-B6DD-7BFB486B38FB}" destId="{2C148550-700E-46AE-AF9D-CD720C1FF005}" srcOrd="2" destOrd="0"/>
    <dgm:cxn modelId="{425B7A8A-C32B-4D7D-9011-9B439B261835}" type="presParOf" srcId="{CAC9EA27-443D-45CF-945E-886E388253BE}" destId="{2EEF5B16-B8E2-4F10-81AA-0B1822BDE786}" srcOrd="0" destOrd="0"/>
    <dgm:cxn modelId="{884ACCB9-AADC-43D1-B38C-AF4C5289CE44}" type="presOf" srcId="{DA041F45-0554-495C-AA03-06736C01AE93}" destId="{2EEF5B16-B8E2-4F10-81AA-0B1822BDE786}" srcOrd="0" destOrd="0"/>
    <dgm:cxn modelId="{53D9A4E6-2C16-42CA-A2B7-D0A9CF40B4FD}" type="presParOf" srcId="{CAC9EA27-443D-45CF-945E-886E388253BE}" destId="{70DC7D0C-F479-4C96-A7AD-B3A7FBB1368C}" srcOrd="1" destOrd="0"/>
    <dgm:cxn modelId="{A5B079F5-FF27-42DB-87DE-F885C6F7784A}" type="presOf" srcId="{DA041F45-0554-495C-AA03-06736C01AE93}" destId="{70DC7D0C-F479-4C96-A7AD-B3A7FBB1368C}" srcOrd="0" destOrd="0"/>
    <dgm:cxn modelId="{B9240B80-5E5A-493F-AE6F-14810EF9FFA5}" type="presParOf" srcId="{6AE1821B-7407-41A9-9245-58BFFA554E39}" destId="{610CAC6A-AF5C-450E-A560-591AE3293B15}" srcOrd="0" destOrd="0"/>
    <dgm:cxn modelId="{1BE7565F-E15E-451D-878F-2DF651126074}" type="presOf" srcId="{ABDE0D94-6EBC-4CF1-8134-E37DE633741C}" destId="{610CAC6A-AF5C-450E-A560-591AE3293B15}" srcOrd="0" destOrd="0"/>
    <dgm:cxn modelId="{CF461258-7B5A-4A34-9E7C-C314BCA04EAD}" type="presParOf" srcId="{6AE1821B-7407-41A9-9245-58BFFA554E39}" destId="{FD1060E8-2075-4CA0-AC6C-CD38FB11647F}" srcOrd="1" destOrd="0"/>
    <dgm:cxn modelId="{F9EE1E3D-E450-44AD-A0B1-FDE2EAAD1407}" type="presParOf" srcId="{FD1060E8-2075-4CA0-AC6C-CD38FB11647F}" destId="{81AB260E-B5B3-4BB2-BCE5-04CF4119E7E2}" srcOrd="0" destOrd="0"/>
    <dgm:cxn modelId="{540D15A4-78E2-49EA-AD4C-A10204EC2411}" type="presParOf" srcId="{FD1060E8-2075-4CA0-AC6C-CD38FB11647F}" destId="{9893CA9F-DD9C-4C23-934D-0EB8E42DFAE3}" srcOrd="1" destOrd="0"/>
    <dgm:cxn modelId="{2CB6B47E-ACC2-42D4-98BF-DBBBCA1A9D50}" type="presParOf" srcId="{FD1060E8-2075-4CA0-AC6C-CD38FB11647F}" destId="{C9920183-BB69-4C1A-9B80-2778DB0FE864}" srcOrd="2" destOrd="0"/>
    <dgm:cxn modelId="{DC5F233E-9CF5-4B8D-9E27-653A6E9B9E23}" type="presParOf" srcId="{81AB260E-B5B3-4BB2-BCE5-04CF4119E7E2}" destId="{4D5A6FDF-5E8B-4E32-A85D-081FCB618063}" srcOrd="0" destOrd="0"/>
    <dgm:cxn modelId="{85CF7F6E-6580-4333-8189-BB2B37D626BD}" type="presOf" srcId="{D3B52817-3B5E-461C-BE9C-F9C80F2238B0}" destId="{4D5A6FDF-5E8B-4E32-A85D-081FCB618063}" srcOrd="0" destOrd="0"/>
    <dgm:cxn modelId="{CFFFE595-F580-4654-8CEB-D4D527D9FB0F}" type="presParOf" srcId="{81AB260E-B5B3-4BB2-BCE5-04CF4119E7E2}" destId="{98B2EFB5-6430-47DC-9A9E-1C844EC08393}" srcOrd="1" destOrd="0"/>
    <dgm:cxn modelId="{24EAA164-FB9D-44E6-B7AF-DFC3B2F0B005}" type="presOf" srcId="{D3B52817-3B5E-461C-BE9C-F9C80F2238B0}" destId="{98B2EFB5-6430-47DC-9A9E-1C844EC08393}" srcOrd="0" destOrd="0"/>
    <dgm:cxn modelId="{F6140604-D547-4B16-BC7F-E3980297FB89}" type="presParOf" srcId="{6AE1821B-7407-41A9-9245-58BFFA554E39}" destId="{DB094EFD-F785-40A2-B600-C477ED623C51}" srcOrd="2" destOrd="0"/>
    <dgm:cxn modelId="{0393EE2F-7680-4E1B-91AA-6263984C60F8}" type="presOf" srcId="{60B03CB3-A40A-4709-9131-6E5F122277C8}" destId="{DB094EFD-F785-40A2-B600-C477ED623C51}" srcOrd="0" destOrd="0"/>
    <dgm:cxn modelId="{CF077DE6-7703-44D5-BC63-CC2B8BA536A7}" type="presParOf" srcId="{6AE1821B-7407-41A9-9245-58BFFA554E39}" destId="{F68FB5D5-9CF8-4800-B28C-2E4515B3CAFA}" srcOrd="3" destOrd="0"/>
    <dgm:cxn modelId="{3F90EBC4-76A7-4775-975A-EEADB9EB71C9}" type="presParOf" srcId="{F68FB5D5-9CF8-4800-B28C-2E4515B3CAFA}" destId="{4609AF3B-B1AC-4CFF-B0B7-F805826E80BC}" srcOrd="0" destOrd="0"/>
    <dgm:cxn modelId="{7044173B-ADC3-4F7F-92A2-8ECF86DF2EF8}" type="presParOf" srcId="{F68FB5D5-9CF8-4800-B28C-2E4515B3CAFA}" destId="{B955955A-243C-4113-B337-ABCB0E65C78B}" srcOrd="1" destOrd="0"/>
    <dgm:cxn modelId="{77E6C038-A203-4ECD-916C-763B4FECC695}" type="presParOf" srcId="{F68FB5D5-9CF8-4800-B28C-2E4515B3CAFA}" destId="{F5A91545-B1EF-45F3-87F9-44736635991E}" srcOrd="2" destOrd="0"/>
    <dgm:cxn modelId="{4F6193EF-8885-49C0-AD17-8720B6CD0568}" type="presParOf" srcId="{4609AF3B-B1AC-4CFF-B0B7-F805826E80BC}" destId="{244BF7E5-096B-4DA9-A1E9-2807538A6437}" srcOrd="0" destOrd="0"/>
    <dgm:cxn modelId="{90C104E4-7209-434B-9F41-DB7618018A98}" type="presOf" srcId="{FA49CD3F-E799-48EC-80E7-743F1A1EF3CA}" destId="{244BF7E5-096B-4DA9-A1E9-2807538A6437}" srcOrd="0" destOrd="0"/>
    <dgm:cxn modelId="{6F762D7B-BFAC-411F-AA2B-B80FE8778E0D}" type="presParOf" srcId="{4609AF3B-B1AC-4CFF-B0B7-F805826E80BC}" destId="{B9691A32-FE82-4B1F-9707-61FBB2E17279}" srcOrd="1" destOrd="0"/>
    <dgm:cxn modelId="{96E72E78-563A-4DF4-9A44-30C39363B9AA}" type="presOf" srcId="{FA49CD3F-E799-48EC-80E7-743F1A1EF3CA}" destId="{B9691A32-FE82-4B1F-9707-61FBB2E17279}" srcOrd="0" destOrd="0"/>
    <dgm:cxn modelId="{12B2CD6C-A317-4E98-8C29-A4AC358B1E23}" type="presParOf" srcId="{6AE1821B-7407-41A9-9245-58BFFA554E39}" destId="{35E269DB-8D3B-4BC1-86F6-6A907B99778C}" srcOrd="4" destOrd="0"/>
    <dgm:cxn modelId="{70A0A5AA-11C8-47FC-8739-F3FA72D4C653}" type="presOf" srcId="{6E6FD82B-7C23-4576-BEFD-B6E80DA35B27}" destId="{35E269DB-8D3B-4BC1-86F6-6A907B99778C}" srcOrd="0" destOrd="0"/>
    <dgm:cxn modelId="{5C71C7E6-40E7-44BD-A7C8-9F49E70573DC}" type="presParOf" srcId="{6AE1821B-7407-41A9-9245-58BFFA554E39}" destId="{CE16B475-9483-4EDA-8DAF-652246B7FF28}" srcOrd="5" destOrd="0"/>
    <dgm:cxn modelId="{DF1C55C5-F7F2-4467-A146-D12BF81CDDA8}" type="presParOf" srcId="{CE16B475-9483-4EDA-8DAF-652246B7FF28}" destId="{403F0929-B689-4617-903D-EEDDC4FDB16A}" srcOrd="0" destOrd="0"/>
    <dgm:cxn modelId="{669D8E50-1FE2-466D-A2F9-57CDCD542EDC}" type="presParOf" srcId="{CE16B475-9483-4EDA-8DAF-652246B7FF28}" destId="{3811116F-1F01-43AC-8034-6E0AC09DD578}" srcOrd="1" destOrd="0"/>
    <dgm:cxn modelId="{5DB1F77A-9C35-4570-B79A-8AB9B5A51FA8}" type="presParOf" srcId="{CE16B475-9483-4EDA-8DAF-652246B7FF28}" destId="{969C4BD6-6061-4AA4-916E-B5EA72A3C71C}" srcOrd="2" destOrd="0"/>
    <dgm:cxn modelId="{A3F24E0D-8063-4036-A0FE-94FF6DE8BAA9}" type="presParOf" srcId="{403F0929-B689-4617-903D-EEDDC4FDB16A}" destId="{4C4681E9-C760-40D3-9517-9F4E9799C826}" srcOrd="0" destOrd="0"/>
    <dgm:cxn modelId="{5815BCD7-D122-4292-B8DA-664BBCE3ECDB}" type="presOf" srcId="{CC3BEC5D-5C6B-4BF3-BCC7-82320A9E3AEF}" destId="{4C4681E9-C760-40D3-9517-9F4E9799C826}" srcOrd="0" destOrd="0"/>
    <dgm:cxn modelId="{6F4A677B-3DE2-4D48-9780-3117D0EEBEBF}" type="presParOf" srcId="{403F0929-B689-4617-903D-EEDDC4FDB16A}" destId="{629994BD-E745-47F0-9E48-44F9486ADC0D}" srcOrd="1" destOrd="0"/>
    <dgm:cxn modelId="{C8F55F8C-03A1-4E97-B84B-2A38F0F0A00D}" type="presOf" srcId="{CC3BEC5D-5C6B-4BF3-BCC7-82320A9E3AEF}" destId="{629994BD-E745-47F0-9E48-44F9486ADC0D}" srcOrd="0" destOrd="0"/>
    <dgm:cxn modelId="{4B8867FC-46D5-447B-93A2-7F4495CC6344}" type="presParOf" srcId="{6AE1821B-7407-41A9-9245-58BFFA554E39}" destId="{AF62779A-D671-4A13-A67A-05368242E17A}" srcOrd="6" destOrd="0"/>
    <dgm:cxn modelId="{14002D1F-F004-4101-83A5-238D453E82AD}" type="presOf" srcId="{DB218E75-2CB8-45AF-9DE2-282C0B4459BF}" destId="{AF62779A-D671-4A13-A67A-05368242E17A}" srcOrd="0" destOrd="0"/>
    <dgm:cxn modelId="{287AE123-DEAD-40F9-BBA5-4C820B7E88AF}" type="presParOf" srcId="{6AE1821B-7407-41A9-9245-58BFFA554E39}" destId="{195AE2EA-F5A6-472F-90D5-90AA45251A18}" srcOrd="7" destOrd="0"/>
    <dgm:cxn modelId="{A8454E6F-89F2-4F1C-9678-E4E2F7E6DC4A}" type="presParOf" srcId="{195AE2EA-F5A6-472F-90D5-90AA45251A18}" destId="{E7C3755C-E816-4171-962B-59E94AEFC53B}" srcOrd="0" destOrd="0"/>
    <dgm:cxn modelId="{369FFE81-B05B-4EB3-83FD-D743AAFC4A66}" type="presParOf" srcId="{195AE2EA-F5A6-472F-90D5-90AA45251A18}" destId="{098C4010-C1E9-43FA-B2C9-FBC3EDF8378D}" srcOrd="1" destOrd="0"/>
    <dgm:cxn modelId="{DB289C76-BAF3-4CE9-B36E-0CB265797331}" type="presParOf" srcId="{195AE2EA-F5A6-472F-90D5-90AA45251A18}" destId="{9D2C47B8-A158-4C9A-A002-C57C479B480B}" srcOrd="2" destOrd="0"/>
    <dgm:cxn modelId="{A62C336C-F3ED-4CF5-94DF-1401CE7A9D57}" type="presParOf" srcId="{E7C3755C-E816-4171-962B-59E94AEFC53B}" destId="{D5F315C8-EC7E-46C8-AE22-1C2480ABC385}" srcOrd="0" destOrd="0"/>
    <dgm:cxn modelId="{308F0296-E076-4F08-9AE7-D188483EBBDE}" type="presOf" srcId="{73CBD93D-FACD-4503-868E-32A341142B13}" destId="{D5F315C8-EC7E-46C8-AE22-1C2480ABC385}" srcOrd="0" destOrd="0"/>
    <dgm:cxn modelId="{DBAEF2DB-2108-4317-8D06-0CE0D830C62E}" type="presParOf" srcId="{E7C3755C-E816-4171-962B-59E94AEFC53B}" destId="{11BF5827-1522-4C0D-A00A-ABBA1A4E450D}" srcOrd="1" destOrd="0"/>
    <dgm:cxn modelId="{7688D5E5-61AC-4F5B-94ED-72988E3D6E6B}" type="presOf" srcId="{73CBD93D-FACD-4503-868E-32A341142B13}" destId="{11BF5827-1522-4C0D-A00A-ABBA1A4E450D}" srcOrd="0" destOrd="0"/>
    <dgm:cxn modelId="{E7F2DCF1-2DAD-4F03-8324-2A3AC58F0E7E}" type="presParOf" srcId="{6AE1821B-7407-41A9-9245-58BFFA554E39}" destId="{879C899B-9AF5-4231-9DDD-F2AFEF7D5728}" srcOrd="8" destOrd="0"/>
    <dgm:cxn modelId="{4515502B-7D09-438D-B6F8-621441835B39}" type="presOf" srcId="{DDA82672-7921-4676-A747-4DCACD4B9C11}" destId="{879C899B-9AF5-4231-9DDD-F2AFEF7D5728}" srcOrd="0" destOrd="0"/>
    <dgm:cxn modelId="{A67024B2-242B-409B-B0C8-11B4B6A47F27}" type="presParOf" srcId="{6AE1821B-7407-41A9-9245-58BFFA554E39}" destId="{093A081C-D791-4C25-AB70-1704CC7B2CD4}" srcOrd="9" destOrd="0"/>
    <dgm:cxn modelId="{6DFB1E9A-ACBE-4685-B8EC-0E9848BF38CC}" type="presParOf" srcId="{093A081C-D791-4C25-AB70-1704CC7B2CD4}" destId="{0B668DEB-D345-4653-9C65-821FEB4CBF4D}" srcOrd="0" destOrd="0"/>
    <dgm:cxn modelId="{B48C908A-EEE2-4D45-BE95-0EA6B8225FCB}" type="presParOf" srcId="{093A081C-D791-4C25-AB70-1704CC7B2CD4}" destId="{F81C58D8-EB6E-4336-AA15-3D04686A1C9A}" srcOrd="1" destOrd="0"/>
    <dgm:cxn modelId="{50760DA4-2881-4773-9116-4F841C2DB151}" type="presParOf" srcId="{093A081C-D791-4C25-AB70-1704CC7B2CD4}" destId="{BED2075E-BCEC-4B96-BC82-0592B57BFC0D}" srcOrd="2" destOrd="0"/>
    <dgm:cxn modelId="{DCA20ED4-80A4-4D48-A67B-BA9749B9F748}" type="presParOf" srcId="{0B668DEB-D345-4653-9C65-821FEB4CBF4D}" destId="{D0EB7E7C-E4E7-4EF6-9490-05D8ECE9E8F6}" srcOrd="0" destOrd="0"/>
    <dgm:cxn modelId="{BD477BE8-DFA7-4E56-A25D-830365BC50E9}" type="presOf" srcId="{0C30C8C9-37DA-4888-BFFF-C0E107D32C85}" destId="{D0EB7E7C-E4E7-4EF6-9490-05D8ECE9E8F6}" srcOrd="0" destOrd="0"/>
    <dgm:cxn modelId="{E42C71A1-FF2D-4336-871B-CC481A303208}" type="presParOf" srcId="{0B668DEB-D345-4653-9C65-821FEB4CBF4D}" destId="{AD55876A-838A-4E73-9D85-8C5ED459F08D}" srcOrd="1" destOrd="0"/>
    <dgm:cxn modelId="{55596ED3-DE3A-443F-86A2-402A71AEB51B}" type="presOf" srcId="{0C30C8C9-37DA-4888-BFFF-C0E107D32C85}" destId="{AD55876A-838A-4E73-9D85-8C5ED459F08D}" srcOrd="0" destOrd="0"/>
    <dgm:cxn modelId="{33A23FF6-7C41-4686-B22C-9916CA82E291}" type="presParOf" srcId="{3D18EDB1-B177-41C2-908B-DB3C90430C72}" destId="{0F9F6B0B-5972-499C-9F5E-5CDDBD428839}" srcOrd="8" destOrd="0"/>
    <dgm:cxn modelId="{A0A438D3-8C6A-4B64-A7DD-5105B98CFFE4}" type="presOf" srcId="{31F80507-6ED9-4E04-88BE-C3CC2D918206}" destId="{0F9F6B0B-5972-499C-9F5E-5CDDBD428839}" srcOrd="0" destOrd="0"/>
    <dgm:cxn modelId="{AD9C731C-8313-4C6C-9D35-F6F97B8A3332}" type="presParOf" srcId="{3D18EDB1-B177-41C2-908B-DB3C90430C72}" destId="{5F86EC8C-45C3-4909-98B4-69B5F420243D}" srcOrd="9" destOrd="0"/>
    <dgm:cxn modelId="{CE4D411E-A268-4D15-9C2C-0F901E6F29F7}" type="presParOf" srcId="{5F86EC8C-45C3-4909-98B4-69B5F420243D}" destId="{B28A6A17-E37B-470F-BEF7-0B601DA4A614}" srcOrd="0" destOrd="0"/>
    <dgm:cxn modelId="{80C17D21-3FCB-43AC-90D1-516DA1000FAF}" type="presParOf" srcId="{5F86EC8C-45C3-4909-98B4-69B5F420243D}" destId="{AB12D02E-67D5-4F97-B43B-85EE3F5E41D8}" srcOrd="1" destOrd="0"/>
    <dgm:cxn modelId="{825F5D99-C81D-47EB-B861-91A86DB1B103}" type="presParOf" srcId="{5F86EC8C-45C3-4909-98B4-69B5F420243D}" destId="{1D684D8D-CC97-47DA-B295-92F15263ED11}" srcOrd="2" destOrd="0"/>
    <dgm:cxn modelId="{D3C78B0E-19CC-40A4-8761-110BBA2E70E0}" type="presParOf" srcId="{B28A6A17-E37B-470F-BEF7-0B601DA4A614}" destId="{72E610BA-9F5F-4386-A775-76BA3CF28CF1}" srcOrd="0" destOrd="0"/>
    <dgm:cxn modelId="{B0422BC5-FE2A-405F-BF8A-C118491710FD}" type="presOf" srcId="{37E33FBE-E8D5-4142-9F98-6248CB85AF6B}" destId="{72E610BA-9F5F-4386-A775-76BA3CF28CF1}" srcOrd="0" destOrd="0"/>
    <dgm:cxn modelId="{A743C56A-6D0F-4E34-B321-864484F91090}" type="presParOf" srcId="{B28A6A17-E37B-470F-BEF7-0B601DA4A614}" destId="{D32C5BA0-DDB7-4606-A1AB-1D7B49111FAD}" srcOrd="1" destOrd="0"/>
    <dgm:cxn modelId="{7AD25E09-0684-4D02-84DE-72B8F3C1EEDB}" type="presOf" srcId="{37E33FBE-E8D5-4142-9F98-6248CB85AF6B}" destId="{D32C5BA0-DDB7-4606-A1AB-1D7B49111FAD}" srcOrd="0" destOrd="0"/>
    <dgm:cxn modelId="{CCBEC113-D573-40A0-8E7A-8AF9D028B0D1}" type="presParOf" srcId="{AB12D02E-67D5-4F97-B43B-85EE3F5E41D8}" destId="{FE71E3DA-D205-4E6C-B8E9-7A3780009BE0}" srcOrd="0" destOrd="0"/>
    <dgm:cxn modelId="{49A31CEF-C27A-4A85-A080-904634AD6027}" type="presOf" srcId="{15FC3D4A-024E-40C0-92EA-CDC52FE0BE37}" destId="{FE71E3DA-D205-4E6C-B8E9-7A3780009BE0}" srcOrd="0" destOrd="0"/>
    <dgm:cxn modelId="{E7BE3891-603A-42E2-8FF7-5629265F3608}" type="presParOf" srcId="{AB12D02E-67D5-4F97-B43B-85EE3F5E41D8}" destId="{E284858C-6C3A-40B7-8E7D-A4FDC9C2F9CF}" srcOrd="1" destOrd="0"/>
    <dgm:cxn modelId="{9854BB6D-AA65-401F-9CB5-570742494554}" type="presParOf" srcId="{E284858C-6C3A-40B7-8E7D-A4FDC9C2F9CF}" destId="{2DF1DE5F-CA0F-4A42-8174-5D412027A8F0}" srcOrd="0" destOrd="0"/>
    <dgm:cxn modelId="{EA5166E9-74E7-4318-B1C6-65B219110568}" type="presParOf" srcId="{E284858C-6C3A-40B7-8E7D-A4FDC9C2F9CF}" destId="{5D321413-1056-47AC-A56D-7198F612BEE7}" srcOrd="1" destOrd="0"/>
    <dgm:cxn modelId="{E690EE59-5258-46C8-9C74-411A60059271}" type="presParOf" srcId="{E284858C-6C3A-40B7-8E7D-A4FDC9C2F9CF}" destId="{AA767C43-477E-4FBD-949F-EE5F37843141}" srcOrd="2" destOrd="0"/>
    <dgm:cxn modelId="{592775EF-1AAD-473A-A7A3-BE76257837DA}" type="presParOf" srcId="{2DF1DE5F-CA0F-4A42-8174-5D412027A8F0}" destId="{7F53BA20-4CBF-4978-98A2-EE6328E7AB64}" srcOrd="0" destOrd="0"/>
    <dgm:cxn modelId="{ED3D0D27-1FD3-49F6-ADD3-9A383F7DDAB3}" type="presOf" srcId="{364A0EA4-C7D7-4A98-B31D-F6B6D847FAB0}" destId="{7F53BA20-4CBF-4978-98A2-EE6328E7AB64}" srcOrd="0" destOrd="0"/>
    <dgm:cxn modelId="{F8D9FB94-3B16-4E05-B399-0C5C3E649C15}" type="presParOf" srcId="{2DF1DE5F-CA0F-4A42-8174-5D412027A8F0}" destId="{AC6CBA89-4204-4327-8BEF-06A30D811FCD}" srcOrd="1" destOrd="0"/>
    <dgm:cxn modelId="{FFB0002D-DB45-46E4-886A-C2DDA3BCAA80}" type="presOf" srcId="{364A0EA4-C7D7-4A98-B31D-F6B6D847FAB0}" destId="{AC6CBA89-4204-4327-8BEF-06A30D811FCD}" srcOrd="0" destOrd="0"/>
    <dgm:cxn modelId="{5C71DCE1-E1EE-42A1-A794-3CE0C7B84939}" type="presParOf" srcId="{AB12D02E-67D5-4F97-B43B-85EE3F5E41D8}" destId="{7616CC2C-9770-4AA8-A62E-1FC3B3EAD750}" srcOrd="2" destOrd="0"/>
    <dgm:cxn modelId="{86105E08-F7A6-457C-871B-C7C043DD94FC}" type="presOf" srcId="{A782CCD2-FB28-4F24-B070-7BCFCC7F9AA7}" destId="{7616CC2C-9770-4AA8-A62E-1FC3B3EAD750}" srcOrd="0" destOrd="0"/>
    <dgm:cxn modelId="{04B97C1D-4FAA-4B06-B3CD-FB1C37476FC4}" type="presParOf" srcId="{AB12D02E-67D5-4F97-B43B-85EE3F5E41D8}" destId="{2F96F434-DB88-47B4-B163-1838D3987375}" srcOrd="3" destOrd="0"/>
    <dgm:cxn modelId="{CA920F6C-6E24-455D-84E5-1629FE1AAFB6}" type="presParOf" srcId="{2F96F434-DB88-47B4-B163-1838D3987375}" destId="{DA0876AF-461C-4A24-9F55-19B25FDF80C7}" srcOrd="0" destOrd="0"/>
    <dgm:cxn modelId="{42E4EB45-EB5B-43C4-9A43-E55A297D50A2}" type="presParOf" srcId="{2F96F434-DB88-47B4-B163-1838D3987375}" destId="{2C378DE7-1806-4F66-B22E-C7B5491119A7}" srcOrd="1" destOrd="0"/>
    <dgm:cxn modelId="{08985809-4102-4BEA-B093-D3E86A89A8E7}" type="presParOf" srcId="{2F96F434-DB88-47B4-B163-1838D3987375}" destId="{5E7C16A7-E0F1-4BF1-BC28-E0851FA0F30F}" srcOrd="2" destOrd="0"/>
    <dgm:cxn modelId="{97DA139D-2F92-4133-903F-2E5124250DB7}" type="presParOf" srcId="{DA0876AF-461C-4A24-9F55-19B25FDF80C7}" destId="{A0A5BFA5-35E4-4318-AC6E-99D20E24BA6B}" srcOrd="0" destOrd="0"/>
    <dgm:cxn modelId="{D67DFB16-9335-4221-91BE-1801DA61C496}" type="presOf" srcId="{7A907693-6A9A-4E35-A527-8959747C9770}" destId="{A0A5BFA5-35E4-4318-AC6E-99D20E24BA6B}" srcOrd="0" destOrd="0"/>
    <dgm:cxn modelId="{CECF11A3-5BD7-4179-9BB2-F4899B1F7CC3}" type="presParOf" srcId="{DA0876AF-461C-4A24-9F55-19B25FDF80C7}" destId="{AC7BBDDB-1ECF-4085-958B-291906313445}" srcOrd="1" destOrd="0"/>
    <dgm:cxn modelId="{C124DC60-36B5-4676-AD07-D9EABD3AF885}" type="presOf" srcId="{7A907693-6A9A-4E35-A527-8959747C9770}" destId="{AC7BBDDB-1ECF-4085-958B-291906313445}" srcOrd="0" destOrd="0"/>
    <dgm:cxn modelId="{E73547A6-F221-4A50-8168-49AF80593694}" type="presParOf" srcId="{AB12D02E-67D5-4F97-B43B-85EE3F5E41D8}" destId="{738CC484-1144-4FDE-9486-113AC32E26B5}" srcOrd="4" destOrd="0"/>
    <dgm:cxn modelId="{9FE29F58-58E9-44FF-8E15-16AF805327C6}" type="presOf" srcId="{C6535B39-9B59-4504-BD45-F671D4B79453}" destId="{738CC484-1144-4FDE-9486-113AC32E26B5}" srcOrd="0" destOrd="0"/>
    <dgm:cxn modelId="{E41307A3-819F-4A9A-B81E-CF99DC81D69C}" type="presParOf" srcId="{AB12D02E-67D5-4F97-B43B-85EE3F5E41D8}" destId="{61BDC64D-2F02-41C7-989B-48D8283DF310}" srcOrd="5" destOrd="0"/>
    <dgm:cxn modelId="{38AC473C-8382-4817-93F9-1BEF25167443}" type="presParOf" srcId="{61BDC64D-2F02-41C7-989B-48D8283DF310}" destId="{9F6768CC-4CC2-40B2-9B19-4A0F86336BB3}" srcOrd="0" destOrd="0"/>
    <dgm:cxn modelId="{F7F8D35E-B1B9-4498-9C34-1158372D3373}" type="presParOf" srcId="{61BDC64D-2F02-41C7-989B-48D8283DF310}" destId="{8E06864D-4173-4406-98C0-999841635EE2}" srcOrd="1" destOrd="0"/>
    <dgm:cxn modelId="{7A260107-C86C-4CD3-904E-FD082BE7EE15}" type="presParOf" srcId="{61BDC64D-2F02-41C7-989B-48D8283DF310}" destId="{3ECC034C-A84C-4310-AD9D-77E096E049C2}" srcOrd="2" destOrd="0"/>
    <dgm:cxn modelId="{5B1EBAA7-8898-4941-9791-1FE695098D31}" type="presParOf" srcId="{9F6768CC-4CC2-40B2-9B19-4A0F86336BB3}" destId="{CEF461B8-947C-4677-8D59-252783C60A71}" srcOrd="0" destOrd="0"/>
    <dgm:cxn modelId="{9032FF97-E9E1-447B-ACB0-518261173BF5}" type="presOf" srcId="{DB4CC15B-228E-441B-BA2E-64A4AE5C14F1}" destId="{CEF461B8-947C-4677-8D59-252783C60A71}" srcOrd="0" destOrd="0"/>
    <dgm:cxn modelId="{3C9A85CE-65E4-417F-A679-F81CD9582B9B}" type="presParOf" srcId="{9F6768CC-4CC2-40B2-9B19-4A0F86336BB3}" destId="{D9B3256C-0F6A-4B4F-9329-EB21B6DA1883}" srcOrd="1" destOrd="0"/>
    <dgm:cxn modelId="{39E1F7B4-3A16-454D-92A8-F64AB4A57881}" type="presOf" srcId="{DB4CC15B-228E-441B-BA2E-64A4AE5C14F1}" destId="{D9B3256C-0F6A-4B4F-9329-EB21B6DA1883}" srcOrd="0" destOrd="0"/>
    <dgm:cxn modelId="{333C92CF-28B5-45DB-BB04-FE7022436360}" type="presParOf" srcId="{3D18EDB1-B177-41C2-908B-DB3C90430C72}" destId="{A64DD4B9-36FE-4C30-8BA5-EC5850C7A5DD}" srcOrd="10" destOrd="0"/>
    <dgm:cxn modelId="{DA5F9CD8-470B-4F67-AB6C-140FD309E6C7}" type="presOf" srcId="{3830B74B-8E2D-4ADD-A847-BB5D191A51FE}" destId="{A64DD4B9-36FE-4C30-8BA5-EC5850C7A5DD}" srcOrd="0" destOrd="0"/>
    <dgm:cxn modelId="{255A53A8-AC92-42C4-9D9C-8D64FB8CAB8F}" type="presParOf" srcId="{3D18EDB1-B177-41C2-908B-DB3C90430C72}" destId="{20242F4D-1920-48C6-87DC-049E2AEFC437}" srcOrd="11" destOrd="0"/>
    <dgm:cxn modelId="{7ABC8BDD-0455-4254-BDBB-152CA38B5180}" type="presParOf" srcId="{20242F4D-1920-48C6-87DC-049E2AEFC437}" destId="{F0E31854-07AB-49B0-9371-64EA2ED1BF48}" srcOrd="0" destOrd="0"/>
    <dgm:cxn modelId="{C422355E-0A0B-4C12-94F1-71E18F8117C1}" type="presParOf" srcId="{20242F4D-1920-48C6-87DC-049E2AEFC437}" destId="{5728D294-1CEC-4C90-A6D6-6056170EAB75}" srcOrd="1" destOrd="0"/>
    <dgm:cxn modelId="{188784A2-A2DB-46EE-818B-91221E4F00B9}" type="presParOf" srcId="{20242F4D-1920-48C6-87DC-049E2AEFC437}" destId="{16063652-44E4-4188-ADC3-F1830B0EF06E}" srcOrd="2" destOrd="0"/>
    <dgm:cxn modelId="{9471D23C-B3B3-4091-8D64-FC075922E3D0}" type="presParOf" srcId="{F0E31854-07AB-49B0-9371-64EA2ED1BF48}" destId="{3B33C325-B61D-4FA4-84CF-1E1F8F59D712}" srcOrd="0" destOrd="0"/>
    <dgm:cxn modelId="{9758577C-8269-4183-A576-66DFA723AD7B}" type="presOf" srcId="{636858B6-3CEA-4AA7-8E2B-2FFA1FB12C57}" destId="{3B33C325-B61D-4FA4-84CF-1E1F8F59D712}" srcOrd="0" destOrd="0"/>
    <dgm:cxn modelId="{AB525220-F0FD-4E82-B872-ACF7894FB470}" type="presParOf" srcId="{F0E31854-07AB-49B0-9371-64EA2ED1BF48}" destId="{3EA49A15-8350-4DE4-9442-8C0586822910}" srcOrd="1" destOrd="0"/>
    <dgm:cxn modelId="{2D10EF71-F3E3-4098-B2B4-AE8B6AEF2EEA}" type="presOf" srcId="{636858B6-3CEA-4AA7-8E2B-2FFA1FB12C57}" destId="{3EA49A15-8350-4DE4-9442-8C0586822910}" srcOrd="0" destOrd="0"/>
    <dgm:cxn modelId="{F69D1AD1-1C9A-423A-8CC9-921453C2AA79}" type="presParOf" srcId="{5728D294-1CEC-4C90-A6D6-6056170EAB75}" destId="{8ED992F0-14B0-43AB-B853-BD9470263033}" srcOrd="0" destOrd="0"/>
    <dgm:cxn modelId="{3F0EA2FA-2B45-4F58-9380-317AF8C7C065}" type="presOf" srcId="{1B5FC4A8-C9B6-4241-862A-44DED15D0BF5}" destId="{8ED992F0-14B0-43AB-B853-BD9470263033}" srcOrd="0" destOrd="0"/>
    <dgm:cxn modelId="{39DED0C9-270B-4F2B-A427-E116D0CFFD11}" type="presParOf" srcId="{5728D294-1CEC-4C90-A6D6-6056170EAB75}" destId="{1D083831-85E3-4F0A-83CB-15730BEDD2CE}" srcOrd="1" destOrd="0"/>
    <dgm:cxn modelId="{85B0149D-3A8E-4291-9B35-E9CED65549C2}" type="presParOf" srcId="{1D083831-85E3-4F0A-83CB-15730BEDD2CE}" destId="{3563A326-6A10-4E66-84C0-34D605CF11E6}" srcOrd="0" destOrd="0"/>
    <dgm:cxn modelId="{00FC7DD5-8F76-4247-847F-896B1A4912FE}" type="presParOf" srcId="{1D083831-85E3-4F0A-83CB-15730BEDD2CE}" destId="{A2147B0E-111D-429F-B699-B841D9EA7E70}" srcOrd="1" destOrd="0"/>
    <dgm:cxn modelId="{26728CF0-F375-44F9-9466-FF6CA4923279}" type="presParOf" srcId="{1D083831-85E3-4F0A-83CB-15730BEDD2CE}" destId="{A8E5F69D-D00A-4360-A87E-42693F2BB01A}" srcOrd="2" destOrd="0"/>
    <dgm:cxn modelId="{95521FA7-34F8-4E3C-B567-AED4956BCB06}" type="presParOf" srcId="{3563A326-6A10-4E66-84C0-34D605CF11E6}" destId="{E2CB84B4-4098-4D7F-B49C-0D84BAB56D8F}" srcOrd="0" destOrd="0"/>
    <dgm:cxn modelId="{EF50915D-3F67-46FE-BDEF-B1B8064753E1}" type="presOf" srcId="{FF33BA80-E2FF-440A-8083-216DC9A64ACD}" destId="{E2CB84B4-4098-4D7F-B49C-0D84BAB56D8F}" srcOrd="0" destOrd="0"/>
    <dgm:cxn modelId="{0C5ECF97-8A5A-401B-B383-9B456CC10D0B}" type="presParOf" srcId="{3563A326-6A10-4E66-84C0-34D605CF11E6}" destId="{9D6AC952-C77A-4664-8671-207497C8CE0C}" srcOrd="1" destOrd="0"/>
    <dgm:cxn modelId="{4E56290F-48EF-4516-83D8-9A266615B927}" type="presOf" srcId="{FF33BA80-E2FF-440A-8083-216DC9A64ACD}" destId="{9D6AC952-C77A-4664-8671-207497C8CE0C}" srcOrd="0" destOrd="0"/>
    <dgm:cxn modelId="{2811BE41-93CA-469E-AA48-9B787390AADC}" type="presParOf" srcId="{5728D294-1CEC-4C90-A6D6-6056170EAB75}" destId="{FB06DD01-CAF4-41D3-B617-300827F582CD}" srcOrd="2" destOrd="0"/>
    <dgm:cxn modelId="{2B80D170-124D-4AFC-8779-148F8007C015}" type="presOf" srcId="{77768A90-0623-4335-9F2D-6DB6D316A12B}" destId="{FB06DD01-CAF4-41D3-B617-300827F582CD}" srcOrd="0" destOrd="0"/>
    <dgm:cxn modelId="{BA45D662-7F46-43CA-A0FA-CBCFC565628E}" type="presParOf" srcId="{5728D294-1CEC-4C90-A6D6-6056170EAB75}" destId="{BB70C0C4-FA48-4B38-9D9F-FD73C187EAD4}" srcOrd="3" destOrd="0"/>
    <dgm:cxn modelId="{74DDC83D-919B-4F46-8E4F-A70CD996E73F}" type="presParOf" srcId="{BB70C0C4-FA48-4B38-9D9F-FD73C187EAD4}" destId="{709F2627-F3A5-4CF2-9710-2B8BBDA6547C}" srcOrd="0" destOrd="0"/>
    <dgm:cxn modelId="{7DB70838-ED53-466A-B393-14E3DBB7365C}" type="presParOf" srcId="{BB70C0C4-FA48-4B38-9D9F-FD73C187EAD4}" destId="{9168EE7F-103C-4F28-9B50-509686BAC72D}" srcOrd="1" destOrd="0"/>
    <dgm:cxn modelId="{50CB14AF-725E-4E50-8ED7-69BAC7A2157F}" type="presParOf" srcId="{BB70C0C4-FA48-4B38-9D9F-FD73C187EAD4}" destId="{0EF8B45C-7454-4C70-9010-DD13B1C0211F}" srcOrd="2" destOrd="0"/>
    <dgm:cxn modelId="{DE2A0A6E-3256-4351-83CD-64E54E2683F6}" type="presParOf" srcId="{709F2627-F3A5-4CF2-9710-2B8BBDA6547C}" destId="{778CEC5F-1344-4EFF-A386-07AA409FC8F0}" srcOrd="0" destOrd="0"/>
    <dgm:cxn modelId="{E3435EE5-92E8-4AE5-81DB-E6D9EF50506A}" type="presOf" srcId="{CE12274D-238E-4762-8DA1-8DA5FF4B5762}" destId="{778CEC5F-1344-4EFF-A386-07AA409FC8F0}" srcOrd="0" destOrd="0"/>
    <dgm:cxn modelId="{560BB555-4FDE-4CFF-A6E2-9B5FC5126371}" type="presParOf" srcId="{709F2627-F3A5-4CF2-9710-2B8BBDA6547C}" destId="{EC7901C6-E70A-4124-838F-5D42264293F2}" srcOrd="1" destOrd="0"/>
    <dgm:cxn modelId="{796C6F22-CCFA-46DB-90DE-0EC11C74CF0F}" type="presOf" srcId="{CE12274D-238E-4762-8DA1-8DA5FF4B5762}" destId="{EC7901C6-E70A-4124-838F-5D42264293F2}" srcOrd="0" destOrd="0"/>
    <dgm:cxn modelId="{15E07477-914C-4A94-87DF-1ACCAC4CE328}" type="presParOf" srcId="{5728D294-1CEC-4C90-A6D6-6056170EAB75}" destId="{C61E0DD6-5AD0-4BA6-B375-D92EF237D023}" srcOrd="4" destOrd="0"/>
    <dgm:cxn modelId="{0D3450D8-EEF3-44AC-9D34-C26BCCC08A5B}" type="presOf" srcId="{D490B0B1-F99B-46AC-AC3C-1DD14865CAE3}" destId="{C61E0DD6-5AD0-4BA6-B375-D92EF237D023}" srcOrd="0" destOrd="0"/>
    <dgm:cxn modelId="{14637363-F47D-4BA0-AF9B-6088A045BBBE}" type="presParOf" srcId="{5728D294-1CEC-4C90-A6D6-6056170EAB75}" destId="{521F1DEB-BE25-4302-95D7-F0C1E8AB28D2}" srcOrd="5" destOrd="0"/>
    <dgm:cxn modelId="{DF813F7C-7F1C-4D75-8933-621AAF3C675C}" type="presParOf" srcId="{521F1DEB-BE25-4302-95D7-F0C1E8AB28D2}" destId="{43C225D9-042C-4389-9121-34D291EF7F55}" srcOrd="0" destOrd="0"/>
    <dgm:cxn modelId="{FD5495D0-650A-4A28-A118-01CB37759DA3}" type="presParOf" srcId="{521F1DEB-BE25-4302-95D7-F0C1E8AB28D2}" destId="{15218F26-8C74-4CA1-BC2F-7BF34C670BBE}" srcOrd="1" destOrd="0"/>
    <dgm:cxn modelId="{E0E9F039-3D80-4AC7-8079-A07282F199A1}" type="presParOf" srcId="{521F1DEB-BE25-4302-95D7-F0C1E8AB28D2}" destId="{29E9D265-D575-4CC9-9B64-C0DADA981835}" srcOrd="2" destOrd="0"/>
    <dgm:cxn modelId="{46225051-14D7-4139-8EBD-9CD0D28D35E1}" type="presParOf" srcId="{43C225D9-042C-4389-9121-34D291EF7F55}" destId="{BDFD88CC-B66C-44C6-9E77-402E39D9A0CB}" srcOrd="0" destOrd="0"/>
    <dgm:cxn modelId="{5C9F0A1D-A98B-4FA6-B0D7-BFC24C5C043D}" type="presOf" srcId="{631D453F-183F-4CCE-AE97-B2FEFC76B8CD}" destId="{BDFD88CC-B66C-44C6-9E77-402E39D9A0CB}" srcOrd="0" destOrd="0"/>
    <dgm:cxn modelId="{1C622535-FB62-4C2A-A871-917359006065}" type="presParOf" srcId="{43C225D9-042C-4389-9121-34D291EF7F55}" destId="{A3AC60FD-1739-477B-A47A-9CE2BD1E3E1F}" srcOrd="1" destOrd="0"/>
    <dgm:cxn modelId="{D8B1E70B-B225-4DD3-835D-7F92CF62DF41}" type="presOf" srcId="{631D453F-183F-4CCE-AE97-B2FEFC76B8CD}" destId="{A3AC60FD-1739-477B-A47A-9CE2BD1E3E1F}" srcOrd="0" destOrd="0"/>
    <dgm:cxn modelId="{87832CD3-3D4E-4B08-8ED3-62383C55A3F1}" type="presParOf" srcId="{5728D294-1CEC-4C90-A6D6-6056170EAB75}" destId="{10AC8C79-E196-43B0-B053-0DF2D09A0FE3}" srcOrd="6" destOrd="0"/>
    <dgm:cxn modelId="{E8CFFC1B-ED84-4FDA-92BF-CBA6E6E044D3}" type="presOf" srcId="{3EE642FA-1BF8-437A-A53F-953BBE2E6637}" destId="{10AC8C79-E196-43B0-B053-0DF2D09A0FE3}" srcOrd="0" destOrd="0"/>
    <dgm:cxn modelId="{973283EC-81C0-4ECB-9B66-E710E1A54932}" type="presParOf" srcId="{5728D294-1CEC-4C90-A6D6-6056170EAB75}" destId="{5FAE5261-DFC6-4FCF-8587-8CBF7D0EE147}" srcOrd="7" destOrd="0"/>
    <dgm:cxn modelId="{8F9EE550-94F9-4CDF-92F5-E328EEA2859B}" type="presParOf" srcId="{5FAE5261-DFC6-4FCF-8587-8CBF7D0EE147}" destId="{B8055475-30C4-4781-BFE1-271359905CAA}" srcOrd="0" destOrd="0"/>
    <dgm:cxn modelId="{B2E99866-A5EE-42DA-8EBE-4CFF05A171A5}" type="presParOf" srcId="{5FAE5261-DFC6-4FCF-8587-8CBF7D0EE147}" destId="{FEAF06BC-0B66-47B1-BCFA-CA278208C82E}" srcOrd="1" destOrd="0"/>
    <dgm:cxn modelId="{F07B871D-EF1F-44F2-9300-6E7994C84102}" type="presParOf" srcId="{5FAE5261-DFC6-4FCF-8587-8CBF7D0EE147}" destId="{F46EF60F-71E5-4E30-BF8D-3F694FFACB28}" srcOrd="2" destOrd="0"/>
    <dgm:cxn modelId="{E2347407-0FE8-4AF6-8194-41448E94964B}" type="presParOf" srcId="{B8055475-30C4-4781-BFE1-271359905CAA}" destId="{BD9392C0-9390-4EFF-816B-D5CF05CF4AEF}" srcOrd="0" destOrd="0"/>
    <dgm:cxn modelId="{B7C83B29-6F18-44FE-B64D-CE64966CB279}" type="presOf" srcId="{1245B5C3-3030-4E41-87F0-29507209BF44}" destId="{BD9392C0-9390-4EFF-816B-D5CF05CF4AEF}" srcOrd="0" destOrd="0"/>
    <dgm:cxn modelId="{2E33B337-8A63-418B-9E92-FAC8DAFA488E}" type="presParOf" srcId="{B8055475-30C4-4781-BFE1-271359905CAA}" destId="{5075698F-2209-433E-949E-4ED93E64F048}" srcOrd="1" destOrd="0"/>
    <dgm:cxn modelId="{40D1A235-2C42-4DA2-B1A6-ABB86AB09CCB}" type="presOf" srcId="{1245B5C3-3030-4E41-87F0-29507209BF44}" destId="{5075698F-2209-433E-949E-4ED93E64F048}" srcOrd="0" destOrd="0"/>
    <dgm:cxn modelId="{BFBABE6B-1ADE-4648-BC12-4EE8B8063015}" type="presParOf" srcId="{5728D294-1CEC-4C90-A6D6-6056170EAB75}" destId="{C160F454-ABF8-445B-8D3D-B6157AE263BF}" srcOrd="8" destOrd="0"/>
    <dgm:cxn modelId="{00A007A8-CC33-4104-B149-75694B642609}" type="presOf" srcId="{969B2D4D-DB3A-45D9-9EE8-111BB83B1167}" destId="{C160F454-ABF8-445B-8D3D-B6157AE263BF}" srcOrd="0" destOrd="0"/>
    <dgm:cxn modelId="{CE9183AC-08C0-4B67-8B14-2258E54F792D}" type="presParOf" srcId="{5728D294-1CEC-4C90-A6D6-6056170EAB75}" destId="{6D49C4BA-CEBD-433B-A321-210F83A389CE}" srcOrd="9" destOrd="0"/>
    <dgm:cxn modelId="{ECDD6DC8-41FD-4347-9DE2-9D5A27B2BA9E}" type="presParOf" srcId="{6D49C4BA-CEBD-433B-A321-210F83A389CE}" destId="{2CA288FC-01F3-44E8-97AA-6374C8D350D0}" srcOrd="0" destOrd="0"/>
    <dgm:cxn modelId="{B617C351-5614-41E7-B22E-C0DAF8BA9C58}" type="presParOf" srcId="{6D49C4BA-CEBD-433B-A321-210F83A389CE}" destId="{B7C2F161-2B47-4B3C-AB20-0048E6E12DAC}" srcOrd="1" destOrd="0"/>
    <dgm:cxn modelId="{81C0CCB0-EAE3-454C-A0E0-5DC7392AB3DF}" type="presParOf" srcId="{6D49C4BA-CEBD-433B-A321-210F83A389CE}" destId="{E65B0078-CBEF-4905-9A46-7BC675497195}" srcOrd="2" destOrd="0"/>
    <dgm:cxn modelId="{E3C306EC-B3FF-41A9-BB87-108A65510401}" type="presParOf" srcId="{2CA288FC-01F3-44E8-97AA-6374C8D350D0}" destId="{80694B8E-4747-46D6-9831-1A7DF43BF665}" srcOrd="0" destOrd="0"/>
    <dgm:cxn modelId="{939CCFB8-704C-4CD4-B364-2E282893481E}" type="presOf" srcId="{D7AC37FE-B67D-4427-B7C8-A3601B9CBEFF}" destId="{80694B8E-4747-46D6-9831-1A7DF43BF665}" srcOrd="0" destOrd="0"/>
    <dgm:cxn modelId="{3EFB50B5-CAA1-422E-B386-C1A4937796D4}" type="presParOf" srcId="{2CA288FC-01F3-44E8-97AA-6374C8D350D0}" destId="{A45690D4-D6B5-40C6-8FFD-365E12BDB65E}" srcOrd="1" destOrd="0"/>
    <dgm:cxn modelId="{2F4235E4-41C1-41AE-BC30-3B7A7CADAA17}" type="presOf" srcId="{D7AC37FE-B67D-4427-B7C8-A3601B9CBEFF}" destId="{A45690D4-D6B5-40C6-8FFD-365E12BDB65E}" srcOrd="0" destOrd="0"/>
    <dgm:cxn modelId="{F963C5A2-D4B5-49A9-B143-F2C41AB81AB3}" type="presParOf" srcId="{16063652-44E4-4188-ADC3-F1830B0EF06E}" destId="{26CD4053-4711-4605-AFA0-D88EAEB99A51}" srcOrd="0" destOrd="0"/>
    <dgm:cxn modelId="{0B07A60D-B204-4BBD-90CF-A0ED7D24B995}" type="presOf" srcId="{67262015-32D6-416F-BB4A-0D4A8EDCF187}" destId="{26CD4053-4711-4605-AFA0-D88EAEB99A51}" srcOrd="0" destOrd="0"/>
    <dgm:cxn modelId="{B435D46D-0388-4B48-A40B-1AEBADF26A1F}" type="presParOf" srcId="{16063652-44E4-4188-ADC3-F1830B0EF06E}" destId="{1CAEC7E8-7AE8-4FA3-8C95-E50814024037}" srcOrd="1" destOrd="0"/>
    <dgm:cxn modelId="{D4A27F98-A338-470F-BB83-29D957B6A148}" type="presParOf" srcId="{1CAEC7E8-7AE8-4FA3-8C95-E50814024037}" destId="{9915AC6E-E055-4B5C-9309-8D891542474A}" srcOrd="0" destOrd="0"/>
    <dgm:cxn modelId="{622E42AF-40FE-4286-A389-AC2B95589B5E}" type="presParOf" srcId="{1CAEC7E8-7AE8-4FA3-8C95-E50814024037}" destId="{F15E0E17-7D16-43B1-8AE6-9CA45FCDE712}" srcOrd="1" destOrd="0"/>
    <dgm:cxn modelId="{F6E1394A-E94E-488A-8D03-95A5606F3DDF}" type="presParOf" srcId="{1CAEC7E8-7AE8-4FA3-8C95-E50814024037}" destId="{8B6BC837-5231-4B14-9CFB-079FCE454830}" srcOrd="2" destOrd="0"/>
    <dgm:cxn modelId="{2D56E908-C582-40DF-B800-45CCFAA2EAB9}" type="presParOf" srcId="{9915AC6E-E055-4B5C-9309-8D891542474A}" destId="{68DC5813-51C6-482B-B325-0BD3E541847B}" srcOrd="0" destOrd="0"/>
    <dgm:cxn modelId="{398795AA-6761-4CCE-8E30-1EEF968EB09D}" type="presOf" srcId="{31F5CF69-8026-4C42-9381-1E45038AC9F8}" destId="{68DC5813-51C6-482B-B325-0BD3E541847B}" srcOrd="0" destOrd="0"/>
    <dgm:cxn modelId="{29F17137-5091-4754-AFAA-F4D92AF11CF1}" type="presParOf" srcId="{9915AC6E-E055-4B5C-9309-8D891542474A}" destId="{33ED7DD4-239B-41F2-AF9C-12575A013D83}" srcOrd="1" destOrd="0"/>
    <dgm:cxn modelId="{6B4DB5E6-D65F-442A-81C2-ED107D5E1E6C}" type="presOf" srcId="{31F5CF69-8026-4C42-9381-1E45038AC9F8}" destId="{33ED7DD4-239B-41F2-AF9C-12575A013D83}" srcOrd="0" destOrd="0"/>
    <dgm:cxn modelId="{709DB185-3FF9-47A9-9896-E19AA74EF962}" type="presParOf" srcId="{3D18EDB1-B177-41C2-908B-DB3C90430C72}" destId="{1873C1AA-5C8A-4B25-8A55-7B5AD40C01C1}" srcOrd="12" destOrd="0"/>
    <dgm:cxn modelId="{27A34DCB-80B9-4917-9B89-287C5EC6552A}" type="presOf" srcId="{7BB6BA22-821D-4AC4-B1BD-76A6E0FEF0E3}" destId="{1873C1AA-5C8A-4B25-8A55-7B5AD40C01C1}" srcOrd="0" destOrd="0"/>
    <dgm:cxn modelId="{E962013B-EAD7-4413-A02D-CC10B55E55AA}" type="presParOf" srcId="{3D18EDB1-B177-41C2-908B-DB3C90430C72}" destId="{B8383C93-FDCD-4F7A-A063-94C097174F4F}" srcOrd="13" destOrd="0"/>
    <dgm:cxn modelId="{1328AA31-E6C6-4F0E-B5D6-887DBA75F7B4}" type="presParOf" srcId="{B8383C93-FDCD-4F7A-A063-94C097174F4F}" destId="{C8564A0C-0CC9-4408-B4F5-AB80FA90FA92}" srcOrd="0" destOrd="0"/>
    <dgm:cxn modelId="{2365B486-35F0-43EA-9B32-CCCB40D13FD4}" type="presParOf" srcId="{B8383C93-FDCD-4F7A-A063-94C097174F4F}" destId="{E2DD5682-5A9F-4508-BBBB-41A4A134E184}" srcOrd="1" destOrd="0"/>
    <dgm:cxn modelId="{7C1934BA-0420-4E27-97F5-82F623250D34}" type="presParOf" srcId="{B8383C93-FDCD-4F7A-A063-94C097174F4F}" destId="{5A06E061-6448-443B-82DB-C181430CB584}" srcOrd="2" destOrd="0"/>
    <dgm:cxn modelId="{770451EA-57F6-4638-874A-648BFC21E61E}" type="presParOf" srcId="{C8564A0C-0CC9-4408-B4F5-AB80FA90FA92}" destId="{54D6EC2B-A184-4B4F-9F5A-E52C1933E021}" srcOrd="0" destOrd="0"/>
    <dgm:cxn modelId="{1FD716B5-5F8F-48EC-A930-A5CCAD98074E}" type="presOf" srcId="{2410F282-12B7-4E98-B98D-C40533A5F0A1}" destId="{54D6EC2B-A184-4B4F-9F5A-E52C1933E021}" srcOrd="0" destOrd="0"/>
    <dgm:cxn modelId="{4DCFB2E6-F055-4416-9C3C-E05EA5CF7A04}" type="presParOf" srcId="{C8564A0C-0CC9-4408-B4F5-AB80FA90FA92}" destId="{1380376C-2F01-411D-AF17-1A1FA08B247C}" srcOrd="1" destOrd="0"/>
    <dgm:cxn modelId="{91B487BE-70B1-4105-9143-BD6CB85A5924}" type="presOf" srcId="{2410F282-12B7-4E98-B98D-C40533A5F0A1}" destId="{1380376C-2F01-411D-AF17-1A1FA08B247C}" srcOrd="0" destOrd="0"/>
    <dgm:cxn modelId="{2533E70D-D8B2-40A9-A9BB-2BB0EE7A0B13}" type="presParOf" srcId="{FB1BAFB6-81C8-4CB6-B1B9-7FBF6BD64D19}" destId="{8EC813AA-7453-40DB-AF02-ED84A6D94CCE}" srcOrd="0" destOrd="0"/>
    <dgm:cxn modelId="{FE6F3009-158E-44F5-84C8-6841894AB8E0}" type="presOf" srcId="{6557DA16-3F8D-4B1A-9C44-4562011B45E3}" destId="{8EC813AA-7453-40DB-AF02-ED84A6D94CCE}" srcOrd="0" destOrd="0"/>
    <dgm:cxn modelId="{D8B39BBD-E4F4-4372-8FD0-CFDF73FA49FB}" type="presParOf" srcId="{FB1BAFB6-81C8-4CB6-B1B9-7FBF6BD64D19}" destId="{5F2D5DEC-3327-491F-B2BD-0E1648114C36}" srcOrd="1" destOrd="0"/>
    <dgm:cxn modelId="{EE2A22A1-E11F-4EC3-AE7D-F02D3D4CDCBD}" type="presParOf" srcId="{5F2D5DEC-3327-491F-B2BD-0E1648114C36}" destId="{0B3B5F6C-7635-4E06-B045-CB48EA7749E4}" srcOrd="0" destOrd="0"/>
    <dgm:cxn modelId="{9FBBCCE6-B4D6-4392-9C79-7BBCDBDF3458}" type="presParOf" srcId="{5F2D5DEC-3327-491F-B2BD-0E1648114C36}" destId="{32E099F0-B51C-4B07-89C3-EC2C63FED3A2}" srcOrd="1" destOrd="0"/>
    <dgm:cxn modelId="{0DDC78BC-7C3F-45EC-8F63-172C2DA2C183}" type="presParOf" srcId="{5F2D5DEC-3327-491F-B2BD-0E1648114C36}" destId="{583D0AC9-50F2-4107-BF15-656825A61408}" srcOrd="2" destOrd="0"/>
    <dgm:cxn modelId="{C9241EC0-CFCF-40B2-85A8-AA0E1EF6614A}" type="presParOf" srcId="{0B3B5F6C-7635-4E06-B045-CB48EA7749E4}" destId="{BAEB585A-9544-4F46-8B5D-BDFBC0F5B068}" srcOrd="0" destOrd="0"/>
    <dgm:cxn modelId="{F10FD1E6-437A-4D6F-A7DF-15826FA9CB3B}" type="presOf" srcId="{15B89663-D8C6-4B84-96D0-70B7C1888E05}" destId="{BAEB585A-9544-4F46-8B5D-BDFBC0F5B068}" srcOrd="0" destOrd="0"/>
    <dgm:cxn modelId="{FB79B618-226D-4D5B-AA23-C5902355B7DA}" type="presParOf" srcId="{0B3B5F6C-7635-4E06-B045-CB48EA7749E4}" destId="{F7168CE7-877F-43DD-B994-132FB42DDA75}" srcOrd="1" destOrd="0"/>
    <dgm:cxn modelId="{042573F9-821F-4632-A8B3-74F8766D6950}" type="presOf" srcId="{15B89663-D8C6-4B84-96D0-70B7C1888E05}" destId="{F7168CE7-877F-43DD-B994-132FB42DDA75}" srcOrd="0" destOrd="0"/>
  </dgm:cxnLst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99A4A79-0CFE-414D-B3F8-0E6D3C59B6F3}" type="doc">
      <dgm:prSet loTypeId="urn:microsoft.com/office/officeart/2005/8/layout/orgChart1" qsTypeId="urn:microsoft.com/office/officeart/2005/8/quickstyle/simple1" csTypeId="urn:microsoft.com/office/officeart/2005/8/colors/accent1_2"/>
      <dgm:spPr/>
    </dgm:pt>
    <dgm:pt modelId="{283D7395-27E4-46A4-BAD0-7C324E3F7CD2}">
      <dgm:prSet/>
      <dgm:spPr/>
      <dgm:t>
        <a:bodyPr vert="horz" wrap="square" lIns="0" tIns="0" rIns="0" bIns="0" anchor="ctr" anchorCtr="0">
          <a:flatTx/>
        </a:bodyPr>
        <a:p>
          <a:pPr algn="ctr"/>
          <a:r>
            <a:rPr lang="nb-NO" altLang="x-none" b="1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nb-NO" altLang="x-none" b="1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nb-NO" altLang="x-none" b="1" dirty="0">
              <a:solidFill>
                <a:schemeClr val="tx1"/>
              </a:solidFill>
              <a:latin typeface="Arial" panose="020B0604020202020204" pitchFamily="34" charset="0"/>
            </a:rPr>
            <a:t>SEKTOR</a:t>
          </a:r>
          <a:endParaRPr lang="nb-NO" altLang="x-none" b="1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nb-NO" altLang="x-none" b="1" dirty="0">
              <a:solidFill>
                <a:schemeClr val="tx1"/>
              </a:solidFill>
              <a:latin typeface="Arial" panose="020B0604020202020204" pitchFamily="34" charset="0"/>
            </a:rPr>
            <a:t>SMEŠTAJA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F8BCF83A-53B6-48A4-8520-BD57876B0255}" cxnId="{A289710F-CA07-4C7D-9B09-62C5C9D31A69}" type="parTrans">
      <dgm:prSet/>
      <dgm:spPr/>
    </dgm:pt>
    <dgm:pt modelId="{9757AED0-6EE2-4F5C-836D-69C70C20349E}" cxnId="{A289710F-CA07-4C7D-9B09-62C5C9D31A69}" type="sibTrans">
      <dgm:prSet/>
      <dgm:spPr/>
    </dgm:pt>
    <dgm:pt modelId="{12CEF998-6D2C-4DC0-892F-545580631263}">
      <dgm:prSet/>
      <dgm:spPr/>
      <dgm:t>
        <a:bodyPr vert="horz" wrap="square" lIns="0" tIns="0" rIns="0" bIns="0" anchor="ctr" anchorCtr="0"/>
        <a:p>
          <a:r>
            <a:rPr lang="nb-NO" altLang="x-none" dirty="0">
              <a:solidFill>
                <a:schemeClr val="tx1"/>
              </a:solidFill>
              <a:latin typeface="Arial" panose="020B0604020202020204" pitchFamily="34" charset="0"/>
            </a:rPr>
            <a:t>      Služba      </a:t>
          </a:r>
          <a:endParaRPr lang="nb-NO" altLang="x-none" dirty="0">
            <a:solidFill>
              <a:schemeClr val="tx1"/>
            </a:solidFill>
            <a:latin typeface="Arial" panose="020B0604020202020204" pitchFamily="34" charset="0"/>
          </a:endParaRPr>
        </a:p>
        <a:p>
          <a:r>
            <a:rPr lang="nb-NO" altLang="x-none" dirty="0">
              <a:solidFill>
                <a:schemeClr val="tx1"/>
              </a:solidFill>
              <a:latin typeface="Arial" panose="020B0604020202020204" pitchFamily="34" charset="0"/>
            </a:rPr>
            <a:t>      prijema –</a:t>
          </a:r>
          <a:endParaRPr lang="nb-NO" altLang="x-none" dirty="0">
            <a:solidFill>
              <a:schemeClr val="tx1"/>
            </a:solidFill>
            <a:latin typeface="Arial" panose="020B0604020202020204" pitchFamily="34" charset="0"/>
          </a:endParaRPr>
        </a:p>
        <a:p>
          <a:r>
            <a:rPr lang="nb-NO" altLang="x-none" dirty="0">
              <a:solidFill>
                <a:schemeClr val="tx1"/>
              </a:solidFill>
              <a:latin typeface="Arial" panose="020B0604020202020204" pitchFamily="34" charset="0"/>
            </a:rPr>
            <a:t>     </a:t>
          </a:r>
          <a:r>
            <a:rPr lang="sr-Latn-CS" dirty="0">
              <a:solidFill>
                <a:schemeClr val="hlink"/>
              </a:solidFill>
              <a:latin typeface="Arial" panose="020B0604020202020204" pitchFamily="34" charset="0"/>
            </a:rPr>
            <a:t>R</a:t>
          </a:r>
          <a:r>
            <a:rPr lang="nb-NO" altLang="x-none" dirty="0">
              <a:solidFill>
                <a:schemeClr val="hlink"/>
              </a:solidFill>
              <a:latin typeface="Arial" panose="020B0604020202020204" pitchFamily="34" charset="0"/>
            </a:rPr>
            <a:t>ecepcija</a:t>
          </a:r>
          <a:r>
            <a:rPr lang="sr-Latn-CS" dirty="0">
              <a:solidFill>
                <a:schemeClr val="hlink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hlink"/>
            </a:solidFill>
            <a:latin typeface="Arial" panose="020B0604020202020204" pitchFamily="34" charset="0"/>
          </a:endParaRPr>
        </a:p>
      </dgm:t>
    </dgm:pt>
    <dgm:pt modelId="{9258026B-8608-4AE2-8161-C983B5F60959}" cxnId="{C2526D72-CC5A-4427-B7DD-0D5D2C8F27DB}" type="parTrans">
      <dgm:prSet/>
      <dgm:spPr/>
    </dgm:pt>
    <dgm:pt modelId="{6D586836-CE5A-40D0-BFD1-B7FE16202E39}" cxnId="{C2526D72-CC5A-4427-B7DD-0D5D2C8F27DB}" type="sibTrans">
      <dgm:prSet/>
      <dgm:spPr/>
    </dgm:pt>
    <dgm:pt modelId="{137B9010-A966-4DFB-B923-81641045A020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Rezervacije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blagajna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DCB3D521-DDE8-4A2B-A764-82CDC53DA4B8}" cxnId="{684B800B-D9C0-442E-A02D-3E2B2835CF35}" type="parTrans">
      <dgm:prSet/>
      <dgm:spPr/>
    </dgm:pt>
    <dgm:pt modelId="{BBEDA0A5-CFE2-49D4-9D23-9B5AA3BA8641}" cxnId="{684B800B-D9C0-442E-A02D-3E2B2835CF35}" type="sibTrans">
      <dgm:prSet/>
      <dgm:spPr/>
    </dgm:pt>
    <dgm:pt modelId="{EDF9245B-9F0E-4133-B651-D2A515AD395D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Doček i prihvat,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      gostiju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014AE1D1-F5AD-4C2E-B96E-61A322D70215}" cxnId="{E93967AC-B957-4CA4-AB99-52A54C580E8B}" type="parTrans">
      <dgm:prSet/>
      <dgm:spPr/>
    </dgm:pt>
    <dgm:pt modelId="{B638F82A-F487-4D9D-A207-852D56FF212C}" cxnId="{E93967AC-B957-4CA4-AB99-52A54C580E8B}" type="sibTrans">
      <dgm:prSet/>
      <dgm:spPr/>
    </dgm:pt>
    <dgm:pt modelId="{D43F6D01-42BB-490C-A177-25086BCB87B3}">
      <dgm:prSet/>
      <dgm:spPr/>
      <dgm:t>
        <a:bodyPr vert="horz" wrap="square" lIns="0" tIns="0" rIns="0" bIns="0" anchor="ctr" anchorCtr="0"/>
        <a:p>
          <a:pPr algn="ctr"/>
          <a:r>
            <a:rPr lang="nb-NO" altLang="x-none" dirty="0">
              <a:solidFill>
                <a:schemeClr val="tx1"/>
              </a:solidFill>
              <a:latin typeface="Arial" panose="020B0604020202020204" pitchFamily="34" charset="0"/>
            </a:rPr>
            <a:t>Služba  hot. domaćinstva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501B835E-D670-4130-88D3-4F14787D7C2B}" cxnId="{888D13F5-01A0-4350-9BA3-782ADD4F7562}" type="parTrans">
      <dgm:prSet/>
      <dgm:spPr/>
    </dgm:pt>
    <dgm:pt modelId="{A7C95BF3-14C9-43B0-ABC5-7B9F693EF06E}" cxnId="{888D13F5-01A0-4350-9BA3-782ADD4F7562}" type="sibTrans">
      <dgm:prSet/>
      <dgm:spPr/>
    </dgm:pt>
    <dgm:pt modelId="{D05035BA-82F4-4F10-8A9D-D354679DBD19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Higijena, vešeraj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A3204689-3AE9-432C-9653-54F1DA0FD1FC}" cxnId="{0D092477-BFFE-4E0C-AE2D-B7A0658340CE}" type="parTrans">
      <dgm:prSet/>
      <dgm:spPr/>
    </dgm:pt>
    <dgm:pt modelId="{C74E84D9-327A-417A-A5CD-7EAF0FAC0850}" cxnId="{0D092477-BFFE-4E0C-AE2D-B7A0658340CE}" type="sibTrans">
      <dgm:prSet/>
      <dgm:spPr/>
    </dgm:pt>
    <dgm:pt modelId="{4CFA3990-071B-4908-91D2-8AD7699A0F4A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Aranžiranje cveća, dekoracija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6F3C13F7-E91E-4A45-946F-A997FC4AAD62}" cxnId="{139037EA-45A8-4B5D-B2E5-CAA289C58B16}" type="parTrans">
      <dgm:prSet/>
      <dgm:spPr/>
    </dgm:pt>
    <dgm:pt modelId="{B2CF0ECA-91E9-4667-B623-EE109D4A70BD}" cxnId="{139037EA-45A8-4B5D-B2E5-CAA289C58B16}" type="sibTrans">
      <dgm:prSet/>
      <dgm:spPr/>
    </dgm:pt>
    <dgm:pt modelId="{7F5BA794-F7FC-446E-9484-A546CE179D6B}">
      <dgm:prSet/>
      <dgm:spPr/>
      <dgm:t>
        <a:bodyPr vert="horz" wrap="square" lIns="0" tIns="0" rIns="0" bIns="0" anchor="ctr" anchorCtr="0"/>
        <a:p>
          <a:r>
            <a:rPr lang="nb-NO" altLang="x-none" dirty="0">
              <a:solidFill>
                <a:schemeClr val="tx1"/>
              </a:solidFill>
              <a:latin typeface="Arial" panose="020B0604020202020204" pitchFamily="34" charset="0"/>
            </a:rPr>
            <a:t>      Služba </a:t>
          </a:r>
          <a:endParaRPr lang="nb-NO" altLang="x-none" dirty="0">
            <a:solidFill>
              <a:schemeClr val="tx1"/>
            </a:solidFill>
            <a:latin typeface="Arial" panose="020B0604020202020204" pitchFamily="34" charset="0"/>
          </a:endParaRPr>
        </a:p>
        <a:p>
          <a:r>
            <a:rPr lang="nb-NO" altLang="x-none" dirty="0">
              <a:solidFill>
                <a:schemeClr val="tx1"/>
              </a:solidFill>
              <a:latin typeface="Arial" panose="020B0604020202020204" pitchFamily="34" charset="0"/>
            </a:rPr>
            <a:t>     tehničkog</a:t>
          </a:r>
          <a:endParaRPr lang="nb-NO" altLang="x-none" dirty="0">
            <a:solidFill>
              <a:schemeClr val="tx1"/>
            </a:solidFill>
            <a:latin typeface="Arial" panose="020B0604020202020204" pitchFamily="34" charset="0"/>
          </a:endParaRPr>
        </a:p>
        <a:p>
          <a:r>
            <a:rPr lang="nb-NO" altLang="x-none" dirty="0">
              <a:solidFill>
                <a:schemeClr val="tx1"/>
              </a:solidFill>
              <a:latin typeface="Arial" panose="020B0604020202020204" pitchFamily="34" charset="0"/>
            </a:rPr>
            <a:t>    održavanja   </a:t>
          </a:r>
          <a:endParaRPr lang="nb-NO" altLang="x-none" dirty="0">
            <a:solidFill>
              <a:schemeClr val="tx1"/>
            </a:solidFill>
            <a:latin typeface="Arial" panose="020B0604020202020204" pitchFamily="34" charset="0"/>
          </a:endParaRPr>
        </a:p>
        <a:p>
          <a:r>
            <a:rPr lang="nb-NO" altLang="x-none" b="1" dirty="0">
              <a:solidFill>
                <a:schemeClr val="tx1"/>
              </a:solidFill>
              <a:latin typeface="Arial" panose="020B0604020202020204" pitchFamily="34" charset="0"/>
            </a:rPr>
            <a:t>      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2A3B1469-AB51-4BDA-BF19-4F374E5A7C85}" cxnId="{FC0B34C0-3820-459A-A291-903B3EE0AE7D}" type="parTrans">
      <dgm:prSet/>
      <dgm:spPr/>
    </dgm:pt>
    <dgm:pt modelId="{6909C0AD-C512-4BF1-B404-04FA7A8042B9}" cxnId="{FC0B34C0-3820-459A-A291-903B3EE0AE7D}" type="sibTrans">
      <dgm:prSet/>
      <dgm:spPr/>
    </dgm:pt>
    <dgm:pt modelId="{1FA3EEA7-5F1B-45EE-A52E-4C9EC3820F7C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Održavanje opreme i uređaja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0DC021BE-3BA9-4370-BFF4-35C9C240F236}" cxnId="{8345B601-454C-4E75-8409-780EB32F56F2}" type="parTrans">
      <dgm:prSet/>
      <dgm:spPr/>
    </dgm:pt>
    <dgm:pt modelId="{239A61D7-3FB0-4CC4-8AD4-4A33DEEB56FE}" cxnId="{8345B601-454C-4E75-8409-780EB32F56F2}" type="sibTrans">
      <dgm:prSet/>
      <dgm:spPr/>
    </dgm:pt>
    <dgm:pt modelId="{8618669D-232C-4184-A443-605BDA500C54}" type="pres">
      <dgm:prSet presAssocID="{099A4A79-0CFE-414D-B3F8-0E6D3C59B6F3}" presName="hierChild1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DB2528F-92FF-4A3E-A4B0-F0E1B8A13883}" type="pres">
      <dgm:prSet presAssocID="{283D7395-27E4-46A4-BAD0-7C324E3F7CD2}" presName="hierRoot1">
        <dgm:presLayoutVars>
          <dgm:hierBranch/>
        </dgm:presLayoutVars>
      </dgm:prSet>
      <dgm:spPr/>
    </dgm:pt>
    <dgm:pt modelId="{55A454A7-AA83-46D7-98BD-836607C87B24}" type="pres">
      <dgm:prSet presAssocID="{283D7395-27E4-46A4-BAD0-7C324E3F7CD2}" presName="rootComposite1"/>
      <dgm:spPr/>
    </dgm:pt>
    <dgm:pt modelId="{292F3ACC-7184-4D08-9F10-68C653BF4159}" type="pres">
      <dgm:prSet presAssocID="{283D7395-27E4-46A4-BAD0-7C324E3F7CD2}" presName="hierChild2"/>
      <dgm:spPr/>
    </dgm:pt>
    <dgm:pt modelId="{935E98F4-5FEB-457B-9B43-E4AD7642F11B}" type="pres">
      <dgm:prSet presAssocID="{283D7395-27E4-46A4-BAD0-7C324E3F7CD2}" presName="hierChild3"/>
      <dgm:spPr/>
    </dgm:pt>
    <dgm:pt modelId="{C0170909-3DE0-463A-9D0D-C5A65B05B566}" type="pres">
      <dgm:prSet presAssocID="{283D7395-27E4-46A4-BAD0-7C324E3F7CD2}" presName="rootText1" presStyleLbl="node0" presStyleIdx="0" presStyleCnt="1">
        <dgm:presLayoutVars>
          <dgm:chPref val="3"/>
        </dgm:presLayoutVars>
      </dgm:prSet>
      <dgm:spPr/>
    </dgm:pt>
    <dgm:pt modelId="{E966393C-5F72-4918-95B6-2D1A747C97A5}" type="pres">
      <dgm:prSet presAssocID="{283D7395-27E4-46A4-BAD0-7C324E3F7CD2}" presName="rootConnector1" presStyleLbl="node1"/>
      <dgm:spPr/>
    </dgm:pt>
    <dgm:pt modelId="{A144C531-3ED5-4F7A-9CC2-E121CDF93B78}" type="pres">
      <dgm:prSet presAssocID="{9258026B-8608-4AE2-8161-C983B5F60959}" presName="Name35" presStyleLbl="parChTrans1D2" presStyleIdx="0" presStyleCnt="3"/>
      <dgm:spPr/>
    </dgm:pt>
    <dgm:pt modelId="{02D3AD6C-5A9E-4A76-A810-9BC46A9CECCA}" type="pres">
      <dgm:prSet presAssocID="{12CEF998-6D2C-4DC0-892F-545580631263}" presName="hierRoot2">
        <dgm:presLayoutVars>
          <dgm:hierBranch/>
        </dgm:presLayoutVars>
      </dgm:prSet>
      <dgm:spPr/>
    </dgm:pt>
    <dgm:pt modelId="{B96033E1-492C-4AEC-95FF-59806AEC9F26}" type="pres">
      <dgm:prSet presAssocID="{12CEF998-6D2C-4DC0-892F-545580631263}" presName="rootComposite"/>
      <dgm:spPr/>
    </dgm:pt>
    <dgm:pt modelId="{AE3D4ACF-C72D-4642-A698-FC74E125E5A7}" type="pres">
      <dgm:prSet presAssocID="{12CEF998-6D2C-4DC0-892F-545580631263}" presName="hierChild4"/>
      <dgm:spPr/>
    </dgm:pt>
    <dgm:pt modelId="{648DEF7B-D146-446D-8DDB-6F0E3A6788A7}" type="pres">
      <dgm:prSet presAssocID="{12CEF998-6D2C-4DC0-892F-545580631263}" presName="hierChild5"/>
      <dgm:spPr/>
    </dgm:pt>
    <dgm:pt modelId="{CAB2A37E-71A3-4639-9131-494EF1CF60B8}" type="pres">
      <dgm:prSet presAssocID="{12CEF998-6D2C-4DC0-892F-545580631263}" presName="rootText" presStyleLbl="node2" presStyleIdx="0" presStyleCnt="3">
        <dgm:presLayoutVars>
          <dgm:chPref val="3"/>
        </dgm:presLayoutVars>
      </dgm:prSet>
      <dgm:spPr/>
    </dgm:pt>
    <dgm:pt modelId="{2DC8F69C-FD34-4742-A200-55F9A3CD7269}" type="pres">
      <dgm:prSet presAssocID="{12CEF998-6D2C-4DC0-892F-545580631263}" presName="rootConnector" presStyleLbl="node2" presStyleIdx="0" presStyleCnt="3"/>
      <dgm:spPr/>
    </dgm:pt>
    <dgm:pt modelId="{D5204E67-1B1B-4659-897C-01C644E77F9F}" type="pres">
      <dgm:prSet presAssocID="{DCB3D521-DDE8-4A2B-A764-82CDC53DA4B8}" presName="Name35" presStyleLbl="parChTrans1D3" presStyleIdx="0" presStyleCnt="5"/>
      <dgm:spPr/>
    </dgm:pt>
    <dgm:pt modelId="{08C90D19-EC32-4655-9D81-B0DDE685D2EA}" type="pres">
      <dgm:prSet presAssocID="{137B9010-A966-4DFB-B923-81641045A020}" presName="hierRoot2">
        <dgm:presLayoutVars>
          <dgm:hierBranch val="r"/>
        </dgm:presLayoutVars>
      </dgm:prSet>
      <dgm:spPr/>
    </dgm:pt>
    <dgm:pt modelId="{8737A373-00F6-4E29-8930-2C593781DC35}" type="pres">
      <dgm:prSet presAssocID="{137B9010-A966-4DFB-B923-81641045A020}" presName="rootComposite"/>
      <dgm:spPr/>
    </dgm:pt>
    <dgm:pt modelId="{062652DA-45FF-4973-B124-B497478389C6}" type="pres">
      <dgm:prSet presAssocID="{137B9010-A966-4DFB-B923-81641045A020}" presName="hierChild4"/>
      <dgm:spPr/>
    </dgm:pt>
    <dgm:pt modelId="{DCC83395-C90E-4DEA-89B5-C3B810716B83}" type="pres">
      <dgm:prSet presAssocID="{137B9010-A966-4DFB-B923-81641045A020}" presName="hierChild5"/>
      <dgm:spPr/>
    </dgm:pt>
    <dgm:pt modelId="{362B2313-ADED-4191-814F-178FE5F6FEE3}" type="pres">
      <dgm:prSet presAssocID="{137B9010-A966-4DFB-B923-81641045A020}" presName="rootText" presStyleLbl="node3" presStyleIdx="0" presStyleCnt="5">
        <dgm:presLayoutVars>
          <dgm:chPref val="3"/>
        </dgm:presLayoutVars>
      </dgm:prSet>
      <dgm:spPr/>
    </dgm:pt>
    <dgm:pt modelId="{8093B0C7-1E31-4EC0-91C6-5C2667E44B97}" type="pres">
      <dgm:prSet presAssocID="{137B9010-A966-4DFB-B923-81641045A020}" presName="rootConnector" presStyleLbl="node3" presStyleIdx="0" presStyleCnt="5"/>
      <dgm:spPr/>
    </dgm:pt>
    <dgm:pt modelId="{51881AE5-CE13-43AA-B42B-4369965F9CD4}" type="pres">
      <dgm:prSet presAssocID="{014AE1D1-F5AD-4C2E-B96E-61A322D70215}" presName="Name35" presStyleLbl="parChTrans1D3" presStyleIdx="1" presStyleCnt="5"/>
      <dgm:spPr/>
    </dgm:pt>
    <dgm:pt modelId="{4D381163-23D1-4E53-BF6B-21A7EDC95D00}" type="pres">
      <dgm:prSet presAssocID="{EDF9245B-9F0E-4133-B651-D2A515AD395D}" presName="hierRoot2">
        <dgm:presLayoutVars>
          <dgm:hierBranch val="r"/>
        </dgm:presLayoutVars>
      </dgm:prSet>
      <dgm:spPr/>
    </dgm:pt>
    <dgm:pt modelId="{4900AA37-D9C3-48E4-B1CE-CB1014EDE6F5}" type="pres">
      <dgm:prSet presAssocID="{EDF9245B-9F0E-4133-B651-D2A515AD395D}" presName="rootComposite"/>
      <dgm:spPr/>
    </dgm:pt>
    <dgm:pt modelId="{F3011F92-EF7A-4824-A94A-77524800EDC8}" type="pres">
      <dgm:prSet presAssocID="{EDF9245B-9F0E-4133-B651-D2A515AD395D}" presName="hierChild4"/>
      <dgm:spPr/>
    </dgm:pt>
    <dgm:pt modelId="{8A572D0D-C882-49C3-9931-7DC0F3940DE3}" type="pres">
      <dgm:prSet presAssocID="{EDF9245B-9F0E-4133-B651-D2A515AD395D}" presName="hierChild5"/>
      <dgm:spPr/>
    </dgm:pt>
    <dgm:pt modelId="{C17B95A0-B1E6-4F51-8442-33C0189C0D93}" type="pres">
      <dgm:prSet presAssocID="{EDF9245B-9F0E-4133-B651-D2A515AD395D}" presName="rootText" presStyleLbl="node3" presStyleIdx="1" presStyleCnt="5">
        <dgm:presLayoutVars>
          <dgm:chPref val="3"/>
        </dgm:presLayoutVars>
      </dgm:prSet>
      <dgm:spPr/>
    </dgm:pt>
    <dgm:pt modelId="{ECB1388E-A13E-4B3D-8A6A-4F0D68CA03F7}" type="pres">
      <dgm:prSet presAssocID="{EDF9245B-9F0E-4133-B651-D2A515AD395D}" presName="rootConnector" presStyleLbl="node3" presStyleIdx="1" presStyleCnt="5"/>
      <dgm:spPr/>
    </dgm:pt>
    <dgm:pt modelId="{E464FC53-36E8-44D3-B8FF-9E0F4699BFD0}" type="pres">
      <dgm:prSet presAssocID="{501B835E-D670-4130-88D3-4F14787D7C2B}" presName="Name35" presStyleLbl="parChTrans1D2" presStyleIdx="1" presStyleCnt="3"/>
      <dgm:spPr/>
    </dgm:pt>
    <dgm:pt modelId="{B9505967-CD29-4FFE-84FC-A01C7FC3BC2B}" type="pres">
      <dgm:prSet presAssocID="{D43F6D01-42BB-490C-A177-25086BCB87B3}" presName="hierRoot2">
        <dgm:presLayoutVars>
          <dgm:hierBranch/>
        </dgm:presLayoutVars>
      </dgm:prSet>
      <dgm:spPr/>
    </dgm:pt>
    <dgm:pt modelId="{76239559-3040-4C2F-BDC9-3682F5583748}" type="pres">
      <dgm:prSet presAssocID="{D43F6D01-42BB-490C-A177-25086BCB87B3}" presName="rootComposite"/>
      <dgm:spPr/>
    </dgm:pt>
    <dgm:pt modelId="{FB37B9BE-CB2C-4612-8E45-42C32130B7ED}" type="pres">
      <dgm:prSet presAssocID="{D43F6D01-42BB-490C-A177-25086BCB87B3}" presName="hierChild4"/>
      <dgm:spPr/>
    </dgm:pt>
    <dgm:pt modelId="{7ABF5B75-AD97-4EF9-9A53-0BC65DA8F21A}" type="pres">
      <dgm:prSet presAssocID="{D43F6D01-42BB-490C-A177-25086BCB87B3}" presName="hierChild5"/>
      <dgm:spPr/>
    </dgm:pt>
    <dgm:pt modelId="{49C38336-F5FA-4968-9614-789CF8836591}" type="pres">
      <dgm:prSet presAssocID="{D43F6D01-42BB-490C-A177-25086BCB87B3}" presName="rootText" presStyleLbl="node2" presStyleIdx="1" presStyleCnt="3">
        <dgm:presLayoutVars>
          <dgm:chPref val="3"/>
        </dgm:presLayoutVars>
      </dgm:prSet>
      <dgm:spPr/>
    </dgm:pt>
    <dgm:pt modelId="{E2D14A77-21EC-4AB5-A811-9D8AF88B19D1}" type="pres">
      <dgm:prSet presAssocID="{D43F6D01-42BB-490C-A177-25086BCB87B3}" presName="rootConnector" presStyleLbl="node2" presStyleIdx="1" presStyleCnt="3"/>
      <dgm:spPr/>
    </dgm:pt>
    <dgm:pt modelId="{24759938-D6AD-43BB-9EB8-F33A27F8DA0B}" type="pres">
      <dgm:prSet presAssocID="{A3204689-3AE9-432C-9653-54F1DA0FD1FC}" presName="Name35" presStyleLbl="parChTrans1D3" presStyleIdx="2" presStyleCnt="5"/>
      <dgm:spPr/>
    </dgm:pt>
    <dgm:pt modelId="{60ED48A4-A71E-4C7A-BC82-3E21CE5E4DF9}" type="pres">
      <dgm:prSet presAssocID="{D05035BA-82F4-4F10-8A9D-D354679DBD19}" presName="hierRoot2">
        <dgm:presLayoutVars>
          <dgm:hierBranch val="r"/>
        </dgm:presLayoutVars>
      </dgm:prSet>
      <dgm:spPr/>
    </dgm:pt>
    <dgm:pt modelId="{43181456-A612-4D82-89AE-D6953ACE0420}" type="pres">
      <dgm:prSet presAssocID="{D05035BA-82F4-4F10-8A9D-D354679DBD19}" presName="rootComposite"/>
      <dgm:spPr/>
    </dgm:pt>
    <dgm:pt modelId="{11153C0E-3330-4491-935D-912E4C009E40}" type="pres">
      <dgm:prSet presAssocID="{D05035BA-82F4-4F10-8A9D-D354679DBD19}" presName="hierChild4"/>
      <dgm:spPr/>
    </dgm:pt>
    <dgm:pt modelId="{3A9826E0-165E-4020-8132-97588879F064}" type="pres">
      <dgm:prSet presAssocID="{D05035BA-82F4-4F10-8A9D-D354679DBD19}" presName="hierChild5"/>
      <dgm:spPr/>
    </dgm:pt>
    <dgm:pt modelId="{B168EB06-B2FF-4D31-BA03-7C0D2811BAE1}" type="pres">
      <dgm:prSet presAssocID="{D05035BA-82F4-4F10-8A9D-D354679DBD19}" presName="rootText" presStyleLbl="node3" presStyleIdx="2" presStyleCnt="5">
        <dgm:presLayoutVars>
          <dgm:chPref val="3"/>
        </dgm:presLayoutVars>
      </dgm:prSet>
      <dgm:spPr/>
    </dgm:pt>
    <dgm:pt modelId="{5B5FA83A-4C61-433B-B82E-DE2FFAF68E52}" type="pres">
      <dgm:prSet presAssocID="{D05035BA-82F4-4F10-8A9D-D354679DBD19}" presName="rootConnector" presStyleLbl="node3" presStyleIdx="2" presStyleCnt="5"/>
      <dgm:spPr/>
    </dgm:pt>
    <dgm:pt modelId="{059E4856-4EDC-40E7-B55D-FE3842E3B8CB}" type="pres">
      <dgm:prSet presAssocID="{6F3C13F7-E91E-4A45-946F-A997FC4AAD62}" presName="Name35" presStyleLbl="parChTrans1D3" presStyleIdx="3" presStyleCnt="5"/>
      <dgm:spPr/>
    </dgm:pt>
    <dgm:pt modelId="{EC0EFAA4-959E-45C8-99EC-3B56142C2D87}" type="pres">
      <dgm:prSet presAssocID="{4CFA3990-071B-4908-91D2-8AD7699A0F4A}" presName="hierRoot2">
        <dgm:presLayoutVars>
          <dgm:hierBranch val="r"/>
        </dgm:presLayoutVars>
      </dgm:prSet>
      <dgm:spPr/>
    </dgm:pt>
    <dgm:pt modelId="{39B477BD-4F19-4E5B-9D00-AD22379E6C5C}" type="pres">
      <dgm:prSet presAssocID="{4CFA3990-071B-4908-91D2-8AD7699A0F4A}" presName="rootComposite"/>
      <dgm:spPr/>
    </dgm:pt>
    <dgm:pt modelId="{638BC79C-C8E7-4F2C-BF5F-B8E014B5D51F}" type="pres">
      <dgm:prSet presAssocID="{4CFA3990-071B-4908-91D2-8AD7699A0F4A}" presName="hierChild4"/>
      <dgm:spPr/>
    </dgm:pt>
    <dgm:pt modelId="{A3B83017-FAFA-4F51-A198-22A80BC22948}" type="pres">
      <dgm:prSet presAssocID="{4CFA3990-071B-4908-91D2-8AD7699A0F4A}" presName="hierChild5"/>
      <dgm:spPr/>
    </dgm:pt>
    <dgm:pt modelId="{64517E6E-A070-4BBF-83F7-AD22E58774B7}" type="pres">
      <dgm:prSet presAssocID="{4CFA3990-071B-4908-91D2-8AD7699A0F4A}" presName="rootText" presStyleLbl="node3" presStyleIdx="3" presStyleCnt="5">
        <dgm:presLayoutVars>
          <dgm:chPref val="3"/>
        </dgm:presLayoutVars>
      </dgm:prSet>
      <dgm:spPr/>
    </dgm:pt>
    <dgm:pt modelId="{D617EDD6-08EA-4ECF-88EC-C2666D99DF41}" type="pres">
      <dgm:prSet presAssocID="{4CFA3990-071B-4908-91D2-8AD7699A0F4A}" presName="rootConnector" presStyleLbl="node3" presStyleIdx="3" presStyleCnt="5"/>
      <dgm:spPr/>
    </dgm:pt>
    <dgm:pt modelId="{9B15BF39-6742-4811-ABB7-ED50E048F51B}" type="pres">
      <dgm:prSet presAssocID="{2A3B1469-AB51-4BDA-BF19-4F374E5A7C85}" presName="Name35" presStyleLbl="parChTrans1D2" presStyleIdx="2" presStyleCnt="3"/>
      <dgm:spPr/>
    </dgm:pt>
    <dgm:pt modelId="{24C7EC61-BA33-4963-92B2-6017B694BF44}" type="pres">
      <dgm:prSet presAssocID="{7F5BA794-F7FC-446E-9484-A546CE179D6B}" presName="hierRoot2">
        <dgm:presLayoutVars>
          <dgm:hierBranch/>
        </dgm:presLayoutVars>
      </dgm:prSet>
      <dgm:spPr/>
    </dgm:pt>
    <dgm:pt modelId="{5B66D798-6059-4988-BAA9-97F95BAEEE2A}" type="pres">
      <dgm:prSet presAssocID="{7F5BA794-F7FC-446E-9484-A546CE179D6B}" presName="rootComposite"/>
      <dgm:spPr/>
    </dgm:pt>
    <dgm:pt modelId="{3BB9DCD4-A717-4FA7-805E-91D1F8FAE68F}" type="pres">
      <dgm:prSet presAssocID="{7F5BA794-F7FC-446E-9484-A546CE179D6B}" presName="hierChild4"/>
      <dgm:spPr/>
    </dgm:pt>
    <dgm:pt modelId="{BB9F719C-AF5D-4770-A38C-9015FE432591}" type="pres">
      <dgm:prSet presAssocID="{7F5BA794-F7FC-446E-9484-A546CE179D6B}" presName="hierChild5"/>
      <dgm:spPr/>
    </dgm:pt>
    <dgm:pt modelId="{95ECEE42-2FA6-4D47-9FE9-E00D90E5F6F5}" type="pres">
      <dgm:prSet presAssocID="{7F5BA794-F7FC-446E-9484-A546CE179D6B}" presName="rootText" presStyleLbl="node2" presStyleIdx="2" presStyleCnt="3">
        <dgm:presLayoutVars>
          <dgm:chPref val="3"/>
        </dgm:presLayoutVars>
      </dgm:prSet>
      <dgm:spPr/>
    </dgm:pt>
    <dgm:pt modelId="{AA8BECA7-4925-4B6A-9821-74FB517C33AD}" type="pres">
      <dgm:prSet presAssocID="{7F5BA794-F7FC-446E-9484-A546CE179D6B}" presName="rootConnector" presStyleLbl="node2" presStyleIdx="2" presStyleCnt="3"/>
      <dgm:spPr/>
    </dgm:pt>
    <dgm:pt modelId="{F83AF91D-CE64-4263-B38D-5A03C2157C81}" type="pres">
      <dgm:prSet presAssocID="{0DC021BE-3BA9-4370-BFF4-35C9C240F236}" presName="Name35" presStyleLbl="parChTrans1D3" presStyleIdx="4" presStyleCnt="5"/>
      <dgm:spPr/>
    </dgm:pt>
    <dgm:pt modelId="{13679FD3-2D1E-4E54-8202-F479A41F0FF9}" type="pres">
      <dgm:prSet presAssocID="{1FA3EEA7-5F1B-45EE-A52E-4C9EC3820F7C}" presName="hierRoot2">
        <dgm:presLayoutVars>
          <dgm:hierBranch val="r"/>
        </dgm:presLayoutVars>
      </dgm:prSet>
      <dgm:spPr/>
    </dgm:pt>
    <dgm:pt modelId="{F6BDADD4-7698-401E-9464-5CA0298FCCA1}" type="pres">
      <dgm:prSet presAssocID="{1FA3EEA7-5F1B-45EE-A52E-4C9EC3820F7C}" presName="rootComposite"/>
      <dgm:spPr/>
    </dgm:pt>
    <dgm:pt modelId="{659500E4-3DAB-4477-B558-BDE972A38A84}" type="pres">
      <dgm:prSet presAssocID="{1FA3EEA7-5F1B-45EE-A52E-4C9EC3820F7C}" presName="hierChild4"/>
      <dgm:spPr/>
    </dgm:pt>
    <dgm:pt modelId="{0198AB3B-C378-4BB4-B0D4-4223859C768B}" type="pres">
      <dgm:prSet presAssocID="{1FA3EEA7-5F1B-45EE-A52E-4C9EC3820F7C}" presName="hierChild5"/>
      <dgm:spPr/>
    </dgm:pt>
    <dgm:pt modelId="{A8D0F69F-26D7-4627-AF03-FADA340B2372}" type="pres">
      <dgm:prSet presAssocID="{1FA3EEA7-5F1B-45EE-A52E-4C9EC3820F7C}" presName="rootText" presStyleLbl="node3" presStyleIdx="4" presStyleCnt="5">
        <dgm:presLayoutVars>
          <dgm:chPref val="3"/>
        </dgm:presLayoutVars>
      </dgm:prSet>
      <dgm:spPr/>
    </dgm:pt>
    <dgm:pt modelId="{CCF26DC6-087A-4EA3-A24B-E165314C20F9}" type="pres">
      <dgm:prSet presAssocID="{1FA3EEA7-5F1B-45EE-A52E-4C9EC3820F7C}" presName="rootConnector" presStyleLbl="node3" presStyleIdx="4" presStyleCnt="5"/>
      <dgm:spPr/>
    </dgm:pt>
  </dgm:ptLst>
  <dgm:cxnLst>
    <dgm:cxn modelId="{A289710F-CA07-4C7D-9B09-62C5C9D31A69}" srcId="{099A4A79-0CFE-414D-B3F8-0E6D3C59B6F3}" destId="{283D7395-27E4-46A4-BAD0-7C324E3F7CD2}" srcOrd="0" destOrd="0" parTransId="{F8BCF83A-53B6-48A4-8520-BD57876B0255}" sibTransId="{9757AED0-6EE2-4F5C-836D-69C70C20349E}"/>
    <dgm:cxn modelId="{C2526D72-CC5A-4427-B7DD-0D5D2C8F27DB}" srcId="{283D7395-27E4-46A4-BAD0-7C324E3F7CD2}" destId="{12CEF998-6D2C-4DC0-892F-545580631263}" srcOrd="0" destOrd="0" parTransId="{9258026B-8608-4AE2-8161-C983B5F60959}" sibTransId="{6D586836-CE5A-40D0-BFD1-B7FE16202E39}"/>
    <dgm:cxn modelId="{684B800B-D9C0-442E-A02D-3E2B2835CF35}" srcId="{12CEF998-6D2C-4DC0-892F-545580631263}" destId="{137B9010-A966-4DFB-B923-81641045A020}" srcOrd="0" destOrd="0" parTransId="{DCB3D521-DDE8-4A2B-A764-82CDC53DA4B8}" sibTransId="{BBEDA0A5-CFE2-49D4-9D23-9B5AA3BA8641}"/>
    <dgm:cxn modelId="{E93967AC-B957-4CA4-AB99-52A54C580E8B}" srcId="{12CEF998-6D2C-4DC0-892F-545580631263}" destId="{EDF9245B-9F0E-4133-B651-D2A515AD395D}" srcOrd="1" destOrd="0" parTransId="{014AE1D1-F5AD-4C2E-B96E-61A322D70215}" sibTransId="{B638F82A-F487-4D9D-A207-852D56FF212C}"/>
    <dgm:cxn modelId="{888D13F5-01A0-4350-9BA3-782ADD4F7562}" srcId="{283D7395-27E4-46A4-BAD0-7C324E3F7CD2}" destId="{D43F6D01-42BB-490C-A177-25086BCB87B3}" srcOrd="1" destOrd="0" parTransId="{501B835E-D670-4130-88D3-4F14787D7C2B}" sibTransId="{A7C95BF3-14C9-43B0-ABC5-7B9F693EF06E}"/>
    <dgm:cxn modelId="{0D092477-BFFE-4E0C-AE2D-B7A0658340CE}" srcId="{D43F6D01-42BB-490C-A177-25086BCB87B3}" destId="{D05035BA-82F4-4F10-8A9D-D354679DBD19}" srcOrd="0" destOrd="0" parTransId="{A3204689-3AE9-432C-9653-54F1DA0FD1FC}" sibTransId="{C74E84D9-327A-417A-A5CD-7EAF0FAC0850}"/>
    <dgm:cxn modelId="{139037EA-45A8-4B5D-B2E5-CAA289C58B16}" srcId="{D43F6D01-42BB-490C-A177-25086BCB87B3}" destId="{4CFA3990-071B-4908-91D2-8AD7699A0F4A}" srcOrd="1" destOrd="0" parTransId="{6F3C13F7-E91E-4A45-946F-A997FC4AAD62}" sibTransId="{B2CF0ECA-91E9-4667-B623-EE109D4A70BD}"/>
    <dgm:cxn modelId="{FC0B34C0-3820-459A-A291-903B3EE0AE7D}" srcId="{283D7395-27E4-46A4-BAD0-7C324E3F7CD2}" destId="{7F5BA794-F7FC-446E-9484-A546CE179D6B}" srcOrd="2" destOrd="0" parTransId="{2A3B1469-AB51-4BDA-BF19-4F374E5A7C85}" sibTransId="{6909C0AD-C512-4BF1-B404-04FA7A8042B9}"/>
    <dgm:cxn modelId="{8345B601-454C-4E75-8409-780EB32F56F2}" srcId="{7F5BA794-F7FC-446E-9484-A546CE179D6B}" destId="{1FA3EEA7-5F1B-45EE-A52E-4C9EC3820F7C}" srcOrd="0" destOrd="0" parTransId="{0DC021BE-3BA9-4370-BFF4-35C9C240F236}" sibTransId="{239A61D7-3FB0-4CC4-8AD4-4A33DEEB56FE}"/>
    <dgm:cxn modelId="{4D0ED62B-AA2E-4529-A7CF-AF1036CC86D0}" type="presOf" srcId="{099A4A79-0CFE-414D-B3F8-0E6D3C59B6F3}" destId="{8618669D-232C-4184-A443-605BDA500C54}" srcOrd="0" destOrd="0"/>
    <dgm:cxn modelId="{A6921AE2-506E-481C-AA90-9C71FFEF7D4E}" type="presParOf" srcId="{8618669D-232C-4184-A443-605BDA500C54}" destId="{5DB2528F-92FF-4A3E-A4B0-F0E1B8A13883}" srcOrd="0" destOrd="0"/>
    <dgm:cxn modelId="{512DB54D-912A-48CA-8D11-667218E02ADB}" type="presParOf" srcId="{5DB2528F-92FF-4A3E-A4B0-F0E1B8A13883}" destId="{55A454A7-AA83-46D7-98BD-836607C87B24}" srcOrd="0" destOrd="0"/>
    <dgm:cxn modelId="{FF9C2CFD-AA05-4FD0-80EA-04C399F51497}" type="presParOf" srcId="{5DB2528F-92FF-4A3E-A4B0-F0E1B8A13883}" destId="{292F3ACC-7184-4D08-9F10-68C653BF4159}" srcOrd="1" destOrd="0"/>
    <dgm:cxn modelId="{1570C5F6-9BB6-4470-A1C8-EB33E2229C47}" type="presParOf" srcId="{5DB2528F-92FF-4A3E-A4B0-F0E1B8A13883}" destId="{935E98F4-5FEB-457B-9B43-E4AD7642F11B}" srcOrd="2" destOrd="0"/>
    <dgm:cxn modelId="{8DA8BA18-E48B-4964-A327-0005C47F764B}" type="presParOf" srcId="{55A454A7-AA83-46D7-98BD-836607C87B24}" destId="{C0170909-3DE0-463A-9D0D-C5A65B05B566}" srcOrd="0" destOrd="0"/>
    <dgm:cxn modelId="{9468E2A5-EA19-477B-961E-AD515E068B11}" type="presOf" srcId="{283D7395-27E4-46A4-BAD0-7C324E3F7CD2}" destId="{C0170909-3DE0-463A-9D0D-C5A65B05B566}" srcOrd="0" destOrd="0"/>
    <dgm:cxn modelId="{1C78FEAC-58F9-40BE-A9B3-4EAE76B5B5F2}" type="presParOf" srcId="{55A454A7-AA83-46D7-98BD-836607C87B24}" destId="{E966393C-5F72-4918-95B6-2D1A747C97A5}" srcOrd="1" destOrd="0"/>
    <dgm:cxn modelId="{9C9C3B1E-6A53-49A1-9AC8-87DAF73FC10A}" type="presOf" srcId="{283D7395-27E4-46A4-BAD0-7C324E3F7CD2}" destId="{E966393C-5F72-4918-95B6-2D1A747C97A5}" srcOrd="0" destOrd="0"/>
    <dgm:cxn modelId="{64C5877F-9083-4C8E-9C31-6D19E039A5FB}" type="presParOf" srcId="{292F3ACC-7184-4D08-9F10-68C653BF4159}" destId="{A144C531-3ED5-4F7A-9CC2-E121CDF93B78}" srcOrd="0" destOrd="0"/>
    <dgm:cxn modelId="{B374DF26-F975-4B36-8CA3-576210A99089}" type="presOf" srcId="{9258026B-8608-4AE2-8161-C983B5F60959}" destId="{A144C531-3ED5-4F7A-9CC2-E121CDF93B78}" srcOrd="0" destOrd="0"/>
    <dgm:cxn modelId="{749CDFFF-FB41-4E22-91EB-32ABE779CE61}" type="presParOf" srcId="{292F3ACC-7184-4D08-9F10-68C653BF4159}" destId="{02D3AD6C-5A9E-4A76-A810-9BC46A9CECCA}" srcOrd="1" destOrd="0"/>
    <dgm:cxn modelId="{AE404E16-D281-4A4C-B1E9-9A4972257222}" type="presParOf" srcId="{02D3AD6C-5A9E-4A76-A810-9BC46A9CECCA}" destId="{B96033E1-492C-4AEC-95FF-59806AEC9F26}" srcOrd="0" destOrd="0"/>
    <dgm:cxn modelId="{AC7180D5-A728-4B67-BC90-8BA7417BE99F}" type="presParOf" srcId="{02D3AD6C-5A9E-4A76-A810-9BC46A9CECCA}" destId="{AE3D4ACF-C72D-4642-A698-FC74E125E5A7}" srcOrd="1" destOrd="0"/>
    <dgm:cxn modelId="{A172177B-7EF4-4A96-997F-D6826176CD12}" type="presParOf" srcId="{02D3AD6C-5A9E-4A76-A810-9BC46A9CECCA}" destId="{648DEF7B-D146-446D-8DDB-6F0E3A6788A7}" srcOrd="2" destOrd="0"/>
    <dgm:cxn modelId="{58B6F31B-6A6F-4173-BC75-88D30657CA84}" type="presParOf" srcId="{B96033E1-492C-4AEC-95FF-59806AEC9F26}" destId="{CAB2A37E-71A3-4639-9131-494EF1CF60B8}" srcOrd="0" destOrd="0"/>
    <dgm:cxn modelId="{E4A4CABA-588F-4E2B-AD30-7159853B950A}" type="presOf" srcId="{12CEF998-6D2C-4DC0-892F-545580631263}" destId="{CAB2A37E-71A3-4639-9131-494EF1CF60B8}" srcOrd="0" destOrd="0"/>
    <dgm:cxn modelId="{3F618B32-2C04-45BB-A1D7-71557582C331}" type="presParOf" srcId="{B96033E1-492C-4AEC-95FF-59806AEC9F26}" destId="{2DC8F69C-FD34-4742-A200-55F9A3CD7269}" srcOrd="1" destOrd="0"/>
    <dgm:cxn modelId="{71A91ABC-6998-4436-83AB-566AD0DB74E7}" type="presOf" srcId="{12CEF998-6D2C-4DC0-892F-545580631263}" destId="{2DC8F69C-FD34-4742-A200-55F9A3CD7269}" srcOrd="0" destOrd="0"/>
    <dgm:cxn modelId="{70BD6A4E-8A88-40C4-8F27-637B4F4860EF}" type="presParOf" srcId="{AE3D4ACF-C72D-4642-A698-FC74E125E5A7}" destId="{D5204E67-1B1B-4659-897C-01C644E77F9F}" srcOrd="0" destOrd="0"/>
    <dgm:cxn modelId="{ED12F9B2-1493-437B-8B13-7C17D8FAA0B1}" type="presOf" srcId="{DCB3D521-DDE8-4A2B-A764-82CDC53DA4B8}" destId="{D5204E67-1B1B-4659-897C-01C644E77F9F}" srcOrd="0" destOrd="0"/>
    <dgm:cxn modelId="{AF50692F-40A0-4471-970B-FFC996F50625}" type="presParOf" srcId="{AE3D4ACF-C72D-4642-A698-FC74E125E5A7}" destId="{08C90D19-EC32-4655-9D81-B0DDE685D2EA}" srcOrd="1" destOrd="0"/>
    <dgm:cxn modelId="{BA792C6E-7D40-47B5-B5AD-2BCAD69EEF56}" type="presParOf" srcId="{08C90D19-EC32-4655-9D81-B0DDE685D2EA}" destId="{8737A373-00F6-4E29-8930-2C593781DC35}" srcOrd="0" destOrd="0"/>
    <dgm:cxn modelId="{FB86A4B7-52B2-47BC-AD0F-BF9B12B6C462}" type="presParOf" srcId="{08C90D19-EC32-4655-9D81-B0DDE685D2EA}" destId="{062652DA-45FF-4973-B124-B497478389C6}" srcOrd="1" destOrd="0"/>
    <dgm:cxn modelId="{0E017543-D4FF-4A3B-8360-A003B667011A}" type="presParOf" srcId="{08C90D19-EC32-4655-9D81-B0DDE685D2EA}" destId="{DCC83395-C90E-4DEA-89B5-C3B810716B83}" srcOrd="2" destOrd="0"/>
    <dgm:cxn modelId="{7D8BD307-AEEA-4EC5-9712-85E628BE5322}" type="presParOf" srcId="{8737A373-00F6-4E29-8930-2C593781DC35}" destId="{362B2313-ADED-4191-814F-178FE5F6FEE3}" srcOrd="0" destOrd="0"/>
    <dgm:cxn modelId="{64F9B7B6-FC18-48C9-A0DF-0EE6A27B726D}" type="presOf" srcId="{137B9010-A966-4DFB-B923-81641045A020}" destId="{362B2313-ADED-4191-814F-178FE5F6FEE3}" srcOrd="0" destOrd="0"/>
    <dgm:cxn modelId="{940564C1-BBE2-456E-9F55-1299CDA83E01}" type="presParOf" srcId="{8737A373-00F6-4E29-8930-2C593781DC35}" destId="{8093B0C7-1E31-4EC0-91C6-5C2667E44B97}" srcOrd="1" destOrd="0"/>
    <dgm:cxn modelId="{974F9103-D061-4FF8-B887-EAB003ADC31C}" type="presOf" srcId="{137B9010-A966-4DFB-B923-81641045A020}" destId="{8093B0C7-1E31-4EC0-91C6-5C2667E44B97}" srcOrd="0" destOrd="0"/>
    <dgm:cxn modelId="{10E49B7C-693D-499E-9061-262DB0A02F8E}" type="presParOf" srcId="{AE3D4ACF-C72D-4642-A698-FC74E125E5A7}" destId="{51881AE5-CE13-43AA-B42B-4369965F9CD4}" srcOrd="2" destOrd="0"/>
    <dgm:cxn modelId="{C03F9188-0740-49F1-B336-D746D95DB6BD}" type="presOf" srcId="{014AE1D1-F5AD-4C2E-B96E-61A322D70215}" destId="{51881AE5-CE13-43AA-B42B-4369965F9CD4}" srcOrd="0" destOrd="0"/>
    <dgm:cxn modelId="{590AE426-CA75-4746-8870-57603E6D012A}" type="presParOf" srcId="{AE3D4ACF-C72D-4642-A698-FC74E125E5A7}" destId="{4D381163-23D1-4E53-BF6B-21A7EDC95D00}" srcOrd="3" destOrd="0"/>
    <dgm:cxn modelId="{892FEF3F-1098-4324-88FA-FE6801161CF1}" type="presParOf" srcId="{4D381163-23D1-4E53-BF6B-21A7EDC95D00}" destId="{4900AA37-D9C3-48E4-B1CE-CB1014EDE6F5}" srcOrd="0" destOrd="0"/>
    <dgm:cxn modelId="{4F29CA15-7AFA-4795-96C9-41F72169A866}" type="presParOf" srcId="{4D381163-23D1-4E53-BF6B-21A7EDC95D00}" destId="{F3011F92-EF7A-4824-A94A-77524800EDC8}" srcOrd="1" destOrd="0"/>
    <dgm:cxn modelId="{AD4FBEE9-13FD-4651-A20F-A427B84F51EA}" type="presParOf" srcId="{4D381163-23D1-4E53-BF6B-21A7EDC95D00}" destId="{8A572D0D-C882-49C3-9931-7DC0F3940DE3}" srcOrd="2" destOrd="0"/>
    <dgm:cxn modelId="{D0CB1F56-5B90-4A05-AC6D-C96AF2471847}" type="presParOf" srcId="{4900AA37-D9C3-48E4-B1CE-CB1014EDE6F5}" destId="{C17B95A0-B1E6-4F51-8442-33C0189C0D93}" srcOrd="0" destOrd="0"/>
    <dgm:cxn modelId="{A8A10C56-1C12-468A-8663-1EFB8080B8BB}" type="presOf" srcId="{EDF9245B-9F0E-4133-B651-D2A515AD395D}" destId="{C17B95A0-B1E6-4F51-8442-33C0189C0D93}" srcOrd="0" destOrd="0"/>
    <dgm:cxn modelId="{2AD69E28-D7DF-4A79-8A34-7529F34997B0}" type="presParOf" srcId="{4900AA37-D9C3-48E4-B1CE-CB1014EDE6F5}" destId="{ECB1388E-A13E-4B3D-8A6A-4F0D68CA03F7}" srcOrd="1" destOrd="0"/>
    <dgm:cxn modelId="{978092D1-9B50-4ACC-A02D-D613482492D2}" type="presOf" srcId="{EDF9245B-9F0E-4133-B651-D2A515AD395D}" destId="{ECB1388E-A13E-4B3D-8A6A-4F0D68CA03F7}" srcOrd="0" destOrd="0"/>
    <dgm:cxn modelId="{C667532A-E9A6-4FBF-A4C3-780DA172A281}" type="presParOf" srcId="{292F3ACC-7184-4D08-9F10-68C653BF4159}" destId="{E464FC53-36E8-44D3-B8FF-9E0F4699BFD0}" srcOrd="2" destOrd="0"/>
    <dgm:cxn modelId="{A35BCD98-BAC2-4A44-817E-DB484B53366B}" type="presOf" srcId="{501B835E-D670-4130-88D3-4F14787D7C2B}" destId="{E464FC53-36E8-44D3-B8FF-9E0F4699BFD0}" srcOrd="0" destOrd="0"/>
    <dgm:cxn modelId="{F316C870-46FB-4B64-B8DB-60EEE8ED82B4}" type="presParOf" srcId="{292F3ACC-7184-4D08-9F10-68C653BF4159}" destId="{B9505967-CD29-4FFE-84FC-A01C7FC3BC2B}" srcOrd="3" destOrd="0"/>
    <dgm:cxn modelId="{D570062D-4E8A-4A77-A27B-D5367B346E6C}" type="presParOf" srcId="{B9505967-CD29-4FFE-84FC-A01C7FC3BC2B}" destId="{76239559-3040-4C2F-BDC9-3682F5583748}" srcOrd="0" destOrd="0"/>
    <dgm:cxn modelId="{BC706657-84E3-4C6F-91B5-5EC8A0A05203}" type="presParOf" srcId="{B9505967-CD29-4FFE-84FC-A01C7FC3BC2B}" destId="{FB37B9BE-CB2C-4612-8E45-42C32130B7ED}" srcOrd="1" destOrd="0"/>
    <dgm:cxn modelId="{4BAA1C36-C475-469A-A463-1D38CC8287BA}" type="presParOf" srcId="{B9505967-CD29-4FFE-84FC-A01C7FC3BC2B}" destId="{7ABF5B75-AD97-4EF9-9A53-0BC65DA8F21A}" srcOrd="2" destOrd="0"/>
    <dgm:cxn modelId="{E1569B28-2FAA-4089-BA49-FED3A52F36C8}" type="presParOf" srcId="{76239559-3040-4C2F-BDC9-3682F5583748}" destId="{49C38336-F5FA-4968-9614-789CF8836591}" srcOrd="0" destOrd="0"/>
    <dgm:cxn modelId="{C169BB53-A6F4-40F8-8490-B54C35FCDC64}" type="presOf" srcId="{D43F6D01-42BB-490C-A177-25086BCB87B3}" destId="{49C38336-F5FA-4968-9614-789CF8836591}" srcOrd="0" destOrd="0"/>
    <dgm:cxn modelId="{17E1BE63-4587-47FE-A48D-190FE46D5B5D}" type="presParOf" srcId="{76239559-3040-4C2F-BDC9-3682F5583748}" destId="{E2D14A77-21EC-4AB5-A811-9D8AF88B19D1}" srcOrd="1" destOrd="0"/>
    <dgm:cxn modelId="{9CB54C23-0FDF-4F37-9067-D843E0431434}" type="presOf" srcId="{D43F6D01-42BB-490C-A177-25086BCB87B3}" destId="{E2D14A77-21EC-4AB5-A811-9D8AF88B19D1}" srcOrd="0" destOrd="0"/>
    <dgm:cxn modelId="{04B95B26-11CD-431F-AC55-63F3D8E270F5}" type="presParOf" srcId="{FB37B9BE-CB2C-4612-8E45-42C32130B7ED}" destId="{24759938-D6AD-43BB-9EB8-F33A27F8DA0B}" srcOrd="0" destOrd="0"/>
    <dgm:cxn modelId="{F809E8F5-9167-4F57-9805-DA40890CDB2F}" type="presOf" srcId="{A3204689-3AE9-432C-9653-54F1DA0FD1FC}" destId="{24759938-D6AD-43BB-9EB8-F33A27F8DA0B}" srcOrd="0" destOrd="0"/>
    <dgm:cxn modelId="{BA96E311-D047-46CD-ABCC-24D5F6B07155}" type="presParOf" srcId="{FB37B9BE-CB2C-4612-8E45-42C32130B7ED}" destId="{60ED48A4-A71E-4C7A-BC82-3E21CE5E4DF9}" srcOrd="1" destOrd="0"/>
    <dgm:cxn modelId="{B641B0EA-4939-4EE8-9303-DBF17AF79047}" type="presParOf" srcId="{60ED48A4-A71E-4C7A-BC82-3E21CE5E4DF9}" destId="{43181456-A612-4D82-89AE-D6953ACE0420}" srcOrd="0" destOrd="0"/>
    <dgm:cxn modelId="{80A72ECD-88D2-434C-949C-0CF8260FBA77}" type="presParOf" srcId="{60ED48A4-A71E-4C7A-BC82-3E21CE5E4DF9}" destId="{11153C0E-3330-4491-935D-912E4C009E40}" srcOrd="1" destOrd="0"/>
    <dgm:cxn modelId="{C33DA337-4627-45E4-ACAA-CFFCC1FF6592}" type="presParOf" srcId="{60ED48A4-A71E-4C7A-BC82-3E21CE5E4DF9}" destId="{3A9826E0-165E-4020-8132-97588879F064}" srcOrd="2" destOrd="0"/>
    <dgm:cxn modelId="{4E246EAE-4480-4665-917F-50EDEB061C85}" type="presParOf" srcId="{43181456-A612-4D82-89AE-D6953ACE0420}" destId="{B168EB06-B2FF-4D31-BA03-7C0D2811BAE1}" srcOrd="0" destOrd="0"/>
    <dgm:cxn modelId="{03E05D7F-E8A9-4F42-891E-51F174C544B6}" type="presOf" srcId="{D05035BA-82F4-4F10-8A9D-D354679DBD19}" destId="{B168EB06-B2FF-4D31-BA03-7C0D2811BAE1}" srcOrd="0" destOrd="0"/>
    <dgm:cxn modelId="{D375B61D-9043-46C3-97C8-5BDDC34F52F1}" type="presParOf" srcId="{43181456-A612-4D82-89AE-D6953ACE0420}" destId="{5B5FA83A-4C61-433B-B82E-DE2FFAF68E52}" srcOrd="1" destOrd="0"/>
    <dgm:cxn modelId="{2D72A008-9D5D-4CA0-A410-405A4120BBDB}" type="presOf" srcId="{D05035BA-82F4-4F10-8A9D-D354679DBD19}" destId="{5B5FA83A-4C61-433B-B82E-DE2FFAF68E52}" srcOrd="0" destOrd="0"/>
    <dgm:cxn modelId="{733A88C4-A2A3-4779-B256-AD6A796BE266}" type="presParOf" srcId="{FB37B9BE-CB2C-4612-8E45-42C32130B7ED}" destId="{059E4856-4EDC-40E7-B55D-FE3842E3B8CB}" srcOrd="2" destOrd="0"/>
    <dgm:cxn modelId="{26C4D09E-D505-4D27-8035-E41E9C73B4C0}" type="presOf" srcId="{6F3C13F7-E91E-4A45-946F-A997FC4AAD62}" destId="{059E4856-4EDC-40E7-B55D-FE3842E3B8CB}" srcOrd="0" destOrd="0"/>
    <dgm:cxn modelId="{B8D5BB97-9ED2-47EC-ACB1-89A588610EA2}" type="presParOf" srcId="{FB37B9BE-CB2C-4612-8E45-42C32130B7ED}" destId="{EC0EFAA4-959E-45C8-99EC-3B56142C2D87}" srcOrd="3" destOrd="0"/>
    <dgm:cxn modelId="{C281D284-F2DC-4553-B201-80BA439EA3FD}" type="presParOf" srcId="{EC0EFAA4-959E-45C8-99EC-3B56142C2D87}" destId="{39B477BD-4F19-4E5B-9D00-AD22379E6C5C}" srcOrd="0" destOrd="0"/>
    <dgm:cxn modelId="{80F35750-2DF5-424E-80B1-305D2D394BAE}" type="presParOf" srcId="{EC0EFAA4-959E-45C8-99EC-3B56142C2D87}" destId="{638BC79C-C8E7-4F2C-BF5F-B8E014B5D51F}" srcOrd="1" destOrd="0"/>
    <dgm:cxn modelId="{F2519BF4-41F6-4751-AB82-788AEF5A4E89}" type="presParOf" srcId="{EC0EFAA4-959E-45C8-99EC-3B56142C2D87}" destId="{A3B83017-FAFA-4F51-A198-22A80BC22948}" srcOrd="2" destOrd="0"/>
    <dgm:cxn modelId="{2A25EB85-F598-4D60-A3C4-1E926AA91838}" type="presParOf" srcId="{39B477BD-4F19-4E5B-9D00-AD22379E6C5C}" destId="{64517E6E-A070-4BBF-83F7-AD22E58774B7}" srcOrd="0" destOrd="0"/>
    <dgm:cxn modelId="{723D0CD6-98D2-43E8-977D-B76E558CA0BE}" type="presOf" srcId="{4CFA3990-071B-4908-91D2-8AD7699A0F4A}" destId="{64517E6E-A070-4BBF-83F7-AD22E58774B7}" srcOrd="0" destOrd="0"/>
    <dgm:cxn modelId="{901C69A4-F632-41DB-B9D9-EA0BED7347D3}" type="presParOf" srcId="{39B477BD-4F19-4E5B-9D00-AD22379E6C5C}" destId="{D617EDD6-08EA-4ECF-88EC-C2666D99DF41}" srcOrd="1" destOrd="0"/>
    <dgm:cxn modelId="{4F71F706-FB0E-47D8-BA45-81332873A8F0}" type="presOf" srcId="{4CFA3990-071B-4908-91D2-8AD7699A0F4A}" destId="{D617EDD6-08EA-4ECF-88EC-C2666D99DF41}" srcOrd="0" destOrd="0"/>
    <dgm:cxn modelId="{AC6E5290-9CBB-456C-824E-10D93473570E}" type="presParOf" srcId="{292F3ACC-7184-4D08-9F10-68C653BF4159}" destId="{9B15BF39-6742-4811-ABB7-ED50E048F51B}" srcOrd="4" destOrd="0"/>
    <dgm:cxn modelId="{F137C470-6F06-48F9-8DD1-CC3E5A4A57E5}" type="presOf" srcId="{2A3B1469-AB51-4BDA-BF19-4F374E5A7C85}" destId="{9B15BF39-6742-4811-ABB7-ED50E048F51B}" srcOrd="0" destOrd="0"/>
    <dgm:cxn modelId="{DDB1FCA6-8F33-43AE-B0C7-E62CCE780E02}" type="presParOf" srcId="{292F3ACC-7184-4D08-9F10-68C653BF4159}" destId="{24C7EC61-BA33-4963-92B2-6017B694BF44}" srcOrd="5" destOrd="0"/>
    <dgm:cxn modelId="{B7F03AEA-AE38-4016-B896-EE601F10BB52}" type="presParOf" srcId="{24C7EC61-BA33-4963-92B2-6017B694BF44}" destId="{5B66D798-6059-4988-BAA9-97F95BAEEE2A}" srcOrd="0" destOrd="0"/>
    <dgm:cxn modelId="{0386F397-E39E-41AD-AD82-AD3DE22E910F}" type="presParOf" srcId="{24C7EC61-BA33-4963-92B2-6017B694BF44}" destId="{3BB9DCD4-A717-4FA7-805E-91D1F8FAE68F}" srcOrd="1" destOrd="0"/>
    <dgm:cxn modelId="{333588B8-837A-4595-918F-BD0B30C30920}" type="presParOf" srcId="{24C7EC61-BA33-4963-92B2-6017B694BF44}" destId="{BB9F719C-AF5D-4770-A38C-9015FE432591}" srcOrd="2" destOrd="0"/>
    <dgm:cxn modelId="{8B75348F-0FB3-4643-8FAA-775FC147A594}" type="presParOf" srcId="{5B66D798-6059-4988-BAA9-97F95BAEEE2A}" destId="{95ECEE42-2FA6-4D47-9FE9-E00D90E5F6F5}" srcOrd="0" destOrd="0"/>
    <dgm:cxn modelId="{49B54825-328E-4D42-8C8A-116DA7C4DD3B}" type="presOf" srcId="{7F5BA794-F7FC-446E-9484-A546CE179D6B}" destId="{95ECEE42-2FA6-4D47-9FE9-E00D90E5F6F5}" srcOrd="0" destOrd="0"/>
    <dgm:cxn modelId="{CE60D33B-619C-4E3F-8D91-FFB0BBB605F3}" type="presParOf" srcId="{5B66D798-6059-4988-BAA9-97F95BAEEE2A}" destId="{AA8BECA7-4925-4B6A-9821-74FB517C33AD}" srcOrd="1" destOrd="0"/>
    <dgm:cxn modelId="{B4095067-E09F-4934-9682-BD024A772471}" type="presOf" srcId="{7F5BA794-F7FC-446E-9484-A546CE179D6B}" destId="{AA8BECA7-4925-4B6A-9821-74FB517C33AD}" srcOrd="0" destOrd="0"/>
    <dgm:cxn modelId="{9097D92E-7757-43CE-A34B-74BF5EFFA7AA}" type="presParOf" srcId="{3BB9DCD4-A717-4FA7-805E-91D1F8FAE68F}" destId="{F83AF91D-CE64-4263-B38D-5A03C2157C81}" srcOrd="0" destOrd="0"/>
    <dgm:cxn modelId="{93FB2C29-FCF4-479E-A73F-ED73CF82321B}" type="presOf" srcId="{0DC021BE-3BA9-4370-BFF4-35C9C240F236}" destId="{F83AF91D-CE64-4263-B38D-5A03C2157C81}" srcOrd="0" destOrd="0"/>
    <dgm:cxn modelId="{796A1E7C-AFA5-4118-9AC5-B40F5E774B6B}" type="presParOf" srcId="{3BB9DCD4-A717-4FA7-805E-91D1F8FAE68F}" destId="{13679FD3-2D1E-4E54-8202-F479A41F0FF9}" srcOrd="1" destOrd="0"/>
    <dgm:cxn modelId="{AE6D2153-0C06-497F-A1C9-D6574DB5DBFD}" type="presParOf" srcId="{13679FD3-2D1E-4E54-8202-F479A41F0FF9}" destId="{F6BDADD4-7698-401E-9464-5CA0298FCCA1}" srcOrd="0" destOrd="0"/>
    <dgm:cxn modelId="{3AC94C1B-2E0B-4920-B539-B7933D6DF21C}" type="presParOf" srcId="{13679FD3-2D1E-4E54-8202-F479A41F0FF9}" destId="{659500E4-3DAB-4477-B558-BDE972A38A84}" srcOrd="1" destOrd="0"/>
    <dgm:cxn modelId="{7B8950AF-502E-4F72-A937-8B6597F0754E}" type="presParOf" srcId="{13679FD3-2D1E-4E54-8202-F479A41F0FF9}" destId="{0198AB3B-C378-4BB4-B0D4-4223859C768B}" srcOrd="2" destOrd="0"/>
    <dgm:cxn modelId="{401F87A0-F7A3-4F01-A19E-7FA793B52130}" type="presParOf" srcId="{F6BDADD4-7698-401E-9464-5CA0298FCCA1}" destId="{A8D0F69F-26D7-4627-AF03-FADA340B2372}" srcOrd="0" destOrd="0"/>
    <dgm:cxn modelId="{69AC26D0-D358-40FC-AD50-4FFB1770DA09}" type="presOf" srcId="{1FA3EEA7-5F1B-45EE-A52E-4C9EC3820F7C}" destId="{A8D0F69F-26D7-4627-AF03-FADA340B2372}" srcOrd="0" destOrd="0"/>
    <dgm:cxn modelId="{5AFA5D78-EAD7-4C34-928C-8E4A877954D5}" type="presParOf" srcId="{F6BDADD4-7698-401E-9464-5CA0298FCCA1}" destId="{CCF26DC6-087A-4EA3-A24B-E165314C20F9}" srcOrd="1" destOrd="0"/>
    <dgm:cxn modelId="{DEF4DCD8-8FA6-4B4B-A600-723BD7ABF1B1}" type="presOf" srcId="{1FA3EEA7-5F1B-45EE-A52E-4C9EC3820F7C}" destId="{CCF26DC6-087A-4EA3-A24B-E165314C20F9}" srcOrd="0" destOrd="0"/>
  </dgm:cxnLst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6A22C5F-56EC-440B-8FCB-5AF411E65CF2}" type="doc">
      <dgm:prSet loTypeId="urn:microsoft.com/office/officeart/2005/8/layout/orgChart1" qsTypeId="urn:microsoft.com/office/officeart/2005/8/quickstyle/simple1" csTypeId="urn:microsoft.com/office/officeart/2005/8/colors/accent1_2"/>
      <dgm:spPr/>
    </dgm:pt>
    <dgm:pt modelId="{0DE43D4E-3586-4DEB-96A9-FE9AB334B601}">
      <dgm:prSet/>
      <dgm:spPr/>
      <dgm:t>
        <a:bodyPr vert="horz" wrap="square" lIns="0" tIns="0" rIns="0" bIns="0" anchor="ctr" anchorCtr="0"/>
        <a:p>
          <a:pPr algn="ctr"/>
          <a:r>
            <a:rPr lang="sr-Latn-CS" b="1" dirty="0">
              <a:solidFill>
                <a:schemeClr val="tx1"/>
              </a:solidFill>
              <a:latin typeface="Arial" panose="020B0604020202020204" pitchFamily="34" charset="0"/>
            </a:rPr>
            <a:t>SLUŽBA</a:t>
          </a:r>
          <a:endParaRPr lang="sr-Latn-CS" b="1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b="1" dirty="0">
              <a:solidFill>
                <a:schemeClr val="tx1"/>
              </a:solidFill>
              <a:latin typeface="Arial" panose="020B0604020202020204" pitchFamily="34" charset="0"/>
            </a:rPr>
            <a:t>Hotelsko 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domaćinst 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1448F1D7-341A-437A-A842-1DDF0B638C71}" cxnId="{0EBAE953-E275-47F0-B8AE-4572FE1BD6AD}" type="parTrans">
      <dgm:prSet/>
      <dgm:spPr/>
    </dgm:pt>
    <dgm:pt modelId="{012992AE-53C4-4855-A76D-CEC3672EC0F1}" cxnId="{0EBAE953-E275-47F0-B8AE-4572FE1BD6AD}" type="sibTrans">
      <dgm:prSet/>
      <dgm:spPr/>
    </dgm:pt>
    <dgm:pt modelId="{1BD37F20-D475-44D9-9778-37FA3539A284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Odeljenje     održavanja higijene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Nadzornik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C8FCEC0F-8BCC-435F-B566-EA82E01D37F8}" cxnId="{2E6F7552-E359-4861-9C0C-56AB80BAF034}" type="parTrans">
      <dgm:prSet/>
      <dgm:spPr/>
    </dgm:pt>
    <dgm:pt modelId="{CD2DD3AA-C4F3-4431-ADBB-D8BB2DABA877}" cxnId="{2E6F7552-E359-4861-9C0C-56AB80BAF034}" type="sibTrans">
      <dgm:prSet/>
      <dgm:spPr/>
    </dgm:pt>
    <dgm:pt modelId="{50F79605-C01C-4AE0-AAA3-E7A8DE6F853D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Sobarice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78C8C1C1-1E45-421D-BE40-88BD70BA1CF2}" cxnId="{415CCAAD-670E-42A2-87C9-582ED3967CE2}" type="parTrans">
      <dgm:prSet/>
      <dgm:spPr/>
    </dgm:pt>
    <dgm:pt modelId="{77AF4945-6918-4081-A2CA-3A62D9A64C6B}" cxnId="{415CCAAD-670E-42A2-87C9-582ED3967CE2}" type="sibTrans">
      <dgm:prSet/>
      <dgm:spPr/>
    </dgm:pt>
    <dgm:pt modelId="{7213520F-B8AF-49EA-A760-A2D47666FD2A}">
      <dgm:prSet/>
      <dgm:spPr/>
      <dgm:t>
        <a:bodyPr vert="horz" wrap="square" lIns="0" tIns="0" rIns="0" bIns="0" anchor="ctr" anchorCtr="0"/>
        <a:p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Higijeničarke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8320A264-53ED-4BB1-8B73-BB196C596F57}" cxnId="{CB119399-DEEC-4BFC-9326-B350A92A5C90}" type="parTrans">
      <dgm:prSet/>
      <dgm:spPr/>
    </dgm:pt>
    <dgm:pt modelId="{129FD447-52BE-47A0-B3A1-A9CDA98266A5}" cxnId="{CB119399-DEEC-4BFC-9326-B350A92A5C90}" type="sibTrans">
      <dgm:prSet/>
      <dgm:spPr/>
    </dgm:pt>
    <dgm:pt modelId="{B42C2603-23CD-44AE-8DE5-81F84E8A891B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Odeljenje 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za vešeraj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B99D9204-429E-4534-AD2D-C96FB63463B9}" cxnId="{E7905806-0165-43B9-80EA-453E6A1108D8}" type="parTrans">
      <dgm:prSet/>
      <dgm:spPr/>
    </dgm:pt>
    <dgm:pt modelId="{4E7C464F-A029-492E-AC5C-56B0CC38BC95}" cxnId="{E7905806-0165-43B9-80EA-453E6A1108D8}" type="sibTrans">
      <dgm:prSet/>
      <dgm:spPr/>
    </dgm:pt>
    <dgm:pt modelId="{2F758688-94A7-4EE4-B2FA-BF706DE23F95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Pralje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BA9F30AD-0C3F-40A6-AA76-71A1C2EAC4CA}" cxnId="{F5783FB2-0B36-4450-8E56-2A98E6715F86}" type="parTrans">
      <dgm:prSet/>
      <dgm:spPr/>
    </dgm:pt>
    <dgm:pt modelId="{71A3B51D-99C0-44D6-A035-A302C2DF666C}" cxnId="{F5783FB2-0B36-4450-8E56-2A98E6715F86}" type="sibTrans">
      <dgm:prSet/>
      <dgm:spPr/>
    </dgm:pt>
    <dgm:pt modelId="{5F83C982-D02B-41B6-A0EE-B0D65613D11C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Peglanje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666FC0E6-CCB4-4CDD-BF0D-4F052D2A0E34}" cxnId="{CD230F6E-FDC0-4E89-8264-5EC70D300D2D}" type="parTrans">
      <dgm:prSet/>
      <dgm:spPr/>
    </dgm:pt>
    <dgm:pt modelId="{088F8C75-B45D-4C77-9B1C-86531B4D9148}" cxnId="{CD230F6E-FDC0-4E89-8264-5EC70D300D2D}" type="sibTrans">
      <dgm:prSet/>
      <dgm:spPr/>
    </dgm:pt>
    <dgm:pt modelId="{4FBA7C31-EFB5-4187-A30C-A9757C0CC7B1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Odeljenje 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aranžiranja cveća 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81481F2C-BDCF-4D5D-BE84-7F5A5E6FFCFF}" cxnId="{3443DA40-E414-41EB-AF98-30644AE73FA4}" type="parTrans">
      <dgm:prSet/>
      <dgm:spPr/>
    </dgm:pt>
    <dgm:pt modelId="{9EAE0737-E0BD-4E3A-B9B9-7E77ADEF496D}" cxnId="{3443DA40-E414-41EB-AF98-30644AE73FA4}" type="sibTrans">
      <dgm:prSet/>
      <dgm:spPr/>
    </dgm:pt>
    <dgm:pt modelId="{F289722A-97AA-47DC-A698-DDA56502946A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Aramžer cveća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751BFA49-C58C-4FC9-AF08-6F005498A6B5}" cxnId="{D8C2729B-A47A-473B-9A60-1876B1C8B2A2}" type="parTrans">
      <dgm:prSet/>
      <dgm:spPr/>
    </dgm:pt>
    <dgm:pt modelId="{98268080-3E91-4DA7-ADC9-6D88C884FD74}" cxnId="{D8C2729B-A47A-473B-9A60-1876B1C8B2A2}" type="sibTrans">
      <dgm:prSet/>
      <dgm:spPr/>
    </dgm:pt>
    <dgm:pt modelId="{670183FE-7FB9-4B95-8740-5AEB408C46DC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Vrtlar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F937839E-9AEF-4C16-8244-8ABE390BDA3D}" cxnId="{D0B18923-FE40-4264-8A81-4D32E3D32FB7}" type="parTrans">
      <dgm:prSet/>
      <dgm:spPr/>
    </dgm:pt>
    <dgm:pt modelId="{6F951DEC-D24E-4C8E-AC21-E2A96B15FA66}" cxnId="{D0B18923-FE40-4264-8A81-4D32E3D32FB7}" type="sibTrans">
      <dgm:prSet/>
      <dgm:spPr/>
    </dgm:pt>
    <dgm:pt modelId="{8EEE46CF-3529-4D9C-9C28-A71495D221A0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Odeljenje za opremanje pot. materij.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7E47AF44-0877-4DE0-8533-5F4BF4CB313C}" cxnId="{99C866AA-1ADA-4FBE-B33A-1F355FF21009}" type="parTrans">
      <dgm:prSet/>
      <dgm:spPr/>
    </dgm:pt>
    <dgm:pt modelId="{60909208-4BB2-4857-B4F0-B389DA551EF9}" cxnId="{99C866AA-1ADA-4FBE-B33A-1F355FF21009}" type="sibTrans">
      <dgm:prSet/>
      <dgm:spPr/>
    </dgm:pt>
    <dgm:pt modelId="{EAF578E2-DBCE-4B05-BC58-FAAB0A3D000A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Pom radnici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60C477CD-8CB2-45F9-A16E-4FC0C088E340}" cxnId="{EBCD6812-8CC5-4E0B-8555-01473F91100B}" type="parTrans">
      <dgm:prSet/>
      <dgm:spPr/>
    </dgm:pt>
    <dgm:pt modelId="{F1F268D2-4176-49E7-9318-ECAE009FC0E3}" cxnId="{EBCD6812-8CC5-4E0B-8555-01473F91100B}" type="sibTrans">
      <dgm:prSet/>
      <dgm:spPr/>
    </dgm:pt>
    <dgm:pt modelId="{12E96578-1C6B-4CEC-B081-96C988A110CE}" type="pres">
      <dgm:prSet presAssocID="{06A22C5F-56EC-440B-8FCB-5AF411E65CF2}" presName="hierChild1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C663D44-E4BC-4912-A7CA-39D2F97C72B9}" type="pres">
      <dgm:prSet presAssocID="{0DE43D4E-3586-4DEB-96A9-FE9AB334B601}" presName="hierRoot1">
        <dgm:presLayoutVars>
          <dgm:hierBranch/>
        </dgm:presLayoutVars>
      </dgm:prSet>
      <dgm:spPr/>
    </dgm:pt>
    <dgm:pt modelId="{2BCEE47F-5594-4395-97A4-F133D3014423}" type="pres">
      <dgm:prSet presAssocID="{0DE43D4E-3586-4DEB-96A9-FE9AB334B601}" presName="rootComposite1"/>
      <dgm:spPr/>
    </dgm:pt>
    <dgm:pt modelId="{C436BF19-8918-417A-84B9-0EA0244EB218}" type="pres">
      <dgm:prSet presAssocID="{0DE43D4E-3586-4DEB-96A9-FE9AB334B601}" presName="hierChild2"/>
      <dgm:spPr/>
    </dgm:pt>
    <dgm:pt modelId="{C1B726F0-7F88-41CC-85FF-F3BD0D33C098}" type="pres">
      <dgm:prSet presAssocID="{0DE43D4E-3586-4DEB-96A9-FE9AB334B601}" presName="hierChild3"/>
      <dgm:spPr/>
    </dgm:pt>
    <dgm:pt modelId="{08267926-4A60-48A1-8F02-3C8F42923F71}" type="pres">
      <dgm:prSet presAssocID="{0DE43D4E-3586-4DEB-96A9-FE9AB334B601}" presName="rootText1" presStyleLbl="node0" presStyleIdx="0" presStyleCnt="1">
        <dgm:presLayoutVars>
          <dgm:chPref val="3"/>
        </dgm:presLayoutVars>
      </dgm:prSet>
      <dgm:spPr/>
    </dgm:pt>
    <dgm:pt modelId="{AA557375-325B-4587-B69E-44629B1C364C}" type="pres">
      <dgm:prSet presAssocID="{0DE43D4E-3586-4DEB-96A9-FE9AB334B601}" presName="rootConnector1" presStyleLbl="node1"/>
      <dgm:spPr/>
    </dgm:pt>
    <dgm:pt modelId="{DE42882B-6610-4887-88BE-A4415C0DAE3F}" type="pres">
      <dgm:prSet presAssocID="{C8FCEC0F-8BCC-435F-B566-EA82E01D37F8}" presName="Name35" presStyleLbl="parChTrans1D2" presStyleIdx="0" presStyleCnt="4"/>
      <dgm:spPr/>
    </dgm:pt>
    <dgm:pt modelId="{A2FAD01F-84C5-4076-B084-25BFE93897D6}" type="pres">
      <dgm:prSet presAssocID="{1BD37F20-D475-44D9-9778-37FA3539A284}" presName="hierRoot2">
        <dgm:presLayoutVars>
          <dgm:hierBranch/>
        </dgm:presLayoutVars>
      </dgm:prSet>
      <dgm:spPr/>
    </dgm:pt>
    <dgm:pt modelId="{63744932-81E3-4CE1-950A-64AC4DE4B873}" type="pres">
      <dgm:prSet presAssocID="{1BD37F20-D475-44D9-9778-37FA3539A284}" presName="rootComposite"/>
      <dgm:spPr/>
    </dgm:pt>
    <dgm:pt modelId="{823E91A5-7CD5-42CF-A140-9B4D7D4854C6}" type="pres">
      <dgm:prSet presAssocID="{1BD37F20-D475-44D9-9778-37FA3539A284}" presName="hierChild4"/>
      <dgm:spPr/>
    </dgm:pt>
    <dgm:pt modelId="{1E66E621-7B70-412C-A208-DDAF3739ED8B}" type="pres">
      <dgm:prSet presAssocID="{1BD37F20-D475-44D9-9778-37FA3539A284}" presName="hierChild5"/>
      <dgm:spPr/>
    </dgm:pt>
    <dgm:pt modelId="{8966E733-4617-4CC2-9BCB-EA34C03A93E5}" type="pres">
      <dgm:prSet presAssocID="{1BD37F20-D475-44D9-9778-37FA3539A284}" presName="rootText" presStyleLbl="node2" presStyleIdx="0" presStyleCnt="4">
        <dgm:presLayoutVars>
          <dgm:chPref val="3"/>
        </dgm:presLayoutVars>
      </dgm:prSet>
      <dgm:spPr/>
    </dgm:pt>
    <dgm:pt modelId="{B7C79EF3-12B1-4346-BAB9-5EB791774B42}" type="pres">
      <dgm:prSet presAssocID="{1BD37F20-D475-44D9-9778-37FA3539A284}" presName="rootConnector" presStyleLbl="node2" presStyleIdx="0" presStyleCnt="4"/>
      <dgm:spPr/>
    </dgm:pt>
    <dgm:pt modelId="{0712B20E-0820-4554-839F-31D50DD68DA3}" type="pres">
      <dgm:prSet presAssocID="{78C8C1C1-1E45-421D-BE40-88BD70BA1CF2}" presName="Name35" presStyleLbl="parChTrans1D3" presStyleIdx="0" presStyleCnt="7"/>
      <dgm:spPr/>
    </dgm:pt>
    <dgm:pt modelId="{92718DDF-760C-44A4-9023-B0596E663B1F}" type="pres">
      <dgm:prSet presAssocID="{50F79605-C01C-4AE0-AAA3-E7A8DE6F853D}" presName="hierRoot2">
        <dgm:presLayoutVars>
          <dgm:hierBranch val="r"/>
        </dgm:presLayoutVars>
      </dgm:prSet>
      <dgm:spPr/>
    </dgm:pt>
    <dgm:pt modelId="{EF6C870D-F7C5-4696-A2B9-92B0835DE639}" type="pres">
      <dgm:prSet presAssocID="{50F79605-C01C-4AE0-AAA3-E7A8DE6F853D}" presName="rootComposite"/>
      <dgm:spPr/>
    </dgm:pt>
    <dgm:pt modelId="{D63127E7-944F-4D25-8430-7959851CA41F}" type="pres">
      <dgm:prSet presAssocID="{50F79605-C01C-4AE0-AAA3-E7A8DE6F853D}" presName="hierChild4"/>
      <dgm:spPr/>
    </dgm:pt>
    <dgm:pt modelId="{EF905AAA-3FF4-4010-8819-559EFDE0F9DB}" type="pres">
      <dgm:prSet presAssocID="{50F79605-C01C-4AE0-AAA3-E7A8DE6F853D}" presName="hierChild5"/>
      <dgm:spPr/>
    </dgm:pt>
    <dgm:pt modelId="{7B70F655-B5EC-4F4A-BA1C-D48176FD2A7A}" type="pres">
      <dgm:prSet presAssocID="{50F79605-C01C-4AE0-AAA3-E7A8DE6F853D}" presName="rootText" presStyleLbl="node3" presStyleIdx="0" presStyleCnt="7">
        <dgm:presLayoutVars>
          <dgm:chPref val="3"/>
        </dgm:presLayoutVars>
      </dgm:prSet>
      <dgm:spPr/>
    </dgm:pt>
    <dgm:pt modelId="{27BE46FC-760C-4802-A682-5056886E0182}" type="pres">
      <dgm:prSet presAssocID="{50F79605-C01C-4AE0-AAA3-E7A8DE6F853D}" presName="rootConnector" presStyleLbl="node3" presStyleIdx="0" presStyleCnt="7"/>
      <dgm:spPr/>
    </dgm:pt>
    <dgm:pt modelId="{EDAD32EE-27E8-4351-A5DE-8F19A6BF47AB}" type="pres">
      <dgm:prSet presAssocID="{8320A264-53ED-4BB1-8B73-BB196C596F57}" presName="Name35" presStyleLbl="parChTrans1D3" presStyleIdx="1" presStyleCnt="7"/>
      <dgm:spPr/>
    </dgm:pt>
    <dgm:pt modelId="{DC32B8EF-9342-4E73-A574-EB09F2A08183}" type="pres">
      <dgm:prSet presAssocID="{7213520F-B8AF-49EA-A760-A2D47666FD2A}" presName="hierRoot2">
        <dgm:presLayoutVars>
          <dgm:hierBranch val="r"/>
        </dgm:presLayoutVars>
      </dgm:prSet>
      <dgm:spPr/>
    </dgm:pt>
    <dgm:pt modelId="{88F4F783-4C22-44CA-8261-E1ADBA016022}" type="pres">
      <dgm:prSet presAssocID="{7213520F-B8AF-49EA-A760-A2D47666FD2A}" presName="rootComposite"/>
      <dgm:spPr/>
    </dgm:pt>
    <dgm:pt modelId="{0F1925C7-F561-43C9-8B19-7228748E03BC}" type="pres">
      <dgm:prSet presAssocID="{7213520F-B8AF-49EA-A760-A2D47666FD2A}" presName="hierChild4"/>
      <dgm:spPr/>
    </dgm:pt>
    <dgm:pt modelId="{7B006C5F-E0DF-4D22-8468-F6AB565EFB07}" type="pres">
      <dgm:prSet presAssocID="{7213520F-B8AF-49EA-A760-A2D47666FD2A}" presName="hierChild5"/>
      <dgm:spPr/>
    </dgm:pt>
    <dgm:pt modelId="{11FDD8F7-D169-4933-BE62-38FA113FD0BD}" type="pres">
      <dgm:prSet presAssocID="{7213520F-B8AF-49EA-A760-A2D47666FD2A}" presName="rootText" presStyleLbl="node3" presStyleIdx="1" presStyleCnt="7">
        <dgm:presLayoutVars>
          <dgm:chPref val="3"/>
        </dgm:presLayoutVars>
      </dgm:prSet>
      <dgm:spPr/>
    </dgm:pt>
    <dgm:pt modelId="{EF40E0DA-FAB9-4773-A61D-FABA4DEC66CE}" type="pres">
      <dgm:prSet presAssocID="{7213520F-B8AF-49EA-A760-A2D47666FD2A}" presName="rootConnector" presStyleLbl="node3" presStyleIdx="1" presStyleCnt="7"/>
      <dgm:spPr/>
    </dgm:pt>
    <dgm:pt modelId="{1567D984-BC50-47B2-B4B5-2F5E97348FEF}" type="pres">
      <dgm:prSet presAssocID="{B99D9204-429E-4534-AD2D-C96FB63463B9}" presName="Name35" presStyleLbl="parChTrans1D2" presStyleIdx="1" presStyleCnt="4"/>
      <dgm:spPr/>
    </dgm:pt>
    <dgm:pt modelId="{8907F1CE-0328-4EBA-8F70-9D10225705EC}" type="pres">
      <dgm:prSet presAssocID="{B42C2603-23CD-44AE-8DE5-81F84E8A891B}" presName="hierRoot2">
        <dgm:presLayoutVars>
          <dgm:hierBranch/>
        </dgm:presLayoutVars>
      </dgm:prSet>
      <dgm:spPr/>
    </dgm:pt>
    <dgm:pt modelId="{8A808727-073F-4BF6-920B-0F6F83962357}" type="pres">
      <dgm:prSet presAssocID="{B42C2603-23CD-44AE-8DE5-81F84E8A891B}" presName="rootComposite"/>
      <dgm:spPr/>
    </dgm:pt>
    <dgm:pt modelId="{4497DED7-064F-455C-BB55-963955F27CFF}" type="pres">
      <dgm:prSet presAssocID="{B42C2603-23CD-44AE-8DE5-81F84E8A891B}" presName="hierChild4"/>
      <dgm:spPr/>
    </dgm:pt>
    <dgm:pt modelId="{F5DDD370-3EE2-45EE-8679-F551F4236030}" type="pres">
      <dgm:prSet presAssocID="{B42C2603-23CD-44AE-8DE5-81F84E8A891B}" presName="hierChild5"/>
      <dgm:spPr/>
    </dgm:pt>
    <dgm:pt modelId="{C1C8D379-B43F-48D1-BE7A-C3413722C323}" type="pres">
      <dgm:prSet presAssocID="{B42C2603-23CD-44AE-8DE5-81F84E8A891B}" presName="rootText" presStyleLbl="node2" presStyleIdx="1" presStyleCnt="4">
        <dgm:presLayoutVars>
          <dgm:chPref val="3"/>
        </dgm:presLayoutVars>
      </dgm:prSet>
      <dgm:spPr/>
    </dgm:pt>
    <dgm:pt modelId="{B68EC3FA-B245-45FB-A966-B1574E120BC0}" type="pres">
      <dgm:prSet presAssocID="{B42C2603-23CD-44AE-8DE5-81F84E8A891B}" presName="rootConnector" presStyleLbl="node2" presStyleIdx="1" presStyleCnt="4"/>
      <dgm:spPr/>
    </dgm:pt>
    <dgm:pt modelId="{9AEB7353-A505-4505-BE8E-819A6DDD8D46}" type="pres">
      <dgm:prSet presAssocID="{BA9F30AD-0C3F-40A6-AA76-71A1C2EAC4CA}" presName="Name35" presStyleLbl="parChTrans1D3" presStyleIdx="2" presStyleCnt="7"/>
      <dgm:spPr/>
    </dgm:pt>
    <dgm:pt modelId="{05D2F14A-3953-4DF4-8F78-05EF0678BDAF}" type="pres">
      <dgm:prSet presAssocID="{2F758688-94A7-4EE4-B2FA-BF706DE23F95}" presName="hierRoot2">
        <dgm:presLayoutVars>
          <dgm:hierBranch val="r"/>
        </dgm:presLayoutVars>
      </dgm:prSet>
      <dgm:spPr/>
    </dgm:pt>
    <dgm:pt modelId="{CFAC0B1D-46E0-44DD-8251-5599403ED3C1}" type="pres">
      <dgm:prSet presAssocID="{2F758688-94A7-4EE4-B2FA-BF706DE23F95}" presName="rootComposite"/>
      <dgm:spPr/>
    </dgm:pt>
    <dgm:pt modelId="{BED50EB0-8302-4DD6-9A7C-01A5BBAE763E}" type="pres">
      <dgm:prSet presAssocID="{2F758688-94A7-4EE4-B2FA-BF706DE23F95}" presName="hierChild4"/>
      <dgm:spPr/>
    </dgm:pt>
    <dgm:pt modelId="{78190276-251F-4371-A8B2-F68EE6810781}" type="pres">
      <dgm:prSet presAssocID="{2F758688-94A7-4EE4-B2FA-BF706DE23F95}" presName="hierChild5"/>
      <dgm:spPr/>
    </dgm:pt>
    <dgm:pt modelId="{2DF8538F-C078-4EDF-B5B7-93E9F5CEAEA9}" type="pres">
      <dgm:prSet presAssocID="{2F758688-94A7-4EE4-B2FA-BF706DE23F95}" presName="rootText" presStyleLbl="node3" presStyleIdx="2" presStyleCnt="7">
        <dgm:presLayoutVars>
          <dgm:chPref val="3"/>
        </dgm:presLayoutVars>
      </dgm:prSet>
      <dgm:spPr/>
    </dgm:pt>
    <dgm:pt modelId="{A993EEF1-F6DE-4ECA-A07B-9B54C2552C3E}" type="pres">
      <dgm:prSet presAssocID="{2F758688-94A7-4EE4-B2FA-BF706DE23F95}" presName="rootConnector" presStyleLbl="node3" presStyleIdx="2" presStyleCnt="7"/>
      <dgm:spPr/>
    </dgm:pt>
    <dgm:pt modelId="{017CDCCB-C522-42A2-8ED8-B8320E838510}" type="pres">
      <dgm:prSet presAssocID="{666FC0E6-CCB4-4CDD-BF0D-4F052D2A0E34}" presName="Name35" presStyleLbl="parChTrans1D3" presStyleIdx="3" presStyleCnt="7"/>
      <dgm:spPr/>
    </dgm:pt>
    <dgm:pt modelId="{67456AE4-6131-4867-812C-677FB769F4D2}" type="pres">
      <dgm:prSet presAssocID="{5F83C982-D02B-41B6-A0EE-B0D65613D11C}" presName="hierRoot2">
        <dgm:presLayoutVars>
          <dgm:hierBranch val="r"/>
        </dgm:presLayoutVars>
      </dgm:prSet>
      <dgm:spPr/>
    </dgm:pt>
    <dgm:pt modelId="{2E6E674A-3FF8-444A-90F0-B9CDEBB287E1}" type="pres">
      <dgm:prSet presAssocID="{5F83C982-D02B-41B6-A0EE-B0D65613D11C}" presName="rootComposite"/>
      <dgm:spPr/>
    </dgm:pt>
    <dgm:pt modelId="{7A3578B9-9F60-40B0-A2F3-57661397326E}" type="pres">
      <dgm:prSet presAssocID="{5F83C982-D02B-41B6-A0EE-B0D65613D11C}" presName="hierChild4"/>
      <dgm:spPr/>
    </dgm:pt>
    <dgm:pt modelId="{1BDF8F17-1129-4F9C-806F-D8170CAB256B}" type="pres">
      <dgm:prSet presAssocID="{5F83C982-D02B-41B6-A0EE-B0D65613D11C}" presName="hierChild5"/>
      <dgm:spPr/>
    </dgm:pt>
    <dgm:pt modelId="{B6F24A02-7050-4995-827F-6AB67DA22E4E}" type="pres">
      <dgm:prSet presAssocID="{5F83C982-D02B-41B6-A0EE-B0D65613D11C}" presName="rootText" presStyleLbl="node3" presStyleIdx="3" presStyleCnt="7">
        <dgm:presLayoutVars>
          <dgm:chPref val="3"/>
        </dgm:presLayoutVars>
      </dgm:prSet>
      <dgm:spPr/>
    </dgm:pt>
    <dgm:pt modelId="{02D7C684-851D-477F-BACA-3958F052B0D1}" type="pres">
      <dgm:prSet presAssocID="{5F83C982-D02B-41B6-A0EE-B0D65613D11C}" presName="rootConnector" presStyleLbl="node3" presStyleIdx="3" presStyleCnt="7"/>
      <dgm:spPr/>
    </dgm:pt>
    <dgm:pt modelId="{DA6F1627-92A1-4BBB-9077-A5FD9D512D21}" type="pres">
      <dgm:prSet presAssocID="{81481F2C-BDCF-4D5D-BE84-7F5A5E6FFCFF}" presName="Name35" presStyleLbl="parChTrans1D2" presStyleIdx="2" presStyleCnt="4"/>
      <dgm:spPr/>
    </dgm:pt>
    <dgm:pt modelId="{463FF81A-CC83-4C7E-A6D4-24A470FBCE2F}" type="pres">
      <dgm:prSet presAssocID="{4FBA7C31-EFB5-4187-A30C-A9757C0CC7B1}" presName="hierRoot2">
        <dgm:presLayoutVars>
          <dgm:hierBranch/>
        </dgm:presLayoutVars>
      </dgm:prSet>
      <dgm:spPr/>
    </dgm:pt>
    <dgm:pt modelId="{A1E97806-E39D-49A5-9AD3-84F40F834D94}" type="pres">
      <dgm:prSet presAssocID="{4FBA7C31-EFB5-4187-A30C-A9757C0CC7B1}" presName="rootComposite"/>
      <dgm:spPr/>
    </dgm:pt>
    <dgm:pt modelId="{C87A88C8-EACF-4248-B702-B1613A08B917}" type="pres">
      <dgm:prSet presAssocID="{4FBA7C31-EFB5-4187-A30C-A9757C0CC7B1}" presName="hierChild4"/>
      <dgm:spPr/>
    </dgm:pt>
    <dgm:pt modelId="{A678DA26-D26B-4372-8C36-954672208242}" type="pres">
      <dgm:prSet presAssocID="{4FBA7C31-EFB5-4187-A30C-A9757C0CC7B1}" presName="hierChild5"/>
      <dgm:spPr/>
    </dgm:pt>
    <dgm:pt modelId="{53165F00-A1DC-4745-B1A3-D115691ECEA0}" type="pres">
      <dgm:prSet presAssocID="{4FBA7C31-EFB5-4187-A30C-A9757C0CC7B1}" presName="rootText" presStyleLbl="node2" presStyleIdx="2" presStyleCnt="4">
        <dgm:presLayoutVars>
          <dgm:chPref val="3"/>
        </dgm:presLayoutVars>
      </dgm:prSet>
      <dgm:spPr/>
    </dgm:pt>
    <dgm:pt modelId="{48DC43FE-3481-4B9C-B179-450E56A1FB8B}" type="pres">
      <dgm:prSet presAssocID="{4FBA7C31-EFB5-4187-A30C-A9757C0CC7B1}" presName="rootConnector" presStyleLbl="node2" presStyleIdx="2" presStyleCnt="4"/>
      <dgm:spPr/>
    </dgm:pt>
    <dgm:pt modelId="{36B52860-100E-4B80-8170-28092ECD9A67}" type="pres">
      <dgm:prSet presAssocID="{751BFA49-C58C-4FC9-AF08-6F005498A6B5}" presName="Name35" presStyleLbl="parChTrans1D3" presStyleIdx="4" presStyleCnt="7"/>
      <dgm:spPr/>
    </dgm:pt>
    <dgm:pt modelId="{DC481B37-0BF8-4483-B154-CB258D826B7C}" type="pres">
      <dgm:prSet presAssocID="{F289722A-97AA-47DC-A698-DDA56502946A}" presName="hierRoot2">
        <dgm:presLayoutVars>
          <dgm:hierBranch val="r"/>
        </dgm:presLayoutVars>
      </dgm:prSet>
      <dgm:spPr/>
    </dgm:pt>
    <dgm:pt modelId="{3607E674-3281-4FEE-A5D0-9D6D788D274F}" type="pres">
      <dgm:prSet presAssocID="{F289722A-97AA-47DC-A698-DDA56502946A}" presName="rootComposite"/>
      <dgm:spPr/>
    </dgm:pt>
    <dgm:pt modelId="{A74742F6-E734-4161-B5D1-8D331D5A55CB}" type="pres">
      <dgm:prSet presAssocID="{F289722A-97AA-47DC-A698-DDA56502946A}" presName="hierChild4"/>
      <dgm:spPr/>
    </dgm:pt>
    <dgm:pt modelId="{9B9BB717-EB67-4640-B7EB-0262CE76C169}" type="pres">
      <dgm:prSet presAssocID="{F289722A-97AA-47DC-A698-DDA56502946A}" presName="hierChild5"/>
      <dgm:spPr/>
    </dgm:pt>
    <dgm:pt modelId="{1772D07D-370A-4B34-BEC6-CD7EF5B61CEF}" type="pres">
      <dgm:prSet presAssocID="{F289722A-97AA-47DC-A698-DDA56502946A}" presName="rootText" presStyleLbl="node3" presStyleIdx="4" presStyleCnt="7">
        <dgm:presLayoutVars>
          <dgm:chPref val="3"/>
        </dgm:presLayoutVars>
      </dgm:prSet>
      <dgm:spPr/>
    </dgm:pt>
    <dgm:pt modelId="{26833088-53F1-4D37-AB92-2B254F5746E1}" type="pres">
      <dgm:prSet presAssocID="{F289722A-97AA-47DC-A698-DDA56502946A}" presName="rootConnector" presStyleLbl="node3" presStyleIdx="4" presStyleCnt="7"/>
      <dgm:spPr/>
    </dgm:pt>
    <dgm:pt modelId="{E6132102-C10E-4BDE-8F9E-0CEA8A3F6559}" type="pres">
      <dgm:prSet presAssocID="{F937839E-9AEF-4C16-8244-8ABE390BDA3D}" presName="Name35" presStyleLbl="parChTrans1D3" presStyleIdx="5" presStyleCnt="7"/>
      <dgm:spPr/>
    </dgm:pt>
    <dgm:pt modelId="{CEB42519-B3F9-4924-88D6-68AE848B446C}" type="pres">
      <dgm:prSet presAssocID="{670183FE-7FB9-4B95-8740-5AEB408C46DC}" presName="hierRoot2">
        <dgm:presLayoutVars>
          <dgm:hierBranch val="r"/>
        </dgm:presLayoutVars>
      </dgm:prSet>
      <dgm:spPr/>
    </dgm:pt>
    <dgm:pt modelId="{0135F6AB-AE25-4F73-96BE-2F89094FE53A}" type="pres">
      <dgm:prSet presAssocID="{670183FE-7FB9-4B95-8740-5AEB408C46DC}" presName="rootComposite"/>
      <dgm:spPr/>
    </dgm:pt>
    <dgm:pt modelId="{B5DE833B-F23F-469C-B721-DE9EB08838D4}" type="pres">
      <dgm:prSet presAssocID="{670183FE-7FB9-4B95-8740-5AEB408C46DC}" presName="hierChild4"/>
      <dgm:spPr/>
    </dgm:pt>
    <dgm:pt modelId="{2CD21CCA-8049-4ED6-AEC6-0543CF344587}" type="pres">
      <dgm:prSet presAssocID="{670183FE-7FB9-4B95-8740-5AEB408C46DC}" presName="hierChild5"/>
      <dgm:spPr/>
    </dgm:pt>
    <dgm:pt modelId="{C2BF7DD8-CA6A-41ED-AEFD-39ACC901248D}" type="pres">
      <dgm:prSet presAssocID="{670183FE-7FB9-4B95-8740-5AEB408C46DC}" presName="rootText" presStyleLbl="node3" presStyleIdx="5" presStyleCnt="7">
        <dgm:presLayoutVars>
          <dgm:chPref val="3"/>
        </dgm:presLayoutVars>
      </dgm:prSet>
      <dgm:spPr/>
    </dgm:pt>
    <dgm:pt modelId="{B6E019FD-D434-4CCF-ABB3-91BF367D3A9A}" type="pres">
      <dgm:prSet presAssocID="{670183FE-7FB9-4B95-8740-5AEB408C46DC}" presName="rootConnector" presStyleLbl="node3" presStyleIdx="5" presStyleCnt="7"/>
      <dgm:spPr/>
    </dgm:pt>
    <dgm:pt modelId="{F9DAE372-962E-45DE-83E2-9E119670CFCE}" type="pres">
      <dgm:prSet presAssocID="{7E47AF44-0877-4DE0-8533-5F4BF4CB313C}" presName="Name35" presStyleLbl="parChTrans1D2" presStyleIdx="3" presStyleCnt="4"/>
      <dgm:spPr/>
    </dgm:pt>
    <dgm:pt modelId="{61C2BC86-DB6B-41EE-8CB1-EE3EA10AACDE}" type="pres">
      <dgm:prSet presAssocID="{8EEE46CF-3529-4D9C-9C28-A71495D221A0}" presName="hierRoot2">
        <dgm:presLayoutVars>
          <dgm:hierBranch/>
        </dgm:presLayoutVars>
      </dgm:prSet>
      <dgm:spPr/>
    </dgm:pt>
    <dgm:pt modelId="{0AF0CC9C-E34D-4BDF-9515-F3094D8C2122}" type="pres">
      <dgm:prSet presAssocID="{8EEE46CF-3529-4D9C-9C28-A71495D221A0}" presName="rootComposite"/>
      <dgm:spPr/>
    </dgm:pt>
    <dgm:pt modelId="{DA9CAE4C-1AA7-4F5F-B2FB-57B374EE58A4}" type="pres">
      <dgm:prSet presAssocID="{8EEE46CF-3529-4D9C-9C28-A71495D221A0}" presName="hierChild4"/>
      <dgm:spPr/>
    </dgm:pt>
    <dgm:pt modelId="{93F2AD5B-AA49-4175-B71F-8BEF62F109DA}" type="pres">
      <dgm:prSet presAssocID="{8EEE46CF-3529-4D9C-9C28-A71495D221A0}" presName="hierChild5"/>
      <dgm:spPr/>
    </dgm:pt>
    <dgm:pt modelId="{D7BCE133-161F-4B81-9AF9-5B45484602A1}" type="pres">
      <dgm:prSet presAssocID="{8EEE46CF-3529-4D9C-9C28-A71495D221A0}" presName="rootText" presStyleLbl="node2" presStyleIdx="3" presStyleCnt="4">
        <dgm:presLayoutVars>
          <dgm:chPref val="3"/>
        </dgm:presLayoutVars>
      </dgm:prSet>
      <dgm:spPr/>
    </dgm:pt>
    <dgm:pt modelId="{7F46CBA9-592B-4726-876F-7AAB60DBC58E}" type="pres">
      <dgm:prSet presAssocID="{8EEE46CF-3529-4D9C-9C28-A71495D221A0}" presName="rootConnector" presStyleLbl="node2" presStyleIdx="3" presStyleCnt="4"/>
      <dgm:spPr/>
    </dgm:pt>
    <dgm:pt modelId="{C9CF3799-7E85-4E42-BF2F-F759F2DFAF24}" type="pres">
      <dgm:prSet presAssocID="{60C477CD-8CB2-45F9-A16E-4FC0C088E340}" presName="Name35" presStyleLbl="parChTrans1D3" presStyleIdx="6" presStyleCnt="7"/>
      <dgm:spPr/>
    </dgm:pt>
    <dgm:pt modelId="{AE1F5B28-B196-462A-9449-29E9947382B0}" type="pres">
      <dgm:prSet presAssocID="{EAF578E2-DBCE-4B05-BC58-FAAB0A3D000A}" presName="hierRoot2">
        <dgm:presLayoutVars>
          <dgm:hierBranch val="r"/>
        </dgm:presLayoutVars>
      </dgm:prSet>
      <dgm:spPr/>
    </dgm:pt>
    <dgm:pt modelId="{00F1F0C1-BC57-4572-ABBB-D5E5BC868499}" type="pres">
      <dgm:prSet presAssocID="{EAF578E2-DBCE-4B05-BC58-FAAB0A3D000A}" presName="rootComposite"/>
      <dgm:spPr/>
    </dgm:pt>
    <dgm:pt modelId="{95E8B834-8DB7-41C0-B624-14130070864E}" type="pres">
      <dgm:prSet presAssocID="{EAF578E2-DBCE-4B05-BC58-FAAB0A3D000A}" presName="hierChild4"/>
      <dgm:spPr/>
    </dgm:pt>
    <dgm:pt modelId="{39805CF8-CA70-46EF-938E-E497515390A2}" type="pres">
      <dgm:prSet presAssocID="{EAF578E2-DBCE-4B05-BC58-FAAB0A3D000A}" presName="hierChild5"/>
      <dgm:spPr/>
    </dgm:pt>
    <dgm:pt modelId="{D2C9DAC0-2280-4E93-848E-9DEB53485EF2}" type="pres">
      <dgm:prSet presAssocID="{EAF578E2-DBCE-4B05-BC58-FAAB0A3D000A}" presName="rootText" presStyleLbl="node3" presStyleIdx="6" presStyleCnt="7">
        <dgm:presLayoutVars>
          <dgm:chPref val="3"/>
        </dgm:presLayoutVars>
      </dgm:prSet>
      <dgm:spPr/>
    </dgm:pt>
    <dgm:pt modelId="{A4242A2B-E755-4112-BE20-FE2D6EFEE60A}" type="pres">
      <dgm:prSet presAssocID="{EAF578E2-DBCE-4B05-BC58-FAAB0A3D000A}" presName="rootConnector" presStyleLbl="node3" presStyleIdx="6" presStyleCnt="7"/>
      <dgm:spPr/>
    </dgm:pt>
  </dgm:ptLst>
  <dgm:cxnLst>
    <dgm:cxn modelId="{0EBAE953-E275-47F0-B8AE-4572FE1BD6AD}" srcId="{06A22C5F-56EC-440B-8FCB-5AF411E65CF2}" destId="{0DE43D4E-3586-4DEB-96A9-FE9AB334B601}" srcOrd="0" destOrd="0" parTransId="{1448F1D7-341A-437A-A842-1DDF0B638C71}" sibTransId="{012992AE-53C4-4855-A76D-CEC3672EC0F1}"/>
    <dgm:cxn modelId="{2E6F7552-E359-4861-9C0C-56AB80BAF034}" srcId="{0DE43D4E-3586-4DEB-96A9-FE9AB334B601}" destId="{1BD37F20-D475-44D9-9778-37FA3539A284}" srcOrd="0" destOrd="0" parTransId="{C8FCEC0F-8BCC-435F-B566-EA82E01D37F8}" sibTransId="{CD2DD3AA-C4F3-4431-ADBB-D8BB2DABA877}"/>
    <dgm:cxn modelId="{415CCAAD-670E-42A2-87C9-582ED3967CE2}" srcId="{1BD37F20-D475-44D9-9778-37FA3539A284}" destId="{50F79605-C01C-4AE0-AAA3-E7A8DE6F853D}" srcOrd="0" destOrd="0" parTransId="{78C8C1C1-1E45-421D-BE40-88BD70BA1CF2}" sibTransId="{77AF4945-6918-4081-A2CA-3A62D9A64C6B}"/>
    <dgm:cxn modelId="{CB119399-DEEC-4BFC-9326-B350A92A5C90}" srcId="{1BD37F20-D475-44D9-9778-37FA3539A284}" destId="{7213520F-B8AF-49EA-A760-A2D47666FD2A}" srcOrd="1" destOrd="0" parTransId="{8320A264-53ED-4BB1-8B73-BB196C596F57}" sibTransId="{129FD447-52BE-47A0-B3A1-A9CDA98266A5}"/>
    <dgm:cxn modelId="{E7905806-0165-43B9-80EA-453E6A1108D8}" srcId="{0DE43D4E-3586-4DEB-96A9-FE9AB334B601}" destId="{B42C2603-23CD-44AE-8DE5-81F84E8A891B}" srcOrd="1" destOrd="0" parTransId="{B99D9204-429E-4534-AD2D-C96FB63463B9}" sibTransId="{4E7C464F-A029-492E-AC5C-56B0CC38BC95}"/>
    <dgm:cxn modelId="{F5783FB2-0B36-4450-8E56-2A98E6715F86}" srcId="{B42C2603-23CD-44AE-8DE5-81F84E8A891B}" destId="{2F758688-94A7-4EE4-B2FA-BF706DE23F95}" srcOrd="0" destOrd="0" parTransId="{BA9F30AD-0C3F-40A6-AA76-71A1C2EAC4CA}" sibTransId="{71A3B51D-99C0-44D6-A035-A302C2DF666C}"/>
    <dgm:cxn modelId="{CD230F6E-FDC0-4E89-8264-5EC70D300D2D}" srcId="{B42C2603-23CD-44AE-8DE5-81F84E8A891B}" destId="{5F83C982-D02B-41B6-A0EE-B0D65613D11C}" srcOrd="1" destOrd="0" parTransId="{666FC0E6-CCB4-4CDD-BF0D-4F052D2A0E34}" sibTransId="{088F8C75-B45D-4C77-9B1C-86531B4D9148}"/>
    <dgm:cxn modelId="{3443DA40-E414-41EB-AF98-30644AE73FA4}" srcId="{0DE43D4E-3586-4DEB-96A9-FE9AB334B601}" destId="{4FBA7C31-EFB5-4187-A30C-A9757C0CC7B1}" srcOrd="2" destOrd="0" parTransId="{81481F2C-BDCF-4D5D-BE84-7F5A5E6FFCFF}" sibTransId="{9EAE0737-E0BD-4E3A-B9B9-7E77ADEF496D}"/>
    <dgm:cxn modelId="{D8C2729B-A47A-473B-9A60-1876B1C8B2A2}" srcId="{4FBA7C31-EFB5-4187-A30C-A9757C0CC7B1}" destId="{F289722A-97AA-47DC-A698-DDA56502946A}" srcOrd="0" destOrd="0" parTransId="{751BFA49-C58C-4FC9-AF08-6F005498A6B5}" sibTransId="{98268080-3E91-4DA7-ADC9-6D88C884FD74}"/>
    <dgm:cxn modelId="{D0B18923-FE40-4264-8A81-4D32E3D32FB7}" srcId="{4FBA7C31-EFB5-4187-A30C-A9757C0CC7B1}" destId="{670183FE-7FB9-4B95-8740-5AEB408C46DC}" srcOrd="1" destOrd="0" parTransId="{F937839E-9AEF-4C16-8244-8ABE390BDA3D}" sibTransId="{6F951DEC-D24E-4C8E-AC21-E2A96B15FA66}"/>
    <dgm:cxn modelId="{99C866AA-1ADA-4FBE-B33A-1F355FF21009}" srcId="{0DE43D4E-3586-4DEB-96A9-FE9AB334B601}" destId="{8EEE46CF-3529-4D9C-9C28-A71495D221A0}" srcOrd="3" destOrd="0" parTransId="{7E47AF44-0877-4DE0-8533-5F4BF4CB313C}" sibTransId="{60909208-4BB2-4857-B4F0-B389DA551EF9}"/>
    <dgm:cxn modelId="{EBCD6812-8CC5-4E0B-8555-01473F91100B}" srcId="{8EEE46CF-3529-4D9C-9C28-A71495D221A0}" destId="{EAF578E2-DBCE-4B05-BC58-FAAB0A3D000A}" srcOrd="0" destOrd="0" parTransId="{60C477CD-8CB2-45F9-A16E-4FC0C088E340}" sibTransId="{F1F268D2-4176-49E7-9318-ECAE009FC0E3}"/>
    <dgm:cxn modelId="{CAA6701B-7F7D-4223-B0F4-FDBF1DC0BF11}" type="presOf" srcId="{06A22C5F-56EC-440B-8FCB-5AF411E65CF2}" destId="{12E96578-1C6B-4CEC-B081-96C988A110CE}" srcOrd="0" destOrd="0"/>
    <dgm:cxn modelId="{50D7A71C-19B8-47C0-B78A-3A0757DEF521}" type="presParOf" srcId="{12E96578-1C6B-4CEC-B081-96C988A110CE}" destId="{3C663D44-E4BC-4912-A7CA-39D2F97C72B9}" srcOrd="0" destOrd="0"/>
    <dgm:cxn modelId="{E438626D-8F6D-42E7-BF49-72AB166CEC3D}" type="presParOf" srcId="{3C663D44-E4BC-4912-A7CA-39D2F97C72B9}" destId="{2BCEE47F-5594-4395-97A4-F133D3014423}" srcOrd="0" destOrd="0"/>
    <dgm:cxn modelId="{C98D67EF-5FC8-4B57-B8FB-BD94A37614B0}" type="presParOf" srcId="{3C663D44-E4BC-4912-A7CA-39D2F97C72B9}" destId="{C436BF19-8918-417A-84B9-0EA0244EB218}" srcOrd="1" destOrd="0"/>
    <dgm:cxn modelId="{F111D1C8-3C28-4455-A9B2-2A452AC9B4BF}" type="presParOf" srcId="{3C663D44-E4BC-4912-A7CA-39D2F97C72B9}" destId="{C1B726F0-7F88-41CC-85FF-F3BD0D33C098}" srcOrd="2" destOrd="0"/>
    <dgm:cxn modelId="{4E5B3330-32CB-4022-B329-64495DC3AFD2}" type="presParOf" srcId="{2BCEE47F-5594-4395-97A4-F133D3014423}" destId="{08267926-4A60-48A1-8F02-3C8F42923F71}" srcOrd="0" destOrd="0"/>
    <dgm:cxn modelId="{E500DD2D-B666-44B9-9D78-C377C778485C}" type="presOf" srcId="{0DE43D4E-3586-4DEB-96A9-FE9AB334B601}" destId="{08267926-4A60-48A1-8F02-3C8F42923F71}" srcOrd="0" destOrd="0"/>
    <dgm:cxn modelId="{741921A9-ED21-42F3-BE6B-CAE6B2B6FCDE}" type="presParOf" srcId="{2BCEE47F-5594-4395-97A4-F133D3014423}" destId="{AA557375-325B-4587-B69E-44629B1C364C}" srcOrd="1" destOrd="0"/>
    <dgm:cxn modelId="{7B658832-9D85-44D7-A9A6-DE926BF7AAED}" type="presOf" srcId="{0DE43D4E-3586-4DEB-96A9-FE9AB334B601}" destId="{AA557375-325B-4587-B69E-44629B1C364C}" srcOrd="0" destOrd="0"/>
    <dgm:cxn modelId="{EA907910-AED6-4555-9B9E-71D9E61D3D00}" type="presParOf" srcId="{C436BF19-8918-417A-84B9-0EA0244EB218}" destId="{DE42882B-6610-4887-88BE-A4415C0DAE3F}" srcOrd="0" destOrd="0"/>
    <dgm:cxn modelId="{6A38860B-A9BA-44DF-9459-EBA5B601CCD7}" type="presOf" srcId="{C8FCEC0F-8BCC-435F-B566-EA82E01D37F8}" destId="{DE42882B-6610-4887-88BE-A4415C0DAE3F}" srcOrd="0" destOrd="0"/>
    <dgm:cxn modelId="{C1752AD1-DABD-4C0A-B7FC-6B9F2488BCF7}" type="presParOf" srcId="{C436BF19-8918-417A-84B9-0EA0244EB218}" destId="{A2FAD01F-84C5-4076-B084-25BFE93897D6}" srcOrd="1" destOrd="0"/>
    <dgm:cxn modelId="{7A50F3A9-FEA7-4983-B179-0695AC5D162A}" type="presParOf" srcId="{A2FAD01F-84C5-4076-B084-25BFE93897D6}" destId="{63744932-81E3-4CE1-950A-64AC4DE4B873}" srcOrd="0" destOrd="0"/>
    <dgm:cxn modelId="{CE45C274-2DE3-406A-91AB-D856665F3DFF}" type="presParOf" srcId="{A2FAD01F-84C5-4076-B084-25BFE93897D6}" destId="{823E91A5-7CD5-42CF-A140-9B4D7D4854C6}" srcOrd="1" destOrd="0"/>
    <dgm:cxn modelId="{63393802-F809-4621-99DF-C591134BC68B}" type="presParOf" srcId="{A2FAD01F-84C5-4076-B084-25BFE93897D6}" destId="{1E66E621-7B70-412C-A208-DDAF3739ED8B}" srcOrd="2" destOrd="0"/>
    <dgm:cxn modelId="{1F832A22-FC93-49ED-8EBA-EC1B56C25846}" type="presParOf" srcId="{63744932-81E3-4CE1-950A-64AC4DE4B873}" destId="{8966E733-4617-4CC2-9BCB-EA34C03A93E5}" srcOrd="0" destOrd="0"/>
    <dgm:cxn modelId="{BF71136B-BB06-48A9-9093-93606CBBF771}" type="presOf" srcId="{1BD37F20-D475-44D9-9778-37FA3539A284}" destId="{8966E733-4617-4CC2-9BCB-EA34C03A93E5}" srcOrd="0" destOrd="0"/>
    <dgm:cxn modelId="{0AC97C42-CF75-425E-802B-24333ABE3025}" type="presParOf" srcId="{63744932-81E3-4CE1-950A-64AC4DE4B873}" destId="{B7C79EF3-12B1-4346-BAB9-5EB791774B42}" srcOrd="1" destOrd="0"/>
    <dgm:cxn modelId="{CB41631F-5D98-45E4-8872-48F4F0A6827A}" type="presOf" srcId="{1BD37F20-D475-44D9-9778-37FA3539A284}" destId="{B7C79EF3-12B1-4346-BAB9-5EB791774B42}" srcOrd="0" destOrd="0"/>
    <dgm:cxn modelId="{FAAC1B86-8991-4D3D-9D42-CC696752F8F6}" type="presParOf" srcId="{823E91A5-7CD5-42CF-A140-9B4D7D4854C6}" destId="{0712B20E-0820-4554-839F-31D50DD68DA3}" srcOrd="0" destOrd="0"/>
    <dgm:cxn modelId="{5B65023A-40FD-4BF9-842C-F588D3D8E78E}" type="presOf" srcId="{78C8C1C1-1E45-421D-BE40-88BD70BA1CF2}" destId="{0712B20E-0820-4554-839F-31D50DD68DA3}" srcOrd="0" destOrd="0"/>
    <dgm:cxn modelId="{72C99A47-0448-495A-8114-D82E03F18AB4}" type="presParOf" srcId="{823E91A5-7CD5-42CF-A140-9B4D7D4854C6}" destId="{92718DDF-760C-44A4-9023-B0596E663B1F}" srcOrd="1" destOrd="0"/>
    <dgm:cxn modelId="{D82BB58F-EAD4-4E1C-B42E-B40790E9CA7C}" type="presParOf" srcId="{92718DDF-760C-44A4-9023-B0596E663B1F}" destId="{EF6C870D-F7C5-4696-A2B9-92B0835DE639}" srcOrd="0" destOrd="0"/>
    <dgm:cxn modelId="{39D5BEB0-B818-4F51-8250-C40447E5E989}" type="presParOf" srcId="{92718DDF-760C-44A4-9023-B0596E663B1F}" destId="{D63127E7-944F-4D25-8430-7959851CA41F}" srcOrd="1" destOrd="0"/>
    <dgm:cxn modelId="{0C45295B-13FD-4BE3-B5F4-3CCF244C693E}" type="presParOf" srcId="{92718DDF-760C-44A4-9023-B0596E663B1F}" destId="{EF905AAA-3FF4-4010-8819-559EFDE0F9DB}" srcOrd="2" destOrd="0"/>
    <dgm:cxn modelId="{23DD7630-A17D-47DD-A65E-F60C965049A6}" type="presParOf" srcId="{EF6C870D-F7C5-4696-A2B9-92B0835DE639}" destId="{7B70F655-B5EC-4F4A-BA1C-D48176FD2A7A}" srcOrd="0" destOrd="0"/>
    <dgm:cxn modelId="{43AFC7F5-1A04-4DB6-87F2-049F2D9D3D88}" type="presOf" srcId="{50F79605-C01C-4AE0-AAA3-E7A8DE6F853D}" destId="{7B70F655-B5EC-4F4A-BA1C-D48176FD2A7A}" srcOrd="0" destOrd="0"/>
    <dgm:cxn modelId="{AB6B4ECA-0A21-48F5-8D54-09B1BF11E5B3}" type="presParOf" srcId="{EF6C870D-F7C5-4696-A2B9-92B0835DE639}" destId="{27BE46FC-760C-4802-A682-5056886E0182}" srcOrd="1" destOrd="0"/>
    <dgm:cxn modelId="{E8C48828-6B96-423D-873A-16DED8694BE7}" type="presOf" srcId="{50F79605-C01C-4AE0-AAA3-E7A8DE6F853D}" destId="{27BE46FC-760C-4802-A682-5056886E0182}" srcOrd="0" destOrd="0"/>
    <dgm:cxn modelId="{7E811DFB-1A0F-4442-B9BA-E6B9DFFB487A}" type="presParOf" srcId="{823E91A5-7CD5-42CF-A140-9B4D7D4854C6}" destId="{EDAD32EE-27E8-4351-A5DE-8F19A6BF47AB}" srcOrd="2" destOrd="0"/>
    <dgm:cxn modelId="{5223F9F3-E8E8-4DA3-82BB-39DBF3EFCA26}" type="presOf" srcId="{8320A264-53ED-4BB1-8B73-BB196C596F57}" destId="{EDAD32EE-27E8-4351-A5DE-8F19A6BF47AB}" srcOrd="0" destOrd="0"/>
    <dgm:cxn modelId="{15299507-8D45-426B-9DBA-14C6B2F2C2B7}" type="presParOf" srcId="{823E91A5-7CD5-42CF-A140-9B4D7D4854C6}" destId="{DC32B8EF-9342-4E73-A574-EB09F2A08183}" srcOrd="3" destOrd="0"/>
    <dgm:cxn modelId="{387CB3F6-F918-435E-AA3A-0C2EE823B9F7}" type="presParOf" srcId="{DC32B8EF-9342-4E73-A574-EB09F2A08183}" destId="{88F4F783-4C22-44CA-8261-E1ADBA016022}" srcOrd="0" destOrd="0"/>
    <dgm:cxn modelId="{96C7DFF2-48A2-4F7A-B2C1-F46501D67849}" type="presParOf" srcId="{DC32B8EF-9342-4E73-A574-EB09F2A08183}" destId="{0F1925C7-F561-43C9-8B19-7228748E03BC}" srcOrd="1" destOrd="0"/>
    <dgm:cxn modelId="{123A720F-AB84-42E7-BC65-254898CC9A38}" type="presParOf" srcId="{DC32B8EF-9342-4E73-A574-EB09F2A08183}" destId="{7B006C5F-E0DF-4D22-8468-F6AB565EFB07}" srcOrd="2" destOrd="0"/>
    <dgm:cxn modelId="{3814F8E6-BCD2-4BCF-9995-5A5C0034672B}" type="presParOf" srcId="{88F4F783-4C22-44CA-8261-E1ADBA016022}" destId="{11FDD8F7-D169-4933-BE62-38FA113FD0BD}" srcOrd="0" destOrd="0"/>
    <dgm:cxn modelId="{216136D3-304E-401C-A300-178495B9059F}" type="presOf" srcId="{7213520F-B8AF-49EA-A760-A2D47666FD2A}" destId="{11FDD8F7-D169-4933-BE62-38FA113FD0BD}" srcOrd="0" destOrd="0"/>
    <dgm:cxn modelId="{A50C3C74-EAFF-4E59-A043-F88C8341A0F8}" type="presParOf" srcId="{88F4F783-4C22-44CA-8261-E1ADBA016022}" destId="{EF40E0DA-FAB9-4773-A61D-FABA4DEC66CE}" srcOrd="1" destOrd="0"/>
    <dgm:cxn modelId="{368D234D-187F-437A-8AC6-8991851A00B8}" type="presOf" srcId="{7213520F-B8AF-49EA-A760-A2D47666FD2A}" destId="{EF40E0DA-FAB9-4773-A61D-FABA4DEC66CE}" srcOrd="0" destOrd="0"/>
    <dgm:cxn modelId="{82A7F089-9FAB-4ED6-A8FB-5E31EDFA6B35}" type="presParOf" srcId="{C436BF19-8918-417A-84B9-0EA0244EB218}" destId="{1567D984-BC50-47B2-B4B5-2F5E97348FEF}" srcOrd="2" destOrd="0"/>
    <dgm:cxn modelId="{4E24FA7F-2AA3-4CA2-AC7C-9DB45D64762F}" type="presOf" srcId="{B99D9204-429E-4534-AD2D-C96FB63463B9}" destId="{1567D984-BC50-47B2-B4B5-2F5E97348FEF}" srcOrd="0" destOrd="0"/>
    <dgm:cxn modelId="{27F9A962-D375-4487-A3D7-C885251E72C5}" type="presParOf" srcId="{C436BF19-8918-417A-84B9-0EA0244EB218}" destId="{8907F1CE-0328-4EBA-8F70-9D10225705EC}" srcOrd="3" destOrd="0"/>
    <dgm:cxn modelId="{E1AFFA79-57D6-40F3-A3FD-899895DC1592}" type="presParOf" srcId="{8907F1CE-0328-4EBA-8F70-9D10225705EC}" destId="{8A808727-073F-4BF6-920B-0F6F83962357}" srcOrd="0" destOrd="0"/>
    <dgm:cxn modelId="{10BD1BA2-590C-49C0-B9D9-611D10DCCC62}" type="presParOf" srcId="{8907F1CE-0328-4EBA-8F70-9D10225705EC}" destId="{4497DED7-064F-455C-BB55-963955F27CFF}" srcOrd="1" destOrd="0"/>
    <dgm:cxn modelId="{01A817E9-392C-4E9D-ACA2-093F524540DD}" type="presParOf" srcId="{8907F1CE-0328-4EBA-8F70-9D10225705EC}" destId="{F5DDD370-3EE2-45EE-8679-F551F4236030}" srcOrd="2" destOrd="0"/>
    <dgm:cxn modelId="{40075F52-8921-481F-AB6F-31FB00591E24}" type="presParOf" srcId="{8A808727-073F-4BF6-920B-0F6F83962357}" destId="{C1C8D379-B43F-48D1-BE7A-C3413722C323}" srcOrd="0" destOrd="0"/>
    <dgm:cxn modelId="{AAD2DB65-F14E-4045-B120-19957CFA0D93}" type="presOf" srcId="{B42C2603-23CD-44AE-8DE5-81F84E8A891B}" destId="{C1C8D379-B43F-48D1-BE7A-C3413722C323}" srcOrd="0" destOrd="0"/>
    <dgm:cxn modelId="{F88B6337-AAF4-448D-BEE9-8556E4E419F0}" type="presParOf" srcId="{8A808727-073F-4BF6-920B-0F6F83962357}" destId="{B68EC3FA-B245-45FB-A966-B1574E120BC0}" srcOrd="1" destOrd="0"/>
    <dgm:cxn modelId="{DE631E01-495A-4731-872E-171EF3B01EC2}" type="presOf" srcId="{B42C2603-23CD-44AE-8DE5-81F84E8A891B}" destId="{B68EC3FA-B245-45FB-A966-B1574E120BC0}" srcOrd="0" destOrd="0"/>
    <dgm:cxn modelId="{88814FDC-DE5F-4C08-AFC0-0F5B4C20FF35}" type="presParOf" srcId="{4497DED7-064F-455C-BB55-963955F27CFF}" destId="{9AEB7353-A505-4505-BE8E-819A6DDD8D46}" srcOrd="0" destOrd="0"/>
    <dgm:cxn modelId="{6E727A4F-E29B-4BA7-BF1B-0F92BF4C900F}" type="presOf" srcId="{BA9F30AD-0C3F-40A6-AA76-71A1C2EAC4CA}" destId="{9AEB7353-A505-4505-BE8E-819A6DDD8D46}" srcOrd="0" destOrd="0"/>
    <dgm:cxn modelId="{AE10A77B-2C37-4EE3-AD5A-92E5EC0367AD}" type="presParOf" srcId="{4497DED7-064F-455C-BB55-963955F27CFF}" destId="{05D2F14A-3953-4DF4-8F78-05EF0678BDAF}" srcOrd="1" destOrd="0"/>
    <dgm:cxn modelId="{6283A0AC-7DC2-461D-B25C-D689BEC97C9A}" type="presParOf" srcId="{05D2F14A-3953-4DF4-8F78-05EF0678BDAF}" destId="{CFAC0B1D-46E0-44DD-8251-5599403ED3C1}" srcOrd="0" destOrd="0"/>
    <dgm:cxn modelId="{1A06565E-A75F-4FBB-9AC7-6256FB9CDBD6}" type="presParOf" srcId="{05D2F14A-3953-4DF4-8F78-05EF0678BDAF}" destId="{BED50EB0-8302-4DD6-9A7C-01A5BBAE763E}" srcOrd="1" destOrd="0"/>
    <dgm:cxn modelId="{04A0E41D-067B-49B2-B94E-DF9F410BED06}" type="presParOf" srcId="{05D2F14A-3953-4DF4-8F78-05EF0678BDAF}" destId="{78190276-251F-4371-A8B2-F68EE6810781}" srcOrd="2" destOrd="0"/>
    <dgm:cxn modelId="{410D6BD3-B9DE-4568-BCAF-DC246F4FB31F}" type="presParOf" srcId="{CFAC0B1D-46E0-44DD-8251-5599403ED3C1}" destId="{2DF8538F-C078-4EDF-B5B7-93E9F5CEAEA9}" srcOrd="0" destOrd="0"/>
    <dgm:cxn modelId="{01970F7A-EDF8-40EB-A546-4477E3C1E3FB}" type="presOf" srcId="{2F758688-94A7-4EE4-B2FA-BF706DE23F95}" destId="{2DF8538F-C078-4EDF-B5B7-93E9F5CEAEA9}" srcOrd="0" destOrd="0"/>
    <dgm:cxn modelId="{020940CE-451D-4702-8C34-097295DE2638}" type="presParOf" srcId="{CFAC0B1D-46E0-44DD-8251-5599403ED3C1}" destId="{A993EEF1-F6DE-4ECA-A07B-9B54C2552C3E}" srcOrd="1" destOrd="0"/>
    <dgm:cxn modelId="{317CAB10-473A-43EB-986B-B91D0BDAF374}" type="presOf" srcId="{2F758688-94A7-4EE4-B2FA-BF706DE23F95}" destId="{A993EEF1-F6DE-4ECA-A07B-9B54C2552C3E}" srcOrd="0" destOrd="0"/>
    <dgm:cxn modelId="{EB489C4D-9CC0-42A2-939A-0A900637DFF2}" type="presParOf" srcId="{4497DED7-064F-455C-BB55-963955F27CFF}" destId="{017CDCCB-C522-42A2-8ED8-B8320E838510}" srcOrd="2" destOrd="0"/>
    <dgm:cxn modelId="{4E40C484-FA9F-4321-BE71-AF42B94BCFC4}" type="presOf" srcId="{666FC0E6-CCB4-4CDD-BF0D-4F052D2A0E34}" destId="{017CDCCB-C522-42A2-8ED8-B8320E838510}" srcOrd="0" destOrd="0"/>
    <dgm:cxn modelId="{532D9E46-F0E3-429E-AAA1-F8194FAF39DB}" type="presParOf" srcId="{4497DED7-064F-455C-BB55-963955F27CFF}" destId="{67456AE4-6131-4867-812C-677FB769F4D2}" srcOrd="3" destOrd="0"/>
    <dgm:cxn modelId="{44FC691E-9332-4BF2-80BA-97CAF2EB0A5E}" type="presParOf" srcId="{67456AE4-6131-4867-812C-677FB769F4D2}" destId="{2E6E674A-3FF8-444A-90F0-B9CDEBB287E1}" srcOrd="0" destOrd="0"/>
    <dgm:cxn modelId="{97F9988E-29D1-4884-B008-A093CB84C977}" type="presParOf" srcId="{67456AE4-6131-4867-812C-677FB769F4D2}" destId="{7A3578B9-9F60-40B0-A2F3-57661397326E}" srcOrd="1" destOrd="0"/>
    <dgm:cxn modelId="{6C37FABB-5810-43A0-873D-385BB27E9A05}" type="presParOf" srcId="{67456AE4-6131-4867-812C-677FB769F4D2}" destId="{1BDF8F17-1129-4F9C-806F-D8170CAB256B}" srcOrd="2" destOrd="0"/>
    <dgm:cxn modelId="{315AE383-E625-4EE5-8FE3-48D6BC20CC00}" type="presParOf" srcId="{2E6E674A-3FF8-444A-90F0-B9CDEBB287E1}" destId="{B6F24A02-7050-4995-827F-6AB67DA22E4E}" srcOrd="0" destOrd="0"/>
    <dgm:cxn modelId="{A67A8ED6-B4FA-47E5-81AA-010AE11E3B00}" type="presOf" srcId="{5F83C982-D02B-41B6-A0EE-B0D65613D11C}" destId="{B6F24A02-7050-4995-827F-6AB67DA22E4E}" srcOrd="0" destOrd="0"/>
    <dgm:cxn modelId="{D6D8496A-1727-4454-A5DD-B27614BB1E4D}" type="presParOf" srcId="{2E6E674A-3FF8-444A-90F0-B9CDEBB287E1}" destId="{02D7C684-851D-477F-BACA-3958F052B0D1}" srcOrd="1" destOrd="0"/>
    <dgm:cxn modelId="{46CD0C6D-915F-479F-B08C-F29F7ADA0A62}" type="presOf" srcId="{5F83C982-D02B-41B6-A0EE-B0D65613D11C}" destId="{02D7C684-851D-477F-BACA-3958F052B0D1}" srcOrd="0" destOrd="0"/>
    <dgm:cxn modelId="{8D0E8E75-2CE1-4A55-96B4-1323ECA599C5}" type="presParOf" srcId="{C436BF19-8918-417A-84B9-0EA0244EB218}" destId="{DA6F1627-92A1-4BBB-9077-A5FD9D512D21}" srcOrd="4" destOrd="0"/>
    <dgm:cxn modelId="{A2423D70-9C30-4BA0-9EC4-320B954F0DC0}" type="presOf" srcId="{81481F2C-BDCF-4D5D-BE84-7F5A5E6FFCFF}" destId="{DA6F1627-92A1-4BBB-9077-A5FD9D512D21}" srcOrd="0" destOrd="0"/>
    <dgm:cxn modelId="{B6243853-4645-48A7-A4AB-FDD7925BA6DC}" type="presParOf" srcId="{C436BF19-8918-417A-84B9-0EA0244EB218}" destId="{463FF81A-CC83-4C7E-A6D4-24A470FBCE2F}" srcOrd="5" destOrd="0"/>
    <dgm:cxn modelId="{1DE20128-35EE-47D1-91C5-47636C70B588}" type="presParOf" srcId="{463FF81A-CC83-4C7E-A6D4-24A470FBCE2F}" destId="{A1E97806-E39D-49A5-9AD3-84F40F834D94}" srcOrd="0" destOrd="0"/>
    <dgm:cxn modelId="{95B8B171-B42C-456A-B8FD-8D36416A60AD}" type="presParOf" srcId="{463FF81A-CC83-4C7E-A6D4-24A470FBCE2F}" destId="{C87A88C8-EACF-4248-B702-B1613A08B917}" srcOrd="1" destOrd="0"/>
    <dgm:cxn modelId="{6DD77879-98BB-4517-82BC-F7616F64FBD2}" type="presParOf" srcId="{463FF81A-CC83-4C7E-A6D4-24A470FBCE2F}" destId="{A678DA26-D26B-4372-8C36-954672208242}" srcOrd="2" destOrd="0"/>
    <dgm:cxn modelId="{DCC5F693-CCE3-48AC-9F84-EFF2BEACCA48}" type="presParOf" srcId="{A1E97806-E39D-49A5-9AD3-84F40F834D94}" destId="{53165F00-A1DC-4745-B1A3-D115691ECEA0}" srcOrd="0" destOrd="0"/>
    <dgm:cxn modelId="{55C7C5B3-49ED-4AC1-91FA-A1D9232CB6C8}" type="presOf" srcId="{4FBA7C31-EFB5-4187-A30C-A9757C0CC7B1}" destId="{53165F00-A1DC-4745-B1A3-D115691ECEA0}" srcOrd="0" destOrd="0"/>
    <dgm:cxn modelId="{D75ED10F-7BE9-432B-9114-4E25523BB057}" type="presParOf" srcId="{A1E97806-E39D-49A5-9AD3-84F40F834D94}" destId="{48DC43FE-3481-4B9C-B179-450E56A1FB8B}" srcOrd="1" destOrd="0"/>
    <dgm:cxn modelId="{80B18781-5256-432C-82E2-60A5C6A2D0BF}" type="presOf" srcId="{4FBA7C31-EFB5-4187-A30C-A9757C0CC7B1}" destId="{48DC43FE-3481-4B9C-B179-450E56A1FB8B}" srcOrd="0" destOrd="0"/>
    <dgm:cxn modelId="{98C7E5A2-02BE-43FB-AC0A-106CB92BFE40}" type="presParOf" srcId="{C87A88C8-EACF-4248-B702-B1613A08B917}" destId="{36B52860-100E-4B80-8170-28092ECD9A67}" srcOrd="0" destOrd="0"/>
    <dgm:cxn modelId="{8686734A-CD3F-4C69-B245-8204379530DC}" type="presOf" srcId="{751BFA49-C58C-4FC9-AF08-6F005498A6B5}" destId="{36B52860-100E-4B80-8170-28092ECD9A67}" srcOrd="0" destOrd="0"/>
    <dgm:cxn modelId="{ED9932C2-67E4-4CFA-AEAE-F5B54198D1D6}" type="presParOf" srcId="{C87A88C8-EACF-4248-B702-B1613A08B917}" destId="{DC481B37-0BF8-4483-B154-CB258D826B7C}" srcOrd="1" destOrd="0"/>
    <dgm:cxn modelId="{A4546B2F-E685-49A2-BAEF-D4BE0C2C31F9}" type="presParOf" srcId="{DC481B37-0BF8-4483-B154-CB258D826B7C}" destId="{3607E674-3281-4FEE-A5D0-9D6D788D274F}" srcOrd="0" destOrd="0"/>
    <dgm:cxn modelId="{A8D1C9E7-244C-4865-9982-0CE373D39CC0}" type="presParOf" srcId="{DC481B37-0BF8-4483-B154-CB258D826B7C}" destId="{A74742F6-E734-4161-B5D1-8D331D5A55CB}" srcOrd="1" destOrd="0"/>
    <dgm:cxn modelId="{EDDD0AC2-4ADF-4D02-8C54-E00501973296}" type="presParOf" srcId="{DC481B37-0BF8-4483-B154-CB258D826B7C}" destId="{9B9BB717-EB67-4640-B7EB-0262CE76C169}" srcOrd="2" destOrd="0"/>
    <dgm:cxn modelId="{5E7C136C-26D6-482C-84BB-B06496C378AA}" type="presParOf" srcId="{3607E674-3281-4FEE-A5D0-9D6D788D274F}" destId="{1772D07D-370A-4B34-BEC6-CD7EF5B61CEF}" srcOrd="0" destOrd="0"/>
    <dgm:cxn modelId="{69CEC70E-B80F-482E-A274-3AD09B83006C}" type="presOf" srcId="{F289722A-97AA-47DC-A698-DDA56502946A}" destId="{1772D07D-370A-4B34-BEC6-CD7EF5B61CEF}" srcOrd="0" destOrd="0"/>
    <dgm:cxn modelId="{CDD1E9E3-B984-427E-9CC6-256577B22B81}" type="presParOf" srcId="{3607E674-3281-4FEE-A5D0-9D6D788D274F}" destId="{26833088-53F1-4D37-AB92-2B254F5746E1}" srcOrd="1" destOrd="0"/>
    <dgm:cxn modelId="{ADBC33AF-EFAD-4E6F-ADE9-71B0E2805768}" type="presOf" srcId="{F289722A-97AA-47DC-A698-DDA56502946A}" destId="{26833088-53F1-4D37-AB92-2B254F5746E1}" srcOrd="0" destOrd="0"/>
    <dgm:cxn modelId="{6479E51D-6E75-4E7B-8BE2-C5A69F7728F5}" type="presParOf" srcId="{C87A88C8-EACF-4248-B702-B1613A08B917}" destId="{E6132102-C10E-4BDE-8F9E-0CEA8A3F6559}" srcOrd="2" destOrd="0"/>
    <dgm:cxn modelId="{B056189C-A3FF-44EF-9F5C-769F729A20BD}" type="presOf" srcId="{F937839E-9AEF-4C16-8244-8ABE390BDA3D}" destId="{E6132102-C10E-4BDE-8F9E-0CEA8A3F6559}" srcOrd="0" destOrd="0"/>
    <dgm:cxn modelId="{9C2C85FC-64EA-4DB6-836B-FAB43D21A062}" type="presParOf" srcId="{C87A88C8-EACF-4248-B702-B1613A08B917}" destId="{CEB42519-B3F9-4924-88D6-68AE848B446C}" srcOrd="3" destOrd="0"/>
    <dgm:cxn modelId="{9A27380F-49BA-4FA2-B0A0-9D0820E91AC6}" type="presParOf" srcId="{CEB42519-B3F9-4924-88D6-68AE848B446C}" destId="{0135F6AB-AE25-4F73-96BE-2F89094FE53A}" srcOrd="0" destOrd="0"/>
    <dgm:cxn modelId="{9B0FDBD9-5339-42C4-BE7C-B2C4B4A73193}" type="presParOf" srcId="{CEB42519-B3F9-4924-88D6-68AE848B446C}" destId="{B5DE833B-F23F-469C-B721-DE9EB08838D4}" srcOrd="1" destOrd="0"/>
    <dgm:cxn modelId="{4F87C969-7C7E-469E-A02D-67BDCB1B8A04}" type="presParOf" srcId="{CEB42519-B3F9-4924-88D6-68AE848B446C}" destId="{2CD21CCA-8049-4ED6-AEC6-0543CF344587}" srcOrd="2" destOrd="0"/>
    <dgm:cxn modelId="{1F96DFFB-CE96-479B-85FA-971437A5E4E0}" type="presParOf" srcId="{0135F6AB-AE25-4F73-96BE-2F89094FE53A}" destId="{C2BF7DD8-CA6A-41ED-AEFD-39ACC901248D}" srcOrd="0" destOrd="0"/>
    <dgm:cxn modelId="{C523AD72-E42C-439E-ABC9-FFB73E96472E}" type="presOf" srcId="{670183FE-7FB9-4B95-8740-5AEB408C46DC}" destId="{C2BF7DD8-CA6A-41ED-AEFD-39ACC901248D}" srcOrd="0" destOrd="0"/>
    <dgm:cxn modelId="{6E4E712F-E2B5-4F68-A16F-B755A8E91C6C}" type="presParOf" srcId="{0135F6AB-AE25-4F73-96BE-2F89094FE53A}" destId="{B6E019FD-D434-4CCF-ABB3-91BF367D3A9A}" srcOrd="1" destOrd="0"/>
    <dgm:cxn modelId="{78E4A5AD-78A7-454A-BE37-CE6591DD61F5}" type="presOf" srcId="{670183FE-7FB9-4B95-8740-5AEB408C46DC}" destId="{B6E019FD-D434-4CCF-ABB3-91BF367D3A9A}" srcOrd="0" destOrd="0"/>
    <dgm:cxn modelId="{C1499674-E74E-4562-8DBF-E84B044BE8A7}" type="presParOf" srcId="{C436BF19-8918-417A-84B9-0EA0244EB218}" destId="{F9DAE372-962E-45DE-83E2-9E119670CFCE}" srcOrd="6" destOrd="0"/>
    <dgm:cxn modelId="{CB53CCC9-8194-4DBC-9AB4-6C112ED5E7D1}" type="presOf" srcId="{7E47AF44-0877-4DE0-8533-5F4BF4CB313C}" destId="{F9DAE372-962E-45DE-83E2-9E119670CFCE}" srcOrd="0" destOrd="0"/>
    <dgm:cxn modelId="{3DED7036-6F5F-42A2-BA6D-E260C200D66E}" type="presParOf" srcId="{C436BF19-8918-417A-84B9-0EA0244EB218}" destId="{61C2BC86-DB6B-41EE-8CB1-EE3EA10AACDE}" srcOrd="7" destOrd="0"/>
    <dgm:cxn modelId="{0BAEAA44-6702-42C6-A01A-241B805EEDF8}" type="presParOf" srcId="{61C2BC86-DB6B-41EE-8CB1-EE3EA10AACDE}" destId="{0AF0CC9C-E34D-4BDF-9515-F3094D8C2122}" srcOrd="0" destOrd="0"/>
    <dgm:cxn modelId="{CEBD5DE5-A023-4D40-94DF-7BB1A1B7C9CD}" type="presParOf" srcId="{61C2BC86-DB6B-41EE-8CB1-EE3EA10AACDE}" destId="{DA9CAE4C-1AA7-4F5F-B2FB-57B374EE58A4}" srcOrd="1" destOrd="0"/>
    <dgm:cxn modelId="{208A9E59-0D6A-46BD-930A-1A4FE0237D49}" type="presParOf" srcId="{61C2BC86-DB6B-41EE-8CB1-EE3EA10AACDE}" destId="{93F2AD5B-AA49-4175-B71F-8BEF62F109DA}" srcOrd="2" destOrd="0"/>
    <dgm:cxn modelId="{61DD47FA-1321-4475-9AF8-11B084DB018F}" type="presParOf" srcId="{0AF0CC9C-E34D-4BDF-9515-F3094D8C2122}" destId="{D7BCE133-161F-4B81-9AF9-5B45484602A1}" srcOrd="0" destOrd="0"/>
    <dgm:cxn modelId="{CE1CE437-3A3F-474E-9952-537247D00D99}" type="presOf" srcId="{8EEE46CF-3529-4D9C-9C28-A71495D221A0}" destId="{D7BCE133-161F-4B81-9AF9-5B45484602A1}" srcOrd="0" destOrd="0"/>
    <dgm:cxn modelId="{6D93E994-3084-4A42-A8DD-F4C50B7E3917}" type="presParOf" srcId="{0AF0CC9C-E34D-4BDF-9515-F3094D8C2122}" destId="{7F46CBA9-592B-4726-876F-7AAB60DBC58E}" srcOrd="1" destOrd="0"/>
    <dgm:cxn modelId="{F03753FC-0939-48EF-B36B-2A3BF2254DC3}" type="presOf" srcId="{8EEE46CF-3529-4D9C-9C28-A71495D221A0}" destId="{7F46CBA9-592B-4726-876F-7AAB60DBC58E}" srcOrd="0" destOrd="0"/>
    <dgm:cxn modelId="{E2AAAF60-653F-4245-993B-4818DAE83E55}" type="presParOf" srcId="{DA9CAE4C-1AA7-4F5F-B2FB-57B374EE58A4}" destId="{C9CF3799-7E85-4E42-BF2F-F759F2DFAF24}" srcOrd="0" destOrd="0"/>
    <dgm:cxn modelId="{73BEFC6A-1CDE-46C5-90BC-55FD1EDDFC2C}" type="presOf" srcId="{60C477CD-8CB2-45F9-A16E-4FC0C088E340}" destId="{C9CF3799-7E85-4E42-BF2F-F759F2DFAF24}" srcOrd="0" destOrd="0"/>
    <dgm:cxn modelId="{FF831C00-3A88-4190-8215-D65B60A979F7}" type="presParOf" srcId="{DA9CAE4C-1AA7-4F5F-B2FB-57B374EE58A4}" destId="{AE1F5B28-B196-462A-9449-29E9947382B0}" srcOrd="1" destOrd="0"/>
    <dgm:cxn modelId="{4552257E-C76D-4AEC-85F2-968E0C7B1C59}" type="presParOf" srcId="{AE1F5B28-B196-462A-9449-29E9947382B0}" destId="{00F1F0C1-BC57-4572-ABBB-D5E5BC868499}" srcOrd="0" destOrd="0"/>
    <dgm:cxn modelId="{0A041CD3-2195-4F9E-AA4E-8E0BBE8DB039}" type="presParOf" srcId="{AE1F5B28-B196-462A-9449-29E9947382B0}" destId="{95E8B834-8DB7-41C0-B624-14130070864E}" srcOrd="1" destOrd="0"/>
    <dgm:cxn modelId="{9D7175CC-896F-4D35-BBA8-5293B7480BA2}" type="presParOf" srcId="{AE1F5B28-B196-462A-9449-29E9947382B0}" destId="{39805CF8-CA70-46EF-938E-E497515390A2}" srcOrd="2" destOrd="0"/>
    <dgm:cxn modelId="{8F2F7C08-2FEC-491A-82EF-7852846634F7}" type="presParOf" srcId="{00F1F0C1-BC57-4572-ABBB-D5E5BC868499}" destId="{D2C9DAC0-2280-4E93-848E-9DEB53485EF2}" srcOrd="0" destOrd="0"/>
    <dgm:cxn modelId="{6EBD9E7B-5124-403A-90DF-0F8FED99B939}" type="presOf" srcId="{EAF578E2-DBCE-4B05-BC58-FAAB0A3D000A}" destId="{D2C9DAC0-2280-4E93-848E-9DEB53485EF2}" srcOrd="0" destOrd="0"/>
    <dgm:cxn modelId="{AFDA1330-50D3-4555-9A43-88689DA8EFCF}" type="presParOf" srcId="{00F1F0C1-BC57-4572-ABBB-D5E5BC868499}" destId="{A4242A2B-E755-4112-BE20-FE2D6EFEE60A}" srcOrd="1" destOrd="0"/>
    <dgm:cxn modelId="{6BC6D14F-DBF0-4B28-AFDF-258E3C996679}" type="presOf" srcId="{EAF578E2-DBCE-4B05-BC58-FAAB0A3D000A}" destId="{A4242A2B-E755-4112-BE20-FE2D6EFEE60A}" srcOrd="0" destOrd="0"/>
  </dgm:cxnLst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2AAF9ED-5798-447F-8003-5766FFD037E7}" type="doc">
      <dgm:prSet loTypeId="urn:microsoft.com/office/officeart/2005/8/layout/orgChart1" qsTypeId="urn:microsoft.com/office/officeart/2005/8/quickstyle/simple1" csTypeId="urn:microsoft.com/office/officeart/2005/8/colors/accent1_2"/>
      <dgm:spPr/>
    </dgm:pt>
    <dgm:pt modelId="{DCF74D28-9922-4FDB-A93E-EBA401EEB232}">
      <dgm:prSet/>
      <dgm:spPr/>
      <dgm:t>
        <a:bodyPr vert="horz" wrap="square" lIns="0" tIns="0" rIns="0" bIns="0" anchor="ctr" anchorCtr="0"/>
        <a:p>
          <a:r>
            <a:rPr lang="sr-Latn-CS" b="1" dirty="0">
              <a:solidFill>
                <a:schemeClr val="tx1"/>
              </a:solidFill>
              <a:latin typeface="Arial" panose="020B0604020202020204" pitchFamily="34" charset="0"/>
            </a:rPr>
            <a:t>SEKTOR - F&amp;B</a:t>
          </a:r>
          <a:endParaRPr lang="sr-Latn-CS" b="1" dirty="0">
            <a:solidFill>
              <a:schemeClr val="tx1"/>
            </a:solidFill>
            <a:latin typeface="Arial" panose="020B0604020202020204" pitchFamily="34" charset="0"/>
          </a:endParaRPr>
        </a:p>
        <a:p>
          <a:r>
            <a:rPr lang="sr-Latn-CS" b="1" dirty="0">
              <a:solidFill>
                <a:schemeClr val="tx1"/>
              </a:solidFill>
              <a:latin typeface="Arial" panose="020B0604020202020204" pitchFamily="34" charset="0"/>
            </a:rPr>
            <a:t>    menadžer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7712EB07-D97A-48BD-B467-8EA7246B23CD}" cxnId="{8CE66C33-F9D7-4EBB-B408-37124D510267}" type="parTrans">
      <dgm:prSet/>
      <dgm:spPr/>
    </dgm:pt>
    <dgm:pt modelId="{93E923FA-1F82-4A84-A9C3-346CC12166DD}" cxnId="{8CE66C33-F9D7-4EBB-B408-37124D510267}" type="sibTrans">
      <dgm:prSet/>
      <dgm:spPr/>
    </dgm:pt>
    <dgm:pt modelId="{3081C5C5-3E6E-45A1-8F58-41694AC52A9D}" type="asst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Nabavka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robe i mater.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7FECEB59-2351-4AB8-ABAD-5AC5B5BDB50C}" cxnId="{37E8BAD6-CF29-44E1-A12F-3AD21A12F68E}" type="parTrans">
      <dgm:prSet/>
      <dgm:spPr/>
    </dgm:pt>
    <dgm:pt modelId="{80535837-5A6F-4729-BC35-0EEB88EAFBAB}" cxnId="{37E8BAD6-CF29-44E1-A12F-3AD21A12F68E}" type="sibTrans">
      <dgm:prSet/>
      <dgm:spPr/>
    </dgm:pt>
    <dgm:pt modelId="{233AB98C-E493-41D7-9A28-29B90E379421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Kuhinjski blok, menadžer – upravnik/šef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340B4BDA-E274-486B-9ECB-0F1E1000A6D9}" cxnId="{735F8361-7498-4D70-86C3-28812ECB6D82}" type="parTrans">
      <dgm:prSet/>
      <dgm:spPr/>
    </dgm:pt>
    <dgm:pt modelId="{566F1249-DC28-43E5-BA59-5EEF4C10C13E}" cxnId="{735F8361-7498-4D70-86C3-28812ECB6D82}" type="sibTrans">
      <dgm:prSet/>
      <dgm:spPr/>
    </dgm:pt>
    <dgm:pt modelId="{E1C2371E-C5D0-4148-989F-CA6C805423C4}" type="asst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Glavni kuvar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21212AD8-101A-4DC8-A79D-7F3E0ED0DC63}" cxnId="{13873F0A-919C-46CF-984E-EF1ACABB477B}" type="parTrans">
      <dgm:prSet/>
      <dgm:spPr/>
    </dgm:pt>
    <dgm:pt modelId="{FAB72B87-41B4-492D-BE8D-1CABB3A8DF7F}" cxnId="{13873F0A-919C-46CF-984E-EF1ACABB477B}" type="sibTrans">
      <dgm:prSet/>
      <dgm:spPr/>
    </dgm:pt>
    <dgm:pt modelId="{496CEB97-756F-4A8F-8A3B-3375F49B9027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Pom. kuvari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606F95C5-492B-49FA-9357-65A96ED2DF72}" cxnId="{03D9986D-E653-4012-AC52-8138A1C5A9B0}" type="parTrans">
      <dgm:prSet/>
      <dgm:spPr/>
    </dgm:pt>
    <dgm:pt modelId="{D5182A5A-1D9E-430D-B479-CAD30D3827C0}" cxnId="{03D9986D-E653-4012-AC52-8138A1C5A9B0}" type="sibTrans">
      <dgm:prSet/>
      <dgm:spPr/>
    </dgm:pt>
    <dgm:pt modelId="{BDD4F36F-1A2C-45D7-BA5C-27CEE7F053AC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Pekar,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poslastičar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54DA35CE-8AFC-4338-99D8-F70097154BC7}" cxnId="{52324A19-813E-4FF8-8C4D-09EA0C786720}" type="parTrans">
      <dgm:prSet/>
      <dgm:spPr/>
    </dgm:pt>
    <dgm:pt modelId="{F2D00F9A-4655-4EA7-A772-3FD74732AB70}" cxnId="{52324A19-813E-4FF8-8C4D-09EA0C786720}" type="sibTrans">
      <dgm:prSet/>
      <dgm:spPr/>
    </dgm:pt>
    <dgm:pt modelId="{C19698F5-C32A-46FD-9CFE-D3B78F6CC265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Pomoćno osoblje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3354D392-A963-448B-8E93-28C37F6265AF}" cxnId="{051DA6A9-AF6A-4A49-A971-6271141C3CD8}" type="parTrans">
      <dgm:prSet/>
      <dgm:spPr/>
    </dgm:pt>
    <dgm:pt modelId="{BE045BBF-62F4-4305-B139-72B8391A68BF}" cxnId="{051DA6A9-AF6A-4A49-A971-6271141C3CD8}" type="sibTrans">
      <dgm:prSet/>
      <dgm:spPr/>
    </dgm:pt>
    <dgm:pt modelId="{D8AC7C34-2A22-4DF8-8964-81DCA51392FA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Restoran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menadžer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46FF9AA4-8F17-419B-B3B7-7EF979048B2E}" cxnId="{13A0D965-509F-4FC0-8EE3-82A367774796}" type="parTrans">
      <dgm:prSet/>
      <dgm:spPr/>
    </dgm:pt>
    <dgm:pt modelId="{C52FC25C-D524-45AC-8704-F3CB80C3C0DA}" cxnId="{13A0D965-509F-4FC0-8EE3-82A367774796}" type="sibTrans">
      <dgm:prSet/>
      <dgm:spPr/>
    </dgm:pt>
    <dgm:pt modelId="{34917175-24E1-4610-B21A-93B1396C76ED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Šef sale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šef smene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F1226187-26B9-4C95-AF04-A98D3B6C5C8A}" cxnId="{2A732697-E6E0-4D42-865F-9AD15057C688}" type="parTrans">
      <dgm:prSet/>
      <dgm:spPr/>
    </dgm:pt>
    <dgm:pt modelId="{29AEC300-08EC-46CB-8EDF-E71C28031E01}" cxnId="{2A732697-E6E0-4D42-865F-9AD15057C688}" type="sibTrans">
      <dgm:prSet/>
      <dgm:spPr/>
    </dgm:pt>
    <dgm:pt modelId="{D0A77060-FB4C-467F-ADB0-26BE86D435B9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Konobari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pomoćni radnici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E9D4898C-A619-46E2-9B14-BB4C1C4A035D}" cxnId="{5F5F1D6C-7D53-4A16-8D34-FDD1D6DC7264}" type="parTrans">
      <dgm:prSet/>
      <dgm:spPr/>
    </dgm:pt>
    <dgm:pt modelId="{04797F10-2F38-48B4-A645-D616EAD41B9F}" cxnId="{5F5F1D6C-7D53-4A16-8D34-FDD1D6DC7264}" type="sibTrans">
      <dgm:prSet/>
      <dgm:spPr/>
    </dgm:pt>
    <dgm:pt modelId="{BFF7736C-7F63-4F40-A6DA-6FAAF13EB5B3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Rum servis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menadžer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78EE29E7-DC2E-4BC9-9CF0-538F5A072FBB}" cxnId="{9B8FFFE8-3BE7-42A8-9BB0-424EEEBF1FF4}" type="parTrans">
      <dgm:prSet/>
      <dgm:spPr/>
    </dgm:pt>
    <dgm:pt modelId="{E5665D8B-C91E-4725-8C82-6721E3499FBE}" cxnId="{9B8FFFE8-3BE7-42A8-9BB0-424EEEBF1FF4}" type="sibTrans">
      <dgm:prSet/>
      <dgm:spPr/>
    </dgm:pt>
    <dgm:pt modelId="{A28A7F75-057D-4735-824E-7394F0537DEB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Barmeni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3E29E954-BCE7-423C-9598-4BC47EC22673}" cxnId="{BF6D32A7-6691-4DE9-B537-B40D04DF6C92}" type="parTrans">
      <dgm:prSet/>
      <dgm:spPr/>
    </dgm:pt>
    <dgm:pt modelId="{6735FB56-D3B1-4017-92F0-840B7B7C7E09}" cxnId="{BF6D32A7-6691-4DE9-B537-B40D04DF6C92}" type="sibTrans">
      <dgm:prSet/>
      <dgm:spPr/>
    </dgm:pt>
    <dgm:pt modelId="{1A9094F2-4B13-49D7-AD46-C1BCD5E3EE8D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Banket menadžer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0F4BFEF9-2568-4718-B775-7DA360838359}" cxnId="{4748BB97-0643-4FD7-B63F-2C64BDB26515}" type="parTrans">
      <dgm:prSet/>
      <dgm:spPr/>
    </dgm:pt>
    <dgm:pt modelId="{A0557A82-4C51-4D16-A48D-DB2728C63008}" cxnId="{4748BB97-0643-4FD7-B63F-2C64BDB26515}" type="sibTrans">
      <dgm:prSet/>
      <dgm:spPr/>
    </dgm:pt>
    <dgm:pt modelId="{830723EA-836B-4DEB-8024-D7DEB7076F91}">
      <dgm:prSet/>
      <dgm:spPr/>
      <dgm:t>
        <a:bodyPr vert="horz" wrap="square" lIns="0" tIns="0" rIns="0" bIns="0" anchor="ctr" anchorCtr="0"/>
        <a:p>
          <a:pPr algn="ctr"/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Posluga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/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1DB9D9C1-93AD-4256-AEDF-97C01850E5FE}" cxnId="{43A45BA0-F07B-4CB7-865F-8135C675F180}" type="parTrans">
      <dgm:prSet/>
      <dgm:spPr/>
    </dgm:pt>
    <dgm:pt modelId="{A846CF58-2742-491A-8650-994F43D56055}" cxnId="{43A45BA0-F07B-4CB7-865F-8135C675F180}" type="sibTrans">
      <dgm:prSet/>
      <dgm:spPr/>
    </dgm:pt>
    <dgm:pt modelId="{77A7175E-2FB1-4634-B53A-56C45F49491B}" type="pres">
      <dgm:prSet presAssocID="{22AAF9ED-5798-447F-8003-5766FFD037E7}" presName="hierChild1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76058D0-73B5-4AA4-9DD9-6A015C185DE1}" type="pres">
      <dgm:prSet presAssocID="{DCF74D28-9922-4FDB-A93E-EBA401EEB232}" presName="hierRoot1">
        <dgm:presLayoutVars>
          <dgm:hierBranch/>
        </dgm:presLayoutVars>
      </dgm:prSet>
      <dgm:spPr/>
    </dgm:pt>
    <dgm:pt modelId="{78285243-8559-47D3-8F3A-7EE870D117B0}" type="pres">
      <dgm:prSet presAssocID="{DCF74D28-9922-4FDB-A93E-EBA401EEB232}" presName="rootComposite1"/>
      <dgm:spPr/>
    </dgm:pt>
    <dgm:pt modelId="{96D5BE21-50BC-4BD7-82BB-9CB28768AB14}" type="pres">
      <dgm:prSet presAssocID="{DCF74D28-9922-4FDB-A93E-EBA401EEB232}" presName="hierChild2"/>
      <dgm:spPr/>
    </dgm:pt>
    <dgm:pt modelId="{2F99CDC7-6852-4FC8-A7D2-27E98DB95576}" type="pres">
      <dgm:prSet presAssocID="{DCF74D28-9922-4FDB-A93E-EBA401EEB232}" presName="hierChild3"/>
      <dgm:spPr/>
    </dgm:pt>
    <dgm:pt modelId="{8A208066-A694-49FE-A430-94661F0E3668}" type="pres">
      <dgm:prSet presAssocID="{DCF74D28-9922-4FDB-A93E-EBA401EEB232}" presName="rootText1" presStyleLbl="node0" presStyleIdx="0" presStyleCnt="1">
        <dgm:presLayoutVars>
          <dgm:chPref val="3"/>
        </dgm:presLayoutVars>
      </dgm:prSet>
      <dgm:spPr/>
    </dgm:pt>
    <dgm:pt modelId="{2831837D-E27A-43BF-A4E1-71E1CC878CA6}" type="pres">
      <dgm:prSet presAssocID="{DCF74D28-9922-4FDB-A93E-EBA401EEB232}" presName="rootConnector1" presStyleLbl="node1"/>
      <dgm:spPr/>
    </dgm:pt>
    <dgm:pt modelId="{45FAAFCF-A38B-45D3-AFF3-787B404E54BB}" type="pres">
      <dgm:prSet presAssocID="{340B4BDA-E274-486B-9ECB-0F1E1000A6D9}" presName="Name35" presStyleLbl="parChTrans1D2" presStyleIdx="0" presStyleCnt="5"/>
      <dgm:spPr/>
    </dgm:pt>
    <dgm:pt modelId="{4BD295A7-D667-4BD7-8578-BD3D292C0054}" type="pres">
      <dgm:prSet presAssocID="{233AB98C-E493-41D7-9A28-29B90E379421}" presName="hierRoot2">
        <dgm:presLayoutVars>
          <dgm:hierBranch/>
        </dgm:presLayoutVars>
      </dgm:prSet>
      <dgm:spPr/>
    </dgm:pt>
    <dgm:pt modelId="{DCB8576F-A4A8-47B6-9CDC-E6E181CA9191}" type="pres">
      <dgm:prSet presAssocID="{233AB98C-E493-41D7-9A28-29B90E379421}" presName="rootComposite"/>
      <dgm:spPr/>
    </dgm:pt>
    <dgm:pt modelId="{6F9457BF-CC5C-4538-9690-84B87B7FB38F}" type="pres">
      <dgm:prSet presAssocID="{233AB98C-E493-41D7-9A28-29B90E379421}" presName="hierChild4"/>
      <dgm:spPr/>
    </dgm:pt>
    <dgm:pt modelId="{8A75F691-3676-4439-9687-6546D5A6BA35}" type="pres">
      <dgm:prSet presAssocID="{233AB98C-E493-41D7-9A28-29B90E379421}" presName="hierChild5"/>
      <dgm:spPr/>
    </dgm:pt>
    <dgm:pt modelId="{6701665C-FD53-4DD3-83ED-8360574E1E8D}" type="pres">
      <dgm:prSet presAssocID="{233AB98C-E493-41D7-9A28-29B90E379421}" presName="rootText" presStyleLbl="node2" presStyleIdx="0" presStyleCnt="4">
        <dgm:presLayoutVars>
          <dgm:chPref val="3"/>
        </dgm:presLayoutVars>
      </dgm:prSet>
      <dgm:spPr/>
    </dgm:pt>
    <dgm:pt modelId="{818401B5-D633-477A-AA5E-E1FFC69A5053}" type="pres">
      <dgm:prSet presAssocID="{233AB98C-E493-41D7-9A28-29B90E379421}" presName="rootConnector" presStyleLbl="node2" presStyleIdx="0" presStyleCnt="4"/>
      <dgm:spPr/>
    </dgm:pt>
    <dgm:pt modelId="{F100CF3B-1C2E-497D-A506-742C24AB4B55}" type="pres">
      <dgm:prSet presAssocID="{606F95C5-492B-49FA-9357-65A96ED2DF72}" presName="Name35" presStyleLbl="parChTrans1D3" presStyleIdx="0" presStyleCnt="8"/>
      <dgm:spPr/>
    </dgm:pt>
    <dgm:pt modelId="{5A748190-E0E1-4B96-BFB2-D28881714E52}" type="pres">
      <dgm:prSet presAssocID="{496CEB97-756F-4A8F-8A3B-3375F49B9027}" presName="hierRoot2">
        <dgm:presLayoutVars>
          <dgm:hierBranch val="r"/>
        </dgm:presLayoutVars>
      </dgm:prSet>
      <dgm:spPr/>
    </dgm:pt>
    <dgm:pt modelId="{C65E7A78-F1F7-4F35-9D01-528A21B4AED6}" type="pres">
      <dgm:prSet presAssocID="{496CEB97-756F-4A8F-8A3B-3375F49B9027}" presName="rootComposite"/>
      <dgm:spPr/>
    </dgm:pt>
    <dgm:pt modelId="{D757378C-9E40-4E13-A4CB-BC380B60E52F}" type="pres">
      <dgm:prSet presAssocID="{496CEB97-756F-4A8F-8A3B-3375F49B9027}" presName="hierChild4"/>
      <dgm:spPr/>
    </dgm:pt>
    <dgm:pt modelId="{D97F4F03-D814-4A61-97FA-A43FA512DC01}" type="pres">
      <dgm:prSet presAssocID="{496CEB97-756F-4A8F-8A3B-3375F49B9027}" presName="hierChild5"/>
      <dgm:spPr/>
    </dgm:pt>
    <dgm:pt modelId="{81ABF239-1DE3-4736-A67A-DF29A7BF1EDE}" type="pres">
      <dgm:prSet presAssocID="{496CEB97-756F-4A8F-8A3B-3375F49B9027}" presName="rootText" presStyleLbl="node3" presStyleIdx="0" presStyleCnt="7">
        <dgm:presLayoutVars>
          <dgm:chPref val="3"/>
        </dgm:presLayoutVars>
      </dgm:prSet>
      <dgm:spPr/>
    </dgm:pt>
    <dgm:pt modelId="{B671DB89-0724-4993-BC4C-DB37303BE24B}" type="pres">
      <dgm:prSet presAssocID="{496CEB97-756F-4A8F-8A3B-3375F49B9027}" presName="rootConnector" presStyleLbl="node3" presStyleIdx="0" presStyleCnt="7"/>
      <dgm:spPr/>
    </dgm:pt>
    <dgm:pt modelId="{8FB8247D-07FC-4EBC-9203-8FD31E93A0F4}" type="pres">
      <dgm:prSet presAssocID="{54DA35CE-8AFC-4338-99D8-F70097154BC7}" presName="Name35" presStyleLbl="parChTrans1D3" presStyleIdx="1" presStyleCnt="8"/>
      <dgm:spPr/>
    </dgm:pt>
    <dgm:pt modelId="{77E27C43-E783-41E8-9820-FA792D468E58}" type="pres">
      <dgm:prSet presAssocID="{BDD4F36F-1A2C-45D7-BA5C-27CEE7F053AC}" presName="hierRoot2">
        <dgm:presLayoutVars>
          <dgm:hierBranch val="r"/>
        </dgm:presLayoutVars>
      </dgm:prSet>
      <dgm:spPr/>
    </dgm:pt>
    <dgm:pt modelId="{6D7AF76C-58BC-4067-AD93-EB844E2CF2C9}" type="pres">
      <dgm:prSet presAssocID="{BDD4F36F-1A2C-45D7-BA5C-27CEE7F053AC}" presName="rootComposite"/>
      <dgm:spPr/>
    </dgm:pt>
    <dgm:pt modelId="{BEBF0F54-09F2-4953-AD9D-403F2A3A9D74}" type="pres">
      <dgm:prSet presAssocID="{BDD4F36F-1A2C-45D7-BA5C-27CEE7F053AC}" presName="hierChild4"/>
      <dgm:spPr/>
    </dgm:pt>
    <dgm:pt modelId="{576DE0CE-16A3-463F-AE3D-9C2C8AA08E31}" type="pres">
      <dgm:prSet presAssocID="{BDD4F36F-1A2C-45D7-BA5C-27CEE7F053AC}" presName="hierChild5"/>
      <dgm:spPr/>
    </dgm:pt>
    <dgm:pt modelId="{971A07B1-4DD1-4A4B-B5F8-C7A15F26A58F}" type="pres">
      <dgm:prSet presAssocID="{BDD4F36F-1A2C-45D7-BA5C-27CEE7F053AC}" presName="rootText" presStyleLbl="node3" presStyleIdx="1" presStyleCnt="7">
        <dgm:presLayoutVars>
          <dgm:chPref val="3"/>
        </dgm:presLayoutVars>
      </dgm:prSet>
      <dgm:spPr/>
    </dgm:pt>
    <dgm:pt modelId="{C0A84D3E-D656-4FF1-9D52-D6F0063EC4FC}" type="pres">
      <dgm:prSet presAssocID="{BDD4F36F-1A2C-45D7-BA5C-27CEE7F053AC}" presName="rootConnector" presStyleLbl="node3" presStyleIdx="1" presStyleCnt="7"/>
      <dgm:spPr/>
    </dgm:pt>
    <dgm:pt modelId="{A04A2AF8-94A2-4DF8-B9B2-C79342B23F5F}" type="pres">
      <dgm:prSet presAssocID="{3354D392-A963-448B-8E93-28C37F6265AF}" presName="Name35" presStyleLbl="parChTrans1D3" presStyleIdx="2" presStyleCnt="8"/>
      <dgm:spPr/>
    </dgm:pt>
    <dgm:pt modelId="{C0F5423A-905F-411E-A0EE-5ECC133C67F6}" type="pres">
      <dgm:prSet presAssocID="{C19698F5-C32A-46FD-9CFE-D3B78F6CC265}" presName="hierRoot2">
        <dgm:presLayoutVars>
          <dgm:hierBranch val="r"/>
        </dgm:presLayoutVars>
      </dgm:prSet>
      <dgm:spPr/>
    </dgm:pt>
    <dgm:pt modelId="{6AB28E0D-6FA5-423E-93CC-DB72342FD789}" type="pres">
      <dgm:prSet presAssocID="{C19698F5-C32A-46FD-9CFE-D3B78F6CC265}" presName="rootComposite"/>
      <dgm:spPr/>
    </dgm:pt>
    <dgm:pt modelId="{5CE7A6DE-9394-4540-94EC-1A012D170AE2}" type="pres">
      <dgm:prSet presAssocID="{C19698F5-C32A-46FD-9CFE-D3B78F6CC265}" presName="hierChild4"/>
      <dgm:spPr/>
    </dgm:pt>
    <dgm:pt modelId="{6DBC619D-8512-4334-80DE-2C745E0362CB}" type="pres">
      <dgm:prSet presAssocID="{C19698F5-C32A-46FD-9CFE-D3B78F6CC265}" presName="hierChild5"/>
      <dgm:spPr/>
    </dgm:pt>
    <dgm:pt modelId="{A03A3A92-71FE-4ED9-B975-054714CEBAB9}" type="pres">
      <dgm:prSet presAssocID="{C19698F5-C32A-46FD-9CFE-D3B78F6CC265}" presName="rootText" presStyleLbl="node3" presStyleIdx="2" presStyleCnt="7">
        <dgm:presLayoutVars>
          <dgm:chPref val="3"/>
        </dgm:presLayoutVars>
      </dgm:prSet>
      <dgm:spPr/>
    </dgm:pt>
    <dgm:pt modelId="{DFAA0553-8737-4D79-9BD5-6C6261D7FFE5}" type="pres">
      <dgm:prSet presAssocID="{C19698F5-C32A-46FD-9CFE-D3B78F6CC265}" presName="rootConnector" presStyleLbl="node3" presStyleIdx="2" presStyleCnt="7"/>
      <dgm:spPr/>
    </dgm:pt>
    <dgm:pt modelId="{8607601A-FAD7-461C-87A8-FB3C14127BE0}" type="pres">
      <dgm:prSet presAssocID="{21212AD8-101A-4DC8-A79D-7F3E0ED0DC63}" presName="Name111" presStyleLbl="parChTrans1D3" presStyleIdx="3" presStyleCnt="8"/>
      <dgm:spPr/>
    </dgm:pt>
    <dgm:pt modelId="{C16A77DB-AE20-47BF-BE56-D07796B117EA}" type="pres">
      <dgm:prSet presAssocID="{E1C2371E-C5D0-4148-989F-CA6C805423C4}" presName="hierRoot3">
        <dgm:presLayoutVars>
          <dgm:hierBranch/>
        </dgm:presLayoutVars>
      </dgm:prSet>
      <dgm:spPr/>
    </dgm:pt>
    <dgm:pt modelId="{B6BD940A-8C9D-4C1E-B6B4-91491A525135}" type="pres">
      <dgm:prSet presAssocID="{E1C2371E-C5D0-4148-989F-CA6C805423C4}" presName="rootComposite3"/>
      <dgm:spPr/>
    </dgm:pt>
    <dgm:pt modelId="{C7779560-C520-4032-8190-45B236D3A294}" type="pres">
      <dgm:prSet presAssocID="{E1C2371E-C5D0-4148-989F-CA6C805423C4}" presName="hierChild6"/>
      <dgm:spPr/>
    </dgm:pt>
    <dgm:pt modelId="{3BDAE1B3-3746-44D3-B1D7-01BA231B7DA9}" type="pres">
      <dgm:prSet presAssocID="{E1C2371E-C5D0-4148-989F-CA6C805423C4}" presName="hierChild7"/>
      <dgm:spPr/>
    </dgm:pt>
    <dgm:pt modelId="{DA2CFD22-5EEC-4DD3-BF5F-21DB63898E40}" type="pres">
      <dgm:prSet presAssocID="{E1C2371E-C5D0-4148-989F-CA6C805423C4}" presName="rootText3" presStyleLbl="asst2" presStyleIdx="0" presStyleCnt="1">
        <dgm:presLayoutVars>
          <dgm:chPref val="3"/>
        </dgm:presLayoutVars>
      </dgm:prSet>
      <dgm:spPr/>
    </dgm:pt>
    <dgm:pt modelId="{CF0B1F55-C3F6-4A28-8687-F6EA84CDC4A6}" type="pres">
      <dgm:prSet presAssocID="{E1C2371E-C5D0-4148-989F-CA6C805423C4}" presName="rootConnector3" presStyleLbl="asst2" presStyleIdx="0" presStyleCnt="1"/>
      <dgm:spPr/>
    </dgm:pt>
    <dgm:pt modelId="{06FCA786-EBE2-4271-8B90-8024C90E3F78}" type="pres">
      <dgm:prSet presAssocID="{46FF9AA4-8F17-419B-B3B7-7EF979048B2E}" presName="Name35" presStyleLbl="parChTrans1D2" presStyleIdx="1" presStyleCnt="5"/>
      <dgm:spPr/>
    </dgm:pt>
    <dgm:pt modelId="{87304CCA-559C-45A4-8874-7917E3C21E73}" type="pres">
      <dgm:prSet presAssocID="{D8AC7C34-2A22-4DF8-8964-81DCA51392FA}" presName="hierRoot2">
        <dgm:presLayoutVars>
          <dgm:hierBranch/>
        </dgm:presLayoutVars>
      </dgm:prSet>
      <dgm:spPr/>
    </dgm:pt>
    <dgm:pt modelId="{90089AE1-E967-494C-8751-E4B05451A1AA}" type="pres">
      <dgm:prSet presAssocID="{D8AC7C34-2A22-4DF8-8964-81DCA51392FA}" presName="rootComposite"/>
      <dgm:spPr/>
    </dgm:pt>
    <dgm:pt modelId="{2E9D2E39-3AD7-4F71-8E58-E8EC3583D14D}" type="pres">
      <dgm:prSet presAssocID="{D8AC7C34-2A22-4DF8-8964-81DCA51392FA}" presName="hierChild4"/>
      <dgm:spPr/>
    </dgm:pt>
    <dgm:pt modelId="{C9C333ED-CBE7-48D5-9C48-80ECED6739F9}" type="pres">
      <dgm:prSet presAssocID="{D8AC7C34-2A22-4DF8-8964-81DCA51392FA}" presName="hierChild5"/>
      <dgm:spPr/>
    </dgm:pt>
    <dgm:pt modelId="{C6453870-531A-4A2C-B043-193E462290DA}" type="pres">
      <dgm:prSet presAssocID="{D8AC7C34-2A22-4DF8-8964-81DCA51392FA}" presName="rootText" presStyleLbl="node2" presStyleIdx="1" presStyleCnt="4">
        <dgm:presLayoutVars>
          <dgm:chPref val="3"/>
        </dgm:presLayoutVars>
      </dgm:prSet>
      <dgm:spPr/>
    </dgm:pt>
    <dgm:pt modelId="{E03DACC1-4710-43F8-985B-9C05A4ADC986}" type="pres">
      <dgm:prSet presAssocID="{D8AC7C34-2A22-4DF8-8964-81DCA51392FA}" presName="rootConnector" presStyleLbl="node2" presStyleIdx="1" presStyleCnt="4"/>
      <dgm:spPr/>
    </dgm:pt>
    <dgm:pt modelId="{80DFB11B-BE3E-4A1C-AC81-B2AAD407AD54}" type="pres">
      <dgm:prSet presAssocID="{F1226187-26B9-4C95-AF04-A98D3B6C5C8A}" presName="Name35" presStyleLbl="parChTrans1D3" presStyleIdx="4" presStyleCnt="8"/>
      <dgm:spPr/>
    </dgm:pt>
    <dgm:pt modelId="{276651C9-229E-42ED-A37F-D87435E25C40}" type="pres">
      <dgm:prSet presAssocID="{34917175-24E1-4610-B21A-93B1396C76ED}" presName="hierRoot2">
        <dgm:presLayoutVars>
          <dgm:hierBranch val="r"/>
        </dgm:presLayoutVars>
      </dgm:prSet>
      <dgm:spPr/>
    </dgm:pt>
    <dgm:pt modelId="{9015461C-60BC-4627-919E-0D0E10247FCA}" type="pres">
      <dgm:prSet presAssocID="{34917175-24E1-4610-B21A-93B1396C76ED}" presName="rootComposite"/>
      <dgm:spPr/>
    </dgm:pt>
    <dgm:pt modelId="{8E6D028D-CD67-453F-A927-9177F9E945A0}" type="pres">
      <dgm:prSet presAssocID="{34917175-24E1-4610-B21A-93B1396C76ED}" presName="hierChild4"/>
      <dgm:spPr/>
    </dgm:pt>
    <dgm:pt modelId="{2A0AC6D5-B403-49A9-9DCA-5D43A96E3C64}" type="pres">
      <dgm:prSet presAssocID="{34917175-24E1-4610-B21A-93B1396C76ED}" presName="hierChild5"/>
      <dgm:spPr/>
    </dgm:pt>
    <dgm:pt modelId="{7C99E6DE-9240-46CB-8FE4-CBAAF1D863AD}" type="pres">
      <dgm:prSet presAssocID="{34917175-24E1-4610-B21A-93B1396C76ED}" presName="rootText" presStyleLbl="node3" presStyleIdx="3" presStyleCnt="7">
        <dgm:presLayoutVars>
          <dgm:chPref val="3"/>
        </dgm:presLayoutVars>
      </dgm:prSet>
      <dgm:spPr/>
    </dgm:pt>
    <dgm:pt modelId="{C86E5C86-C56D-4E6A-BAFE-28311376CAB4}" type="pres">
      <dgm:prSet presAssocID="{34917175-24E1-4610-B21A-93B1396C76ED}" presName="rootConnector" presStyleLbl="node3" presStyleIdx="3" presStyleCnt="7"/>
      <dgm:spPr/>
    </dgm:pt>
    <dgm:pt modelId="{0C97BEF0-D916-490C-93E2-A859091EE607}" type="pres">
      <dgm:prSet presAssocID="{E9D4898C-A619-46E2-9B14-BB4C1C4A035D}" presName="Name35" presStyleLbl="parChTrans1D3" presStyleIdx="5" presStyleCnt="8"/>
      <dgm:spPr/>
    </dgm:pt>
    <dgm:pt modelId="{D6C3343F-A320-4A7A-82C6-8AB0DC4BD5C8}" type="pres">
      <dgm:prSet presAssocID="{D0A77060-FB4C-467F-ADB0-26BE86D435B9}" presName="hierRoot2">
        <dgm:presLayoutVars>
          <dgm:hierBranch val="r"/>
        </dgm:presLayoutVars>
      </dgm:prSet>
      <dgm:spPr/>
    </dgm:pt>
    <dgm:pt modelId="{FC830C17-2DC8-4996-B067-B9DF4468B7BA}" type="pres">
      <dgm:prSet presAssocID="{D0A77060-FB4C-467F-ADB0-26BE86D435B9}" presName="rootComposite"/>
      <dgm:spPr/>
    </dgm:pt>
    <dgm:pt modelId="{33F75CF0-66F5-4500-AB61-B0149CF24409}" type="pres">
      <dgm:prSet presAssocID="{D0A77060-FB4C-467F-ADB0-26BE86D435B9}" presName="hierChild4"/>
      <dgm:spPr/>
    </dgm:pt>
    <dgm:pt modelId="{27333764-4890-4AA2-A0E3-5BAB50B9A950}" type="pres">
      <dgm:prSet presAssocID="{D0A77060-FB4C-467F-ADB0-26BE86D435B9}" presName="hierChild5"/>
      <dgm:spPr/>
    </dgm:pt>
    <dgm:pt modelId="{D005CD08-9660-4B37-ACE8-B40F07DF06A8}" type="pres">
      <dgm:prSet presAssocID="{D0A77060-FB4C-467F-ADB0-26BE86D435B9}" presName="rootText" presStyleLbl="node3" presStyleIdx="4" presStyleCnt="7">
        <dgm:presLayoutVars>
          <dgm:chPref val="3"/>
        </dgm:presLayoutVars>
      </dgm:prSet>
      <dgm:spPr/>
    </dgm:pt>
    <dgm:pt modelId="{5BC6E38B-AC1F-45CF-9E75-388E03C0FB95}" type="pres">
      <dgm:prSet presAssocID="{D0A77060-FB4C-467F-ADB0-26BE86D435B9}" presName="rootConnector" presStyleLbl="node3" presStyleIdx="4" presStyleCnt="7"/>
      <dgm:spPr/>
    </dgm:pt>
    <dgm:pt modelId="{824EDDA7-C1DD-4E4A-B78C-833A1FBC89C8}" type="pres">
      <dgm:prSet presAssocID="{78EE29E7-DC2E-4BC9-9CF0-538F5A072FBB}" presName="Name35" presStyleLbl="parChTrans1D2" presStyleIdx="2" presStyleCnt="5"/>
      <dgm:spPr/>
    </dgm:pt>
    <dgm:pt modelId="{61096E47-88D1-47F5-9C8D-75B2AC894857}" type="pres">
      <dgm:prSet presAssocID="{BFF7736C-7F63-4F40-A6DA-6FAAF13EB5B3}" presName="hierRoot2">
        <dgm:presLayoutVars>
          <dgm:hierBranch/>
        </dgm:presLayoutVars>
      </dgm:prSet>
      <dgm:spPr/>
    </dgm:pt>
    <dgm:pt modelId="{12A71991-8844-41B7-9C80-CFBC091D189F}" type="pres">
      <dgm:prSet presAssocID="{BFF7736C-7F63-4F40-A6DA-6FAAF13EB5B3}" presName="rootComposite"/>
      <dgm:spPr/>
    </dgm:pt>
    <dgm:pt modelId="{1B1A27BA-7974-42A2-A7B2-CA8505D1D104}" type="pres">
      <dgm:prSet presAssocID="{BFF7736C-7F63-4F40-A6DA-6FAAF13EB5B3}" presName="hierChild4"/>
      <dgm:spPr/>
    </dgm:pt>
    <dgm:pt modelId="{C4CB1C84-AE73-4E6A-AB9F-7C4CCDA342CA}" type="pres">
      <dgm:prSet presAssocID="{BFF7736C-7F63-4F40-A6DA-6FAAF13EB5B3}" presName="hierChild5"/>
      <dgm:spPr/>
    </dgm:pt>
    <dgm:pt modelId="{7C49A482-B55C-4076-9B07-D41215D083C6}" type="pres">
      <dgm:prSet presAssocID="{BFF7736C-7F63-4F40-A6DA-6FAAF13EB5B3}" presName="rootText" presStyleLbl="node2" presStyleIdx="2" presStyleCnt="4">
        <dgm:presLayoutVars>
          <dgm:chPref val="3"/>
        </dgm:presLayoutVars>
      </dgm:prSet>
      <dgm:spPr/>
    </dgm:pt>
    <dgm:pt modelId="{08EA0C2F-507F-46C5-8B92-8FD077F18570}" type="pres">
      <dgm:prSet presAssocID="{BFF7736C-7F63-4F40-A6DA-6FAAF13EB5B3}" presName="rootConnector" presStyleLbl="node2" presStyleIdx="2" presStyleCnt="4"/>
      <dgm:spPr/>
    </dgm:pt>
    <dgm:pt modelId="{0FA1ACF4-7721-4936-9FF0-08F237F86662}" type="pres">
      <dgm:prSet presAssocID="{3E29E954-BCE7-423C-9598-4BC47EC22673}" presName="Name35" presStyleLbl="parChTrans1D3" presStyleIdx="6" presStyleCnt="8"/>
      <dgm:spPr/>
    </dgm:pt>
    <dgm:pt modelId="{EC855DAE-CAAA-41C0-8B1E-25B6396AC816}" type="pres">
      <dgm:prSet presAssocID="{A28A7F75-057D-4735-824E-7394F0537DEB}" presName="hierRoot2">
        <dgm:presLayoutVars>
          <dgm:hierBranch val="r"/>
        </dgm:presLayoutVars>
      </dgm:prSet>
      <dgm:spPr/>
    </dgm:pt>
    <dgm:pt modelId="{16DDDAF1-3ECB-46F0-A51C-B9FB086A13C1}" type="pres">
      <dgm:prSet presAssocID="{A28A7F75-057D-4735-824E-7394F0537DEB}" presName="rootComposite"/>
      <dgm:spPr/>
    </dgm:pt>
    <dgm:pt modelId="{8E459217-C820-487C-853A-C91E60E3FFCC}" type="pres">
      <dgm:prSet presAssocID="{A28A7F75-057D-4735-824E-7394F0537DEB}" presName="hierChild4"/>
      <dgm:spPr/>
    </dgm:pt>
    <dgm:pt modelId="{6CF2A4FE-644E-4923-AEE8-843C50D23D7E}" type="pres">
      <dgm:prSet presAssocID="{A28A7F75-057D-4735-824E-7394F0537DEB}" presName="hierChild5"/>
      <dgm:spPr/>
    </dgm:pt>
    <dgm:pt modelId="{9D79F28E-2532-4405-96D8-63D25524ED35}" type="pres">
      <dgm:prSet presAssocID="{A28A7F75-057D-4735-824E-7394F0537DEB}" presName="rootText" presStyleLbl="node3" presStyleIdx="5" presStyleCnt="7">
        <dgm:presLayoutVars>
          <dgm:chPref val="3"/>
        </dgm:presLayoutVars>
      </dgm:prSet>
      <dgm:spPr/>
    </dgm:pt>
    <dgm:pt modelId="{6AD17526-C980-4B2E-A954-7AC8306D2C5A}" type="pres">
      <dgm:prSet presAssocID="{A28A7F75-057D-4735-824E-7394F0537DEB}" presName="rootConnector" presStyleLbl="node3" presStyleIdx="5" presStyleCnt="7"/>
      <dgm:spPr/>
    </dgm:pt>
    <dgm:pt modelId="{C15C9982-02FC-491C-A40D-F22CD3FAE9C2}" type="pres">
      <dgm:prSet presAssocID="{0F4BFEF9-2568-4718-B775-7DA360838359}" presName="Name35" presStyleLbl="parChTrans1D2" presStyleIdx="3" presStyleCnt="5"/>
      <dgm:spPr/>
    </dgm:pt>
    <dgm:pt modelId="{F4F8524F-A916-4248-9050-BBA8C50C59EE}" type="pres">
      <dgm:prSet presAssocID="{1A9094F2-4B13-49D7-AD46-C1BCD5E3EE8D}" presName="hierRoot2">
        <dgm:presLayoutVars>
          <dgm:hierBranch/>
        </dgm:presLayoutVars>
      </dgm:prSet>
      <dgm:spPr/>
    </dgm:pt>
    <dgm:pt modelId="{7F2D00B4-1933-4701-991B-3051E2CF40DD}" type="pres">
      <dgm:prSet presAssocID="{1A9094F2-4B13-49D7-AD46-C1BCD5E3EE8D}" presName="rootComposite"/>
      <dgm:spPr/>
    </dgm:pt>
    <dgm:pt modelId="{B9C47A3A-9C16-43E9-8F48-4D7E64A6B586}" type="pres">
      <dgm:prSet presAssocID="{1A9094F2-4B13-49D7-AD46-C1BCD5E3EE8D}" presName="hierChild4"/>
      <dgm:spPr/>
    </dgm:pt>
    <dgm:pt modelId="{B53DF4B7-B94E-4D63-9EF8-1C14ECA9655A}" type="pres">
      <dgm:prSet presAssocID="{1A9094F2-4B13-49D7-AD46-C1BCD5E3EE8D}" presName="hierChild5"/>
      <dgm:spPr/>
    </dgm:pt>
    <dgm:pt modelId="{3C53C6E6-F42B-4BC1-85CB-9AF6E4C23FF4}" type="pres">
      <dgm:prSet presAssocID="{1A9094F2-4B13-49D7-AD46-C1BCD5E3EE8D}" presName="rootText" presStyleLbl="node2" presStyleIdx="3" presStyleCnt="4">
        <dgm:presLayoutVars>
          <dgm:chPref val="3"/>
        </dgm:presLayoutVars>
      </dgm:prSet>
      <dgm:spPr/>
    </dgm:pt>
    <dgm:pt modelId="{000B6AFC-D51D-4442-8D20-07C0C8BC5332}" type="pres">
      <dgm:prSet presAssocID="{1A9094F2-4B13-49D7-AD46-C1BCD5E3EE8D}" presName="rootConnector" presStyleLbl="node2" presStyleIdx="3" presStyleCnt="4"/>
      <dgm:spPr/>
    </dgm:pt>
    <dgm:pt modelId="{9C5F8A55-10D6-4086-9463-BF6567E2F57D}" type="pres">
      <dgm:prSet presAssocID="{1DB9D9C1-93AD-4256-AEDF-97C01850E5FE}" presName="Name35" presStyleLbl="parChTrans1D3" presStyleIdx="7" presStyleCnt="8"/>
      <dgm:spPr/>
    </dgm:pt>
    <dgm:pt modelId="{AC32D64B-895F-4A29-9D84-CA5EC4111CB4}" type="pres">
      <dgm:prSet presAssocID="{830723EA-836B-4DEB-8024-D7DEB7076F91}" presName="hierRoot2">
        <dgm:presLayoutVars>
          <dgm:hierBranch val="r"/>
        </dgm:presLayoutVars>
      </dgm:prSet>
      <dgm:spPr/>
    </dgm:pt>
    <dgm:pt modelId="{60D08B14-F918-4013-8DA9-330A6BE1E271}" type="pres">
      <dgm:prSet presAssocID="{830723EA-836B-4DEB-8024-D7DEB7076F91}" presName="rootComposite"/>
      <dgm:spPr/>
    </dgm:pt>
    <dgm:pt modelId="{02AEE08E-5861-4857-8054-C21A69777D36}" type="pres">
      <dgm:prSet presAssocID="{830723EA-836B-4DEB-8024-D7DEB7076F91}" presName="hierChild4"/>
      <dgm:spPr/>
    </dgm:pt>
    <dgm:pt modelId="{06C27808-EFA9-47D9-A3EC-F42C3620A0D6}" type="pres">
      <dgm:prSet presAssocID="{830723EA-836B-4DEB-8024-D7DEB7076F91}" presName="hierChild5"/>
      <dgm:spPr/>
    </dgm:pt>
    <dgm:pt modelId="{0F4276CC-89C0-4825-A732-42CA46AECEB4}" type="pres">
      <dgm:prSet presAssocID="{830723EA-836B-4DEB-8024-D7DEB7076F91}" presName="rootText" presStyleLbl="node3" presStyleIdx="6" presStyleCnt="7">
        <dgm:presLayoutVars>
          <dgm:chPref val="3"/>
        </dgm:presLayoutVars>
      </dgm:prSet>
      <dgm:spPr/>
    </dgm:pt>
    <dgm:pt modelId="{F2093972-8B25-467D-9F02-1E044A8953F4}" type="pres">
      <dgm:prSet presAssocID="{830723EA-836B-4DEB-8024-D7DEB7076F91}" presName="rootConnector" presStyleLbl="node3" presStyleIdx="6" presStyleCnt="7"/>
      <dgm:spPr/>
    </dgm:pt>
    <dgm:pt modelId="{ED9D36A1-68D8-4CDF-9D8F-BCF42E0FB4C5}" type="pres">
      <dgm:prSet presAssocID="{7FECEB59-2351-4AB8-ABAD-5AC5B5BDB50C}" presName="Name111" presStyleLbl="parChTrans1D2" presStyleIdx="4" presStyleCnt="5"/>
      <dgm:spPr/>
    </dgm:pt>
    <dgm:pt modelId="{FCC09EE1-A839-453D-9C43-CD78D4671DC1}" type="pres">
      <dgm:prSet presAssocID="{3081C5C5-3E6E-45A1-8F58-41694AC52A9D}" presName="hierRoot3">
        <dgm:presLayoutVars>
          <dgm:hierBranch/>
        </dgm:presLayoutVars>
      </dgm:prSet>
      <dgm:spPr/>
    </dgm:pt>
    <dgm:pt modelId="{6016FB3E-5629-404D-A2D3-61BE002CF682}" type="pres">
      <dgm:prSet presAssocID="{3081C5C5-3E6E-45A1-8F58-41694AC52A9D}" presName="rootComposite3"/>
      <dgm:spPr/>
    </dgm:pt>
    <dgm:pt modelId="{621F935E-C85C-439D-AD74-56414A152336}" type="pres">
      <dgm:prSet presAssocID="{3081C5C5-3E6E-45A1-8F58-41694AC52A9D}" presName="hierChild6"/>
      <dgm:spPr/>
    </dgm:pt>
    <dgm:pt modelId="{9A52614E-97A0-4AA1-81C4-5E5B9B4C01EE}" type="pres">
      <dgm:prSet presAssocID="{3081C5C5-3E6E-45A1-8F58-41694AC52A9D}" presName="hierChild7"/>
      <dgm:spPr/>
    </dgm:pt>
    <dgm:pt modelId="{6679C4F9-6F5F-4CB8-B0B8-A54F5F4FDF7F}" type="pres">
      <dgm:prSet presAssocID="{3081C5C5-3E6E-45A1-8F58-41694AC52A9D}" presName="rootText3" presStyleLbl="asst1" presStyleIdx="0" presStyleCnt="1">
        <dgm:presLayoutVars>
          <dgm:chPref val="3"/>
        </dgm:presLayoutVars>
      </dgm:prSet>
      <dgm:spPr/>
    </dgm:pt>
    <dgm:pt modelId="{6B24A793-D848-433B-92EC-C11A5F2BD90D}" type="pres">
      <dgm:prSet presAssocID="{3081C5C5-3E6E-45A1-8F58-41694AC52A9D}" presName="rootConnector3" presStyleLbl="asst1" presStyleIdx="0" presStyleCnt="1"/>
      <dgm:spPr/>
    </dgm:pt>
  </dgm:ptLst>
  <dgm:cxnLst>
    <dgm:cxn modelId="{8CE66C33-F9D7-4EBB-B408-37124D510267}" srcId="{22AAF9ED-5798-447F-8003-5766FFD037E7}" destId="{DCF74D28-9922-4FDB-A93E-EBA401EEB232}" srcOrd="0" destOrd="0" parTransId="{7712EB07-D97A-48BD-B467-8EA7246B23CD}" sibTransId="{93E923FA-1F82-4A84-A9C3-346CC12166DD}"/>
    <dgm:cxn modelId="{37E8BAD6-CF29-44E1-A12F-3AD21A12F68E}" srcId="{DCF74D28-9922-4FDB-A93E-EBA401EEB232}" destId="{3081C5C5-3E6E-45A1-8F58-41694AC52A9D}" srcOrd="0" destOrd="0" parTransId="{7FECEB59-2351-4AB8-ABAD-5AC5B5BDB50C}" sibTransId="{80535837-5A6F-4729-BC35-0EEB88EAFBAB}"/>
    <dgm:cxn modelId="{735F8361-7498-4D70-86C3-28812ECB6D82}" srcId="{DCF74D28-9922-4FDB-A93E-EBA401EEB232}" destId="{233AB98C-E493-41D7-9A28-29B90E379421}" srcOrd="1" destOrd="0" parTransId="{340B4BDA-E274-486B-9ECB-0F1E1000A6D9}" sibTransId="{566F1249-DC28-43E5-BA59-5EEF4C10C13E}"/>
    <dgm:cxn modelId="{13873F0A-919C-46CF-984E-EF1ACABB477B}" srcId="{233AB98C-E493-41D7-9A28-29B90E379421}" destId="{E1C2371E-C5D0-4148-989F-CA6C805423C4}" srcOrd="0" destOrd="0" parTransId="{21212AD8-101A-4DC8-A79D-7F3E0ED0DC63}" sibTransId="{FAB72B87-41B4-492D-BE8D-1CABB3A8DF7F}"/>
    <dgm:cxn modelId="{03D9986D-E653-4012-AC52-8138A1C5A9B0}" srcId="{233AB98C-E493-41D7-9A28-29B90E379421}" destId="{496CEB97-756F-4A8F-8A3B-3375F49B9027}" srcOrd="1" destOrd="0" parTransId="{606F95C5-492B-49FA-9357-65A96ED2DF72}" sibTransId="{D5182A5A-1D9E-430D-B479-CAD30D3827C0}"/>
    <dgm:cxn modelId="{52324A19-813E-4FF8-8C4D-09EA0C786720}" srcId="{233AB98C-E493-41D7-9A28-29B90E379421}" destId="{BDD4F36F-1A2C-45D7-BA5C-27CEE7F053AC}" srcOrd="2" destOrd="0" parTransId="{54DA35CE-8AFC-4338-99D8-F70097154BC7}" sibTransId="{F2D00F9A-4655-4EA7-A772-3FD74732AB70}"/>
    <dgm:cxn modelId="{051DA6A9-AF6A-4A49-A971-6271141C3CD8}" srcId="{233AB98C-E493-41D7-9A28-29B90E379421}" destId="{C19698F5-C32A-46FD-9CFE-D3B78F6CC265}" srcOrd="3" destOrd="0" parTransId="{3354D392-A963-448B-8E93-28C37F6265AF}" sibTransId="{BE045BBF-62F4-4305-B139-72B8391A68BF}"/>
    <dgm:cxn modelId="{13A0D965-509F-4FC0-8EE3-82A367774796}" srcId="{DCF74D28-9922-4FDB-A93E-EBA401EEB232}" destId="{D8AC7C34-2A22-4DF8-8964-81DCA51392FA}" srcOrd="2" destOrd="0" parTransId="{46FF9AA4-8F17-419B-B3B7-7EF979048B2E}" sibTransId="{C52FC25C-D524-45AC-8704-F3CB80C3C0DA}"/>
    <dgm:cxn modelId="{2A732697-E6E0-4D42-865F-9AD15057C688}" srcId="{D8AC7C34-2A22-4DF8-8964-81DCA51392FA}" destId="{34917175-24E1-4610-B21A-93B1396C76ED}" srcOrd="0" destOrd="0" parTransId="{F1226187-26B9-4C95-AF04-A98D3B6C5C8A}" sibTransId="{29AEC300-08EC-46CB-8EDF-E71C28031E01}"/>
    <dgm:cxn modelId="{5F5F1D6C-7D53-4A16-8D34-FDD1D6DC7264}" srcId="{D8AC7C34-2A22-4DF8-8964-81DCA51392FA}" destId="{D0A77060-FB4C-467F-ADB0-26BE86D435B9}" srcOrd="1" destOrd="0" parTransId="{E9D4898C-A619-46E2-9B14-BB4C1C4A035D}" sibTransId="{04797F10-2F38-48B4-A645-D616EAD41B9F}"/>
    <dgm:cxn modelId="{9B8FFFE8-3BE7-42A8-9BB0-424EEEBF1FF4}" srcId="{DCF74D28-9922-4FDB-A93E-EBA401EEB232}" destId="{BFF7736C-7F63-4F40-A6DA-6FAAF13EB5B3}" srcOrd="3" destOrd="0" parTransId="{78EE29E7-DC2E-4BC9-9CF0-538F5A072FBB}" sibTransId="{E5665D8B-C91E-4725-8C82-6721E3499FBE}"/>
    <dgm:cxn modelId="{BF6D32A7-6691-4DE9-B537-B40D04DF6C92}" srcId="{BFF7736C-7F63-4F40-A6DA-6FAAF13EB5B3}" destId="{A28A7F75-057D-4735-824E-7394F0537DEB}" srcOrd="0" destOrd="0" parTransId="{3E29E954-BCE7-423C-9598-4BC47EC22673}" sibTransId="{6735FB56-D3B1-4017-92F0-840B7B7C7E09}"/>
    <dgm:cxn modelId="{4748BB97-0643-4FD7-B63F-2C64BDB26515}" srcId="{DCF74D28-9922-4FDB-A93E-EBA401EEB232}" destId="{1A9094F2-4B13-49D7-AD46-C1BCD5E3EE8D}" srcOrd="4" destOrd="0" parTransId="{0F4BFEF9-2568-4718-B775-7DA360838359}" sibTransId="{A0557A82-4C51-4D16-A48D-DB2728C63008}"/>
    <dgm:cxn modelId="{43A45BA0-F07B-4CB7-865F-8135C675F180}" srcId="{1A9094F2-4B13-49D7-AD46-C1BCD5E3EE8D}" destId="{830723EA-836B-4DEB-8024-D7DEB7076F91}" srcOrd="0" destOrd="0" parTransId="{1DB9D9C1-93AD-4256-AEDF-97C01850E5FE}" sibTransId="{A846CF58-2742-491A-8650-994F43D56055}"/>
    <dgm:cxn modelId="{0761D633-24C2-4FFA-9AFF-F6EC63911508}" type="presOf" srcId="{22AAF9ED-5798-447F-8003-5766FFD037E7}" destId="{77A7175E-2FB1-4634-B53A-56C45F49491B}" srcOrd="0" destOrd="0"/>
    <dgm:cxn modelId="{6F10DC02-164C-468F-B00D-03A98C19A52A}" type="presParOf" srcId="{77A7175E-2FB1-4634-B53A-56C45F49491B}" destId="{376058D0-73B5-4AA4-9DD9-6A015C185DE1}" srcOrd="0" destOrd="0"/>
    <dgm:cxn modelId="{A56CCD2C-F56D-40AF-8C66-7F6F4B995783}" type="presParOf" srcId="{376058D0-73B5-4AA4-9DD9-6A015C185DE1}" destId="{78285243-8559-47D3-8F3A-7EE870D117B0}" srcOrd="0" destOrd="0"/>
    <dgm:cxn modelId="{51D5145E-9278-469A-B08E-CB376B537D4A}" type="presParOf" srcId="{376058D0-73B5-4AA4-9DD9-6A015C185DE1}" destId="{96D5BE21-50BC-4BD7-82BB-9CB28768AB14}" srcOrd="1" destOrd="0"/>
    <dgm:cxn modelId="{921E1A34-AEA1-4B15-A8F0-78DB8B24231C}" type="presParOf" srcId="{376058D0-73B5-4AA4-9DD9-6A015C185DE1}" destId="{2F99CDC7-6852-4FC8-A7D2-27E98DB95576}" srcOrd="2" destOrd="0"/>
    <dgm:cxn modelId="{D7452B56-AB4A-4E29-915D-79EEA4E8289B}" type="presParOf" srcId="{78285243-8559-47D3-8F3A-7EE870D117B0}" destId="{8A208066-A694-49FE-A430-94661F0E3668}" srcOrd="0" destOrd="0"/>
    <dgm:cxn modelId="{16DDEE31-55D9-4EA5-A8D0-C7B350F5647D}" type="presOf" srcId="{DCF74D28-9922-4FDB-A93E-EBA401EEB232}" destId="{8A208066-A694-49FE-A430-94661F0E3668}" srcOrd="0" destOrd="0"/>
    <dgm:cxn modelId="{7EA079A0-2957-4542-B7EC-22BE8D171936}" type="presParOf" srcId="{78285243-8559-47D3-8F3A-7EE870D117B0}" destId="{2831837D-E27A-43BF-A4E1-71E1CC878CA6}" srcOrd="1" destOrd="0"/>
    <dgm:cxn modelId="{8CA2CAA9-CFB8-4D0F-B675-298239A3C11F}" type="presOf" srcId="{DCF74D28-9922-4FDB-A93E-EBA401EEB232}" destId="{2831837D-E27A-43BF-A4E1-71E1CC878CA6}" srcOrd="0" destOrd="0"/>
    <dgm:cxn modelId="{0D492241-675C-4A61-B64F-7CB4AEFEE29B}" type="presParOf" srcId="{96D5BE21-50BC-4BD7-82BB-9CB28768AB14}" destId="{45FAAFCF-A38B-45D3-AFF3-787B404E54BB}" srcOrd="0" destOrd="0"/>
    <dgm:cxn modelId="{70F3C899-7073-49E4-B222-BA6C49F0CDE7}" type="presOf" srcId="{340B4BDA-E274-486B-9ECB-0F1E1000A6D9}" destId="{45FAAFCF-A38B-45D3-AFF3-787B404E54BB}" srcOrd="0" destOrd="0"/>
    <dgm:cxn modelId="{B9665D8D-0E0A-4C7D-A952-D7C13481A31F}" type="presParOf" srcId="{96D5BE21-50BC-4BD7-82BB-9CB28768AB14}" destId="{4BD295A7-D667-4BD7-8578-BD3D292C0054}" srcOrd="1" destOrd="0"/>
    <dgm:cxn modelId="{2380F4B2-C3F7-4BF0-B1B1-CFCE5E440E1A}" type="presParOf" srcId="{4BD295A7-D667-4BD7-8578-BD3D292C0054}" destId="{DCB8576F-A4A8-47B6-9CDC-E6E181CA9191}" srcOrd="0" destOrd="0"/>
    <dgm:cxn modelId="{58479CF4-DCBA-4B24-A086-BF1A635ED89D}" type="presParOf" srcId="{4BD295A7-D667-4BD7-8578-BD3D292C0054}" destId="{6F9457BF-CC5C-4538-9690-84B87B7FB38F}" srcOrd="1" destOrd="0"/>
    <dgm:cxn modelId="{557B508A-8B68-4994-8D4F-38C6BC94F6DA}" type="presParOf" srcId="{4BD295A7-D667-4BD7-8578-BD3D292C0054}" destId="{8A75F691-3676-4439-9687-6546D5A6BA35}" srcOrd="2" destOrd="0"/>
    <dgm:cxn modelId="{933F804E-8CF8-4DAF-B70A-DF8ECB212E1A}" type="presParOf" srcId="{DCB8576F-A4A8-47B6-9CDC-E6E181CA9191}" destId="{6701665C-FD53-4DD3-83ED-8360574E1E8D}" srcOrd="0" destOrd="0"/>
    <dgm:cxn modelId="{55E3F5F2-8D4A-412C-84BC-624C12EC48CF}" type="presOf" srcId="{233AB98C-E493-41D7-9A28-29B90E379421}" destId="{6701665C-FD53-4DD3-83ED-8360574E1E8D}" srcOrd="0" destOrd="0"/>
    <dgm:cxn modelId="{B974DE10-B8EB-4E36-8885-57A15DC52E6D}" type="presParOf" srcId="{DCB8576F-A4A8-47B6-9CDC-E6E181CA9191}" destId="{818401B5-D633-477A-AA5E-E1FFC69A5053}" srcOrd="1" destOrd="0"/>
    <dgm:cxn modelId="{AC2E07F1-FA8A-4A29-AF7C-F10D7A31CACD}" type="presOf" srcId="{233AB98C-E493-41D7-9A28-29B90E379421}" destId="{818401B5-D633-477A-AA5E-E1FFC69A5053}" srcOrd="0" destOrd="0"/>
    <dgm:cxn modelId="{61ECAF50-248F-4F60-91D0-E85F2C25BB3E}" type="presParOf" srcId="{6F9457BF-CC5C-4538-9690-84B87B7FB38F}" destId="{F100CF3B-1C2E-497D-A506-742C24AB4B55}" srcOrd="0" destOrd="0"/>
    <dgm:cxn modelId="{0BBBBE3C-8B69-4A2D-AA10-4E17C73825A9}" type="presOf" srcId="{606F95C5-492B-49FA-9357-65A96ED2DF72}" destId="{F100CF3B-1C2E-497D-A506-742C24AB4B55}" srcOrd="0" destOrd="0"/>
    <dgm:cxn modelId="{BDB28B39-03D7-4F49-B0CA-480E21F028F6}" type="presParOf" srcId="{6F9457BF-CC5C-4538-9690-84B87B7FB38F}" destId="{5A748190-E0E1-4B96-BFB2-D28881714E52}" srcOrd="1" destOrd="0"/>
    <dgm:cxn modelId="{C6935128-9566-4D28-ADFC-9A6C1939F6FF}" type="presParOf" srcId="{5A748190-E0E1-4B96-BFB2-D28881714E52}" destId="{C65E7A78-F1F7-4F35-9D01-528A21B4AED6}" srcOrd="0" destOrd="0"/>
    <dgm:cxn modelId="{D66ED999-2ACF-4890-8110-37C8572B419E}" type="presParOf" srcId="{5A748190-E0E1-4B96-BFB2-D28881714E52}" destId="{D757378C-9E40-4E13-A4CB-BC380B60E52F}" srcOrd="1" destOrd="0"/>
    <dgm:cxn modelId="{59E8D11D-15BE-491D-8BCA-37F4C3FE01B4}" type="presParOf" srcId="{5A748190-E0E1-4B96-BFB2-D28881714E52}" destId="{D97F4F03-D814-4A61-97FA-A43FA512DC01}" srcOrd="2" destOrd="0"/>
    <dgm:cxn modelId="{5472F463-C277-4B5F-A1F9-0E25C164FAFA}" type="presParOf" srcId="{C65E7A78-F1F7-4F35-9D01-528A21B4AED6}" destId="{81ABF239-1DE3-4736-A67A-DF29A7BF1EDE}" srcOrd="0" destOrd="0"/>
    <dgm:cxn modelId="{E8DD5AAA-29B0-44B2-9646-B0B13ED417E1}" type="presOf" srcId="{496CEB97-756F-4A8F-8A3B-3375F49B9027}" destId="{81ABF239-1DE3-4736-A67A-DF29A7BF1EDE}" srcOrd="0" destOrd="0"/>
    <dgm:cxn modelId="{9A99F702-361F-4995-BFEA-6FBEAA8479CA}" type="presParOf" srcId="{C65E7A78-F1F7-4F35-9D01-528A21B4AED6}" destId="{B671DB89-0724-4993-BC4C-DB37303BE24B}" srcOrd="1" destOrd="0"/>
    <dgm:cxn modelId="{3C372BB9-94EF-4FA7-AFCA-221C31930553}" type="presOf" srcId="{496CEB97-756F-4A8F-8A3B-3375F49B9027}" destId="{B671DB89-0724-4993-BC4C-DB37303BE24B}" srcOrd="0" destOrd="0"/>
    <dgm:cxn modelId="{BD686252-6E66-441A-A499-EA76EBF68F4F}" type="presParOf" srcId="{6F9457BF-CC5C-4538-9690-84B87B7FB38F}" destId="{8FB8247D-07FC-4EBC-9203-8FD31E93A0F4}" srcOrd="2" destOrd="0"/>
    <dgm:cxn modelId="{2F429D00-6DBE-44F2-A4A1-8D58F19AD89A}" type="presOf" srcId="{54DA35CE-8AFC-4338-99D8-F70097154BC7}" destId="{8FB8247D-07FC-4EBC-9203-8FD31E93A0F4}" srcOrd="0" destOrd="0"/>
    <dgm:cxn modelId="{50BD3BD3-0966-40D5-8582-747914F87AF8}" type="presParOf" srcId="{6F9457BF-CC5C-4538-9690-84B87B7FB38F}" destId="{77E27C43-E783-41E8-9820-FA792D468E58}" srcOrd="3" destOrd="0"/>
    <dgm:cxn modelId="{078EEE01-2095-4FBB-B676-785D97634620}" type="presParOf" srcId="{77E27C43-E783-41E8-9820-FA792D468E58}" destId="{6D7AF76C-58BC-4067-AD93-EB844E2CF2C9}" srcOrd="0" destOrd="0"/>
    <dgm:cxn modelId="{2C94B676-5075-4231-9D22-D5462516245A}" type="presParOf" srcId="{77E27C43-E783-41E8-9820-FA792D468E58}" destId="{BEBF0F54-09F2-4953-AD9D-403F2A3A9D74}" srcOrd="1" destOrd="0"/>
    <dgm:cxn modelId="{7FF097DA-438C-41E7-9D7F-8ED085A79C6A}" type="presParOf" srcId="{77E27C43-E783-41E8-9820-FA792D468E58}" destId="{576DE0CE-16A3-463F-AE3D-9C2C8AA08E31}" srcOrd="2" destOrd="0"/>
    <dgm:cxn modelId="{6DE25C91-4118-45ED-A084-569F8B6397B7}" type="presParOf" srcId="{6D7AF76C-58BC-4067-AD93-EB844E2CF2C9}" destId="{971A07B1-4DD1-4A4B-B5F8-C7A15F26A58F}" srcOrd="0" destOrd="0"/>
    <dgm:cxn modelId="{1457EF3E-3AC0-4F7E-8EC4-87CF75A81225}" type="presOf" srcId="{BDD4F36F-1A2C-45D7-BA5C-27CEE7F053AC}" destId="{971A07B1-4DD1-4A4B-B5F8-C7A15F26A58F}" srcOrd="0" destOrd="0"/>
    <dgm:cxn modelId="{F59B8AAF-EA87-4249-A910-A5B45CA65BF6}" type="presParOf" srcId="{6D7AF76C-58BC-4067-AD93-EB844E2CF2C9}" destId="{C0A84D3E-D656-4FF1-9D52-D6F0063EC4FC}" srcOrd="1" destOrd="0"/>
    <dgm:cxn modelId="{62DD747A-689F-4B74-A17F-5E9CD5C0E7A0}" type="presOf" srcId="{BDD4F36F-1A2C-45D7-BA5C-27CEE7F053AC}" destId="{C0A84D3E-D656-4FF1-9D52-D6F0063EC4FC}" srcOrd="0" destOrd="0"/>
    <dgm:cxn modelId="{5064DC8B-DE3E-4C87-8960-08E7182F92DF}" type="presParOf" srcId="{6F9457BF-CC5C-4538-9690-84B87B7FB38F}" destId="{A04A2AF8-94A2-4DF8-B9B2-C79342B23F5F}" srcOrd="4" destOrd="0"/>
    <dgm:cxn modelId="{EDE61E27-9CE7-4822-8317-0851E99C8D6E}" type="presOf" srcId="{3354D392-A963-448B-8E93-28C37F6265AF}" destId="{A04A2AF8-94A2-4DF8-B9B2-C79342B23F5F}" srcOrd="0" destOrd="0"/>
    <dgm:cxn modelId="{7CEC8FD0-78FA-4668-B8EF-E9F4389FBF80}" type="presParOf" srcId="{6F9457BF-CC5C-4538-9690-84B87B7FB38F}" destId="{C0F5423A-905F-411E-A0EE-5ECC133C67F6}" srcOrd="5" destOrd="0"/>
    <dgm:cxn modelId="{3E7D7AA7-8ED9-4468-9A0C-430FD44BCFEF}" type="presParOf" srcId="{C0F5423A-905F-411E-A0EE-5ECC133C67F6}" destId="{6AB28E0D-6FA5-423E-93CC-DB72342FD789}" srcOrd="0" destOrd="0"/>
    <dgm:cxn modelId="{F1E4A493-FF7C-43E5-A948-83A176E45CA2}" type="presParOf" srcId="{C0F5423A-905F-411E-A0EE-5ECC133C67F6}" destId="{5CE7A6DE-9394-4540-94EC-1A012D170AE2}" srcOrd="1" destOrd="0"/>
    <dgm:cxn modelId="{D306A238-F829-4D01-9C5D-95779DA430B2}" type="presParOf" srcId="{C0F5423A-905F-411E-A0EE-5ECC133C67F6}" destId="{6DBC619D-8512-4334-80DE-2C745E0362CB}" srcOrd="2" destOrd="0"/>
    <dgm:cxn modelId="{B114BF43-5C34-45E2-827D-415822710B4D}" type="presParOf" srcId="{6AB28E0D-6FA5-423E-93CC-DB72342FD789}" destId="{A03A3A92-71FE-4ED9-B975-054714CEBAB9}" srcOrd="0" destOrd="0"/>
    <dgm:cxn modelId="{48387670-C733-4753-862C-FEF7F9D9730D}" type="presOf" srcId="{C19698F5-C32A-46FD-9CFE-D3B78F6CC265}" destId="{A03A3A92-71FE-4ED9-B975-054714CEBAB9}" srcOrd="0" destOrd="0"/>
    <dgm:cxn modelId="{F4CB9B1D-F955-4871-924B-C219BEA113E3}" type="presParOf" srcId="{6AB28E0D-6FA5-423E-93CC-DB72342FD789}" destId="{DFAA0553-8737-4D79-9BD5-6C6261D7FFE5}" srcOrd="1" destOrd="0"/>
    <dgm:cxn modelId="{BD33F026-12BF-4ED5-BECC-C1BE3945E718}" type="presOf" srcId="{C19698F5-C32A-46FD-9CFE-D3B78F6CC265}" destId="{DFAA0553-8737-4D79-9BD5-6C6261D7FFE5}" srcOrd="0" destOrd="0"/>
    <dgm:cxn modelId="{F54C5DF7-BEDB-42EF-8FE1-33F45B04E780}" type="presParOf" srcId="{8A75F691-3676-4439-9687-6546D5A6BA35}" destId="{8607601A-FAD7-461C-87A8-FB3C14127BE0}" srcOrd="0" destOrd="0"/>
    <dgm:cxn modelId="{5E6131DC-CEB6-4384-A0CE-7393BC0936C0}" type="presOf" srcId="{21212AD8-101A-4DC8-A79D-7F3E0ED0DC63}" destId="{8607601A-FAD7-461C-87A8-FB3C14127BE0}" srcOrd="0" destOrd="0"/>
    <dgm:cxn modelId="{5F795F0E-1448-4380-9315-770350632ED8}" type="presParOf" srcId="{8A75F691-3676-4439-9687-6546D5A6BA35}" destId="{C16A77DB-AE20-47BF-BE56-D07796B117EA}" srcOrd="1" destOrd="0"/>
    <dgm:cxn modelId="{83137630-88E1-4AB8-AF82-62D0BC84D38F}" type="presParOf" srcId="{C16A77DB-AE20-47BF-BE56-D07796B117EA}" destId="{B6BD940A-8C9D-4C1E-B6B4-91491A525135}" srcOrd="0" destOrd="0"/>
    <dgm:cxn modelId="{34CB6595-9AB8-4B7F-A211-A3ACCBB2314D}" type="presParOf" srcId="{C16A77DB-AE20-47BF-BE56-D07796B117EA}" destId="{C7779560-C520-4032-8190-45B236D3A294}" srcOrd="1" destOrd="0"/>
    <dgm:cxn modelId="{EFE96B47-9F59-46D3-AFC9-80C9CA430EA5}" type="presParOf" srcId="{C16A77DB-AE20-47BF-BE56-D07796B117EA}" destId="{3BDAE1B3-3746-44D3-B1D7-01BA231B7DA9}" srcOrd="2" destOrd="0"/>
    <dgm:cxn modelId="{90E3BD2A-6141-43BB-AA76-124D18B51191}" type="presParOf" srcId="{B6BD940A-8C9D-4C1E-B6B4-91491A525135}" destId="{DA2CFD22-5EEC-4DD3-BF5F-21DB63898E40}" srcOrd="0" destOrd="0"/>
    <dgm:cxn modelId="{10EBBE48-54EE-4186-B7F9-C9850C02104B}" type="presOf" srcId="{E1C2371E-C5D0-4148-989F-CA6C805423C4}" destId="{DA2CFD22-5EEC-4DD3-BF5F-21DB63898E40}" srcOrd="0" destOrd="0"/>
    <dgm:cxn modelId="{A06886D5-6F32-413A-82BE-CFD4B927193E}" type="presParOf" srcId="{B6BD940A-8C9D-4C1E-B6B4-91491A525135}" destId="{CF0B1F55-C3F6-4A28-8687-F6EA84CDC4A6}" srcOrd="1" destOrd="0"/>
    <dgm:cxn modelId="{D7A839D8-90E6-4286-A250-91AF2841E63A}" type="presOf" srcId="{E1C2371E-C5D0-4148-989F-CA6C805423C4}" destId="{CF0B1F55-C3F6-4A28-8687-F6EA84CDC4A6}" srcOrd="0" destOrd="0"/>
    <dgm:cxn modelId="{CC0399D8-20F3-4F04-9507-1811B0DD2C08}" type="presParOf" srcId="{96D5BE21-50BC-4BD7-82BB-9CB28768AB14}" destId="{06FCA786-EBE2-4271-8B90-8024C90E3F78}" srcOrd="2" destOrd="0"/>
    <dgm:cxn modelId="{1731722D-3008-4E74-A7F3-6BB1AB7622BE}" type="presOf" srcId="{46FF9AA4-8F17-419B-B3B7-7EF979048B2E}" destId="{06FCA786-EBE2-4271-8B90-8024C90E3F78}" srcOrd="0" destOrd="0"/>
    <dgm:cxn modelId="{F1541783-55DE-48F0-8B30-ABC208B11C1F}" type="presParOf" srcId="{96D5BE21-50BC-4BD7-82BB-9CB28768AB14}" destId="{87304CCA-559C-45A4-8874-7917E3C21E73}" srcOrd="3" destOrd="0"/>
    <dgm:cxn modelId="{8CD53161-0679-4348-A1D9-4F072FF2F182}" type="presParOf" srcId="{87304CCA-559C-45A4-8874-7917E3C21E73}" destId="{90089AE1-E967-494C-8751-E4B05451A1AA}" srcOrd="0" destOrd="0"/>
    <dgm:cxn modelId="{B63FA544-FD7A-498D-ACC4-0670ACA855D4}" type="presParOf" srcId="{87304CCA-559C-45A4-8874-7917E3C21E73}" destId="{2E9D2E39-3AD7-4F71-8E58-E8EC3583D14D}" srcOrd="1" destOrd="0"/>
    <dgm:cxn modelId="{758A15B4-81BD-4E98-9A69-207437A37F08}" type="presParOf" srcId="{87304CCA-559C-45A4-8874-7917E3C21E73}" destId="{C9C333ED-CBE7-48D5-9C48-80ECED6739F9}" srcOrd="2" destOrd="0"/>
    <dgm:cxn modelId="{0102CDFA-F9FF-435E-BB43-78666751E170}" type="presParOf" srcId="{90089AE1-E967-494C-8751-E4B05451A1AA}" destId="{C6453870-531A-4A2C-B043-193E462290DA}" srcOrd="0" destOrd="0"/>
    <dgm:cxn modelId="{BC565D12-7E8D-41F7-941E-696E7047EF28}" type="presOf" srcId="{D8AC7C34-2A22-4DF8-8964-81DCA51392FA}" destId="{C6453870-531A-4A2C-B043-193E462290DA}" srcOrd="0" destOrd="0"/>
    <dgm:cxn modelId="{7E16D494-6CEC-4FC0-8165-82A738F61249}" type="presParOf" srcId="{90089AE1-E967-494C-8751-E4B05451A1AA}" destId="{E03DACC1-4710-43F8-985B-9C05A4ADC986}" srcOrd="1" destOrd="0"/>
    <dgm:cxn modelId="{997FD090-AEFA-4F88-A830-262452DF616B}" type="presOf" srcId="{D8AC7C34-2A22-4DF8-8964-81DCA51392FA}" destId="{E03DACC1-4710-43F8-985B-9C05A4ADC986}" srcOrd="0" destOrd="0"/>
    <dgm:cxn modelId="{91F093FF-726D-4FC6-8C8D-90AF7CC78C16}" type="presParOf" srcId="{2E9D2E39-3AD7-4F71-8E58-E8EC3583D14D}" destId="{80DFB11B-BE3E-4A1C-AC81-B2AAD407AD54}" srcOrd="0" destOrd="0"/>
    <dgm:cxn modelId="{58AB350D-FB77-478E-B83C-C037F5D33E84}" type="presOf" srcId="{F1226187-26B9-4C95-AF04-A98D3B6C5C8A}" destId="{80DFB11B-BE3E-4A1C-AC81-B2AAD407AD54}" srcOrd="0" destOrd="0"/>
    <dgm:cxn modelId="{796E1EDC-C952-4697-B47E-93A7F052F364}" type="presParOf" srcId="{2E9D2E39-3AD7-4F71-8E58-E8EC3583D14D}" destId="{276651C9-229E-42ED-A37F-D87435E25C40}" srcOrd="1" destOrd="0"/>
    <dgm:cxn modelId="{F3195256-1EE6-4447-B036-CC21D07C3971}" type="presParOf" srcId="{276651C9-229E-42ED-A37F-D87435E25C40}" destId="{9015461C-60BC-4627-919E-0D0E10247FCA}" srcOrd="0" destOrd="0"/>
    <dgm:cxn modelId="{A3585EE6-0189-4202-BC54-B527ADDD7FA1}" type="presParOf" srcId="{276651C9-229E-42ED-A37F-D87435E25C40}" destId="{8E6D028D-CD67-453F-A927-9177F9E945A0}" srcOrd="1" destOrd="0"/>
    <dgm:cxn modelId="{08F00B32-6F5D-41D5-8FB8-B7CA4AA9665A}" type="presParOf" srcId="{276651C9-229E-42ED-A37F-D87435E25C40}" destId="{2A0AC6D5-B403-49A9-9DCA-5D43A96E3C64}" srcOrd="2" destOrd="0"/>
    <dgm:cxn modelId="{81E6ABBB-28DB-4D94-862C-A7C8374DFCD2}" type="presParOf" srcId="{9015461C-60BC-4627-919E-0D0E10247FCA}" destId="{7C99E6DE-9240-46CB-8FE4-CBAAF1D863AD}" srcOrd="0" destOrd="0"/>
    <dgm:cxn modelId="{E0A6C996-8133-4735-8327-98FEDFFB98C0}" type="presOf" srcId="{34917175-24E1-4610-B21A-93B1396C76ED}" destId="{7C99E6DE-9240-46CB-8FE4-CBAAF1D863AD}" srcOrd="0" destOrd="0"/>
    <dgm:cxn modelId="{37165DC3-9D44-4F8E-8F1F-F5759029DC3B}" type="presParOf" srcId="{9015461C-60BC-4627-919E-0D0E10247FCA}" destId="{C86E5C86-C56D-4E6A-BAFE-28311376CAB4}" srcOrd="1" destOrd="0"/>
    <dgm:cxn modelId="{7B1E5CC9-0D69-44C4-81DD-6FF1E5B81357}" type="presOf" srcId="{34917175-24E1-4610-B21A-93B1396C76ED}" destId="{C86E5C86-C56D-4E6A-BAFE-28311376CAB4}" srcOrd="0" destOrd="0"/>
    <dgm:cxn modelId="{37B90ECF-1C4C-45FF-99D1-BE8701C21EA3}" type="presParOf" srcId="{2E9D2E39-3AD7-4F71-8E58-E8EC3583D14D}" destId="{0C97BEF0-D916-490C-93E2-A859091EE607}" srcOrd="2" destOrd="0"/>
    <dgm:cxn modelId="{5B2C638B-8E8E-4D6F-B2D2-588688C2C70B}" type="presOf" srcId="{E9D4898C-A619-46E2-9B14-BB4C1C4A035D}" destId="{0C97BEF0-D916-490C-93E2-A859091EE607}" srcOrd="0" destOrd="0"/>
    <dgm:cxn modelId="{4E1A3135-1685-4685-82C6-60BEFF9FDC4B}" type="presParOf" srcId="{2E9D2E39-3AD7-4F71-8E58-E8EC3583D14D}" destId="{D6C3343F-A320-4A7A-82C6-8AB0DC4BD5C8}" srcOrd="3" destOrd="0"/>
    <dgm:cxn modelId="{098367EB-9B28-4375-B0CC-44F368D7806B}" type="presParOf" srcId="{D6C3343F-A320-4A7A-82C6-8AB0DC4BD5C8}" destId="{FC830C17-2DC8-4996-B067-B9DF4468B7BA}" srcOrd="0" destOrd="0"/>
    <dgm:cxn modelId="{ED63CC57-370D-4793-9648-C0A8AEEA129A}" type="presParOf" srcId="{D6C3343F-A320-4A7A-82C6-8AB0DC4BD5C8}" destId="{33F75CF0-66F5-4500-AB61-B0149CF24409}" srcOrd="1" destOrd="0"/>
    <dgm:cxn modelId="{83F58EB6-9832-4802-8CD6-B63ED9DCBC68}" type="presParOf" srcId="{D6C3343F-A320-4A7A-82C6-8AB0DC4BD5C8}" destId="{27333764-4890-4AA2-A0E3-5BAB50B9A950}" srcOrd="2" destOrd="0"/>
    <dgm:cxn modelId="{0C951CA5-9810-498A-BA29-09CBB4350ADA}" type="presParOf" srcId="{FC830C17-2DC8-4996-B067-B9DF4468B7BA}" destId="{D005CD08-9660-4B37-ACE8-B40F07DF06A8}" srcOrd="0" destOrd="0"/>
    <dgm:cxn modelId="{2EB05F3E-B516-4AC5-9CC1-A0CDE392FBDF}" type="presOf" srcId="{D0A77060-FB4C-467F-ADB0-26BE86D435B9}" destId="{D005CD08-9660-4B37-ACE8-B40F07DF06A8}" srcOrd="0" destOrd="0"/>
    <dgm:cxn modelId="{A4FBCFB3-47D4-4949-B389-994C19E5C441}" type="presParOf" srcId="{FC830C17-2DC8-4996-B067-B9DF4468B7BA}" destId="{5BC6E38B-AC1F-45CF-9E75-388E03C0FB95}" srcOrd="1" destOrd="0"/>
    <dgm:cxn modelId="{3B3DB6F8-CB2B-454C-B0A8-DFCF165AED6B}" type="presOf" srcId="{D0A77060-FB4C-467F-ADB0-26BE86D435B9}" destId="{5BC6E38B-AC1F-45CF-9E75-388E03C0FB95}" srcOrd="0" destOrd="0"/>
    <dgm:cxn modelId="{666D0209-BC5A-46ED-B8F8-62CCBA95C06C}" type="presParOf" srcId="{96D5BE21-50BC-4BD7-82BB-9CB28768AB14}" destId="{824EDDA7-C1DD-4E4A-B78C-833A1FBC89C8}" srcOrd="4" destOrd="0"/>
    <dgm:cxn modelId="{B3188149-BCCC-4FCA-89AD-EEC98B00F832}" type="presOf" srcId="{78EE29E7-DC2E-4BC9-9CF0-538F5A072FBB}" destId="{824EDDA7-C1DD-4E4A-B78C-833A1FBC89C8}" srcOrd="0" destOrd="0"/>
    <dgm:cxn modelId="{D33342F7-C4B9-46F0-BF86-E887A5D3FE64}" type="presParOf" srcId="{96D5BE21-50BC-4BD7-82BB-9CB28768AB14}" destId="{61096E47-88D1-47F5-9C8D-75B2AC894857}" srcOrd="5" destOrd="0"/>
    <dgm:cxn modelId="{38406EE1-F20E-4FAE-898F-29DEBA320787}" type="presParOf" srcId="{61096E47-88D1-47F5-9C8D-75B2AC894857}" destId="{12A71991-8844-41B7-9C80-CFBC091D189F}" srcOrd="0" destOrd="0"/>
    <dgm:cxn modelId="{671D47A0-20DD-41AF-9252-153DC1E59BBA}" type="presParOf" srcId="{61096E47-88D1-47F5-9C8D-75B2AC894857}" destId="{1B1A27BA-7974-42A2-A7B2-CA8505D1D104}" srcOrd="1" destOrd="0"/>
    <dgm:cxn modelId="{648C7DD1-08DA-44B8-B936-3B4C3B2DC0FF}" type="presParOf" srcId="{61096E47-88D1-47F5-9C8D-75B2AC894857}" destId="{C4CB1C84-AE73-4E6A-AB9F-7C4CCDA342CA}" srcOrd="2" destOrd="0"/>
    <dgm:cxn modelId="{1056DC70-9CC1-4CB0-861E-A118C4AD6C41}" type="presParOf" srcId="{12A71991-8844-41B7-9C80-CFBC091D189F}" destId="{7C49A482-B55C-4076-9B07-D41215D083C6}" srcOrd="0" destOrd="0"/>
    <dgm:cxn modelId="{F635CFC6-9E40-42DB-9428-2B37DC23E1E2}" type="presOf" srcId="{BFF7736C-7F63-4F40-A6DA-6FAAF13EB5B3}" destId="{7C49A482-B55C-4076-9B07-D41215D083C6}" srcOrd="0" destOrd="0"/>
    <dgm:cxn modelId="{594326D9-26E7-4B9D-BAD1-01396BC24F1C}" type="presParOf" srcId="{12A71991-8844-41B7-9C80-CFBC091D189F}" destId="{08EA0C2F-507F-46C5-8B92-8FD077F18570}" srcOrd="1" destOrd="0"/>
    <dgm:cxn modelId="{71806F7F-5058-4A56-8A5F-F41912BA44C3}" type="presOf" srcId="{BFF7736C-7F63-4F40-A6DA-6FAAF13EB5B3}" destId="{08EA0C2F-507F-46C5-8B92-8FD077F18570}" srcOrd="0" destOrd="0"/>
    <dgm:cxn modelId="{7978D0EE-9396-416A-BB21-07645B32286E}" type="presParOf" srcId="{1B1A27BA-7974-42A2-A7B2-CA8505D1D104}" destId="{0FA1ACF4-7721-4936-9FF0-08F237F86662}" srcOrd="0" destOrd="0"/>
    <dgm:cxn modelId="{C56989A4-8D2E-4708-8EC6-94A489AA17B3}" type="presOf" srcId="{3E29E954-BCE7-423C-9598-4BC47EC22673}" destId="{0FA1ACF4-7721-4936-9FF0-08F237F86662}" srcOrd="0" destOrd="0"/>
    <dgm:cxn modelId="{2729A494-D0F9-49C3-ADBB-2254F7740528}" type="presParOf" srcId="{1B1A27BA-7974-42A2-A7B2-CA8505D1D104}" destId="{EC855DAE-CAAA-41C0-8B1E-25B6396AC816}" srcOrd="1" destOrd="0"/>
    <dgm:cxn modelId="{3DFA0DE5-B71E-439F-A820-08A3CCD1ECAF}" type="presParOf" srcId="{EC855DAE-CAAA-41C0-8B1E-25B6396AC816}" destId="{16DDDAF1-3ECB-46F0-A51C-B9FB086A13C1}" srcOrd="0" destOrd="0"/>
    <dgm:cxn modelId="{DD7713A8-AC77-4F84-B059-AD67A679DF20}" type="presParOf" srcId="{EC855DAE-CAAA-41C0-8B1E-25B6396AC816}" destId="{8E459217-C820-487C-853A-C91E60E3FFCC}" srcOrd="1" destOrd="0"/>
    <dgm:cxn modelId="{1434880E-44B1-454F-8377-10AF9FF255A9}" type="presParOf" srcId="{EC855DAE-CAAA-41C0-8B1E-25B6396AC816}" destId="{6CF2A4FE-644E-4923-AEE8-843C50D23D7E}" srcOrd="2" destOrd="0"/>
    <dgm:cxn modelId="{445B5062-CB94-4763-800F-3D8F4C8B74EA}" type="presParOf" srcId="{16DDDAF1-3ECB-46F0-A51C-B9FB086A13C1}" destId="{9D79F28E-2532-4405-96D8-63D25524ED35}" srcOrd="0" destOrd="0"/>
    <dgm:cxn modelId="{3A631B4A-FDEF-4AF6-AB4F-6DF4008E1054}" type="presOf" srcId="{A28A7F75-057D-4735-824E-7394F0537DEB}" destId="{9D79F28E-2532-4405-96D8-63D25524ED35}" srcOrd="0" destOrd="0"/>
    <dgm:cxn modelId="{5944B4F3-595C-4841-A44C-43E994C846A5}" type="presParOf" srcId="{16DDDAF1-3ECB-46F0-A51C-B9FB086A13C1}" destId="{6AD17526-C980-4B2E-A954-7AC8306D2C5A}" srcOrd="1" destOrd="0"/>
    <dgm:cxn modelId="{7E7BEE49-92D0-4E2E-AFA8-1A08E0621D87}" type="presOf" srcId="{A28A7F75-057D-4735-824E-7394F0537DEB}" destId="{6AD17526-C980-4B2E-A954-7AC8306D2C5A}" srcOrd="0" destOrd="0"/>
    <dgm:cxn modelId="{7D1A385D-0A97-4ED9-9F57-E753394681F0}" type="presParOf" srcId="{96D5BE21-50BC-4BD7-82BB-9CB28768AB14}" destId="{C15C9982-02FC-491C-A40D-F22CD3FAE9C2}" srcOrd="6" destOrd="0"/>
    <dgm:cxn modelId="{40D01C73-CCB6-4CCE-80D7-A162504E376B}" type="presOf" srcId="{0F4BFEF9-2568-4718-B775-7DA360838359}" destId="{C15C9982-02FC-491C-A40D-F22CD3FAE9C2}" srcOrd="0" destOrd="0"/>
    <dgm:cxn modelId="{90946E2E-0E28-412C-8E51-ED07490F3D17}" type="presParOf" srcId="{96D5BE21-50BC-4BD7-82BB-9CB28768AB14}" destId="{F4F8524F-A916-4248-9050-BBA8C50C59EE}" srcOrd="7" destOrd="0"/>
    <dgm:cxn modelId="{EE33F8B8-AD74-4704-B60D-9A4646FC115A}" type="presParOf" srcId="{F4F8524F-A916-4248-9050-BBA8C50C59EE}" destId="{7F2D00B4-1933-4701-991B-3051E2CF40DD}" srcOrd="0" destOrd="0"/>
    <dgm:cxn modelId="{6E74D4E9-A5EB-486E-8FDB-F281F7176779}" type="presParOf" srcId="{F4F8524F-A916-4248-9050-BBA8C50C59EE}" destId="{B9C47A3A-9C16-43E9-8F48-4D7E64A6B586}" srcOrd="1" destOrd="0"/>
    <dgm:cxn modelId="{7909422C-D5EA-42E7-94D7-6607D422534F}" type="presParOf" srcId="{F4F8524F-A916-4248-9050-BBA8C50C59EE}" destId="{B53DF4B7-B94E-4D63-9EF8-1C14ECA9655A}" srcOrd="2" destOrd="0"/>
    <dgm:cxn modelId="{A8D5AEAF-2ECF-471F-A74B-E23041162656}" type="presParOf" srcId="{7F2D00B4-1933-4701-991B-3051E2CF40DD}" destId="{3C53C6E6-F42B-4BC1-85CB-9AF6E4C23FF4}" srcOrd="0" destOrd="0"/>
    <dgm:cxn modelId="{1689C0A3-D5AB-41FE-8BAC-C724970EF47C}" type="presOf" srcId="{1A9094F2-4B13-49D7-AD46-C1BCD5E3EE8D}" destId="{3C53C6E6-F42B-4BC1-85CB-9AF6E4C23FF4}" srcOrd="0" destOrd="0"/>
    <dgm:cxn modelId="{FF495A60-8B11-4942-9E98-8343A846ABA7}" type="presParOf" srcId="{7F2D00B4-1933-4701-991B-3051E2CF40DD}" destId="{000B6AFC-D51D-4442-8D20-07C0C8BC5332}" srcOrd="1" destOrd="0"/>
    <dgm:cxn modelId="{53416426-3615-4557-8441-C7DB6C32BFF0}" type="presOf" srcId="{1A9094F2-4B13-49D7-AD46-C1BCD5E3EE8D}" destId="{000B6AFC-D51D-4442-8D20-07C0C8BC5332}" srcOrd="0" destOrd="0"/>
    <dgm:cxn modelId="{D229EB18-CA54-47DD-9E9E-5D6DB7542E13}" type="presParOf" srcId="{B9C47A3A-9C16-43E9-8F48-4D7E64A6B586}" destId="{9C5F8A55-10D6-4086-9463-BF6567E2F57D}" srcOrd="0" destOrd="0"/>
    <dgm:cxn modelId="{CA5AA467-1A66-425C-ADED-F8DC0DD4E4FD}" type="presOf" srcId="{1DB9D9C1-93AD-4256-AEDF-97C01850E5FE}" destId="{9C5F8A55-10D6-4086-9463-BF6567E2F57D}" srcOrd="0" destOrd="0"/>
    <dgm:cxn modelId="{96FD2569-024E-4329-95EF-86A2E2DDA073}" type="presParOf" srcId="{B9C47A3A-9C16-43E9-8F48-4D7E64A6B586}" destId="{AC32D64B-895F-4A29-9D84-CA5EC4111CB4}" srcOrd="1" destOrd="0"/>
    <dgm:cxn modelId="{3ED6F019-0277-4928-9499-5DCAAD2BEE6C}" type="presParOf" srcId="{AC32D64B-895F-4A29-9D84-CA5EC4111CB4}" destId="{60D08B14-F918-4013-8DA9-330A6BE1E271}" srcOrd="0" destOrd="0"/>
    <dgm:cxn modelId="{65068A80-C613-4FE7-8D64-A1E742847B2F}" type="presParOf" srcId="{AC32D64B-895F-4A29-9D84-CA5EC4111CB4}" destId="{02AEE08E-5861-4857-8054-C21A69777D36}" srcOrd="1" destOrd="0"/>
    <dgm:cxn modelId="{BCD08E23-8893-433E-AE77-557A83DEFA3F}" type="presParOf" srcId="{AC32D64B-895F-4A29-9D84-CA5EC4111CB4}" destId="{06C27808-EFA9-47D9-A3EC-F42C3620A0D6}" srcOrd="2" destOrd="0"/>
    <dgm:cxn modelId="{C136B20C-2A2D-449C-BF9D-CFC83EBC2800}" type="presParOf" srcId="{60D08B14-F918-4013-8DA9-330A6BE1E271}" destId="{0F4276CC-89C0-4825-A732-42CA46AECEB4}" srcOrd="0" destOrd="0"/>
    <dgm:cxn modelId="{842AA6AE-BA45-4024-B712-44BEB91D51A1}" type="presOf" srcId="{830723EA-836B-4DEB-8024-D7DEB7076F91}" destId="{0F4276CC-89C0-4825-A732-42CA46AECEB4}" srcOrd="0" destOrd="0"/>
    <dgm:cxn modelId="{1A5B8C20-C90F-47AC-A6F6-6A28721CD0C4}" type="presParOf" srcId="{60D08B14-F918-4013-8DA9-330A6BE1E271}" destId="{F2093972-8B25-467D-9F02-1E044A8953F4}" srcOrd="1" destOrd="0"/>
    <dgm:cxn modelId="{B96660A8-9CE2-4E2B-A61E-B2F167E13D44}" type="presOf" srcId="{830723EA-836B-4DEB-8024-D7DEB7076F91}" destId="{F2093972-8B25-467D-9F02-1E044A8953F4}" srcOrd="0" destOrd="0"/>
    <dgm:cxn modelId="{82D43B1F-CDBA-47DB-9FF8-64F5F41568EE}" type="presParOf" srcId="{2F99CDC7-6852-4FC8-A7D2-27E98DB95576}" destId="{ED9D36A1-68D8-4CDF-9D8F-BCF42E0FB4C5}" srcOrd="0" destOrd="0"/>
    <dgm:cxn modelId="{84401299-8249-4DE2-864A-A15365F03B8A}" type="presOf" srcId="{7FECEB59-2351-4AB8-ABAD-5AC5B5BDB50C}" destId="{ED9D36A1-68D8-4CDF-9D8F-BCF42E0FB4C5}" srcOrd="0" destOrd="0"/>
    <dgm:cxn modelId="{02C008C4-D013-4CD4-885D-C6F547763523}" type="presParOf" srcId="{2F99CDC7-6852-4FC8-A7D2-27E98DB95576}" destId="{FCC09EE1-A839-453D-9C43-CD78D4671DC1}" srcOrd="1" destOrd="0"/>
    <dgm:cxn modelId="{57E1A81E-7D90-44CC-B681-361FA5E87148}" type="presParOf" srcId="{FCC09EE1-A839-453D-9C43-CD78D4671DC1}" destId="{6016FB3E-5629-404D-A2D3-61BE002CF682}" srcOrd="0" destOrd="0"/>
    <dgm:cxn modelId="{D9086EDC-ABBD-42C2-B683-DEC3A56650E1}" type="presParOf" srcId="{FCC09EE1-A839-453D-9C43-CD78D4671DC1}" destId="{621F935E-C85C-439D-AD74-56414A152336}" srcOrd="1" destOrd="0"/>
    <dgm:cxn modelId="{DAA2A984-7A1F-4568-95C5-8A76D4336456}" type="presParOf" srcId="{FCC09EE1-A839-453D-9C43-CD78D4671DC1}" destId="{9A52614E-97A0-4AA1-81C4-5E5B9B4C01EE}" srcOrd="2" destOrd="0"/>
    <dgm:cxn modelId="{5121D517-EB93-4D00-9DEF-BAA448227EE0}" type="presParOf" srcId="{6016FB3E-5629-404D-A2D3-61BE002CF682}" destId="{6679C4F9-6F5F-4CB8-B0B8-A54F5F4FDF7F}" srcOrd="0" destOrd="0"/>
    <dgm:cxn modelId="{D769180F-3F25-453D-A000-F66EA79848D1}" type="presOf" srcId="{3081C5C5-3E6E-45A1-8F58-41694AC52A9D}" destId="{6679C4F9-6F5F-4CB8-B0B8-A54F5F4FDF7F}" srcOrd="0" destOrd="0"/>
    <dgm:cxn modelId="{ABB2923F-FC68-4584-9FD9-9B346B9447FF}" type="presParOf" srcId="{6016FB3E-5629-404D-A2D3-61BE002CF682}" destId="{6B24A793-D848-433B-92EC-C11A5F2BD90D}" srcOrd="1" destOrd="0"/>
    <dgm:cxn modelId="{9EB067D5-70AB-4148-847E-FE87C7653AE0}" type="presOf" srcId="{3081C5C5-3E6E-45A1-8F58-41694AC52A9D}" destId="{6B24A793-D848-433B-92EC-C11A5F2BD90D}" srcOrd="0" destOrd="0"/>
  </dgm:cxnLst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oup 1"/>
      <dsp:cNvGrpSpPr/>
    </dsp:nvGrpSpPr>
    <dsp:grpSpPr>
      <a:xfrm>
        <a:off x="0" y="0"/>
        <a:ext cx="7200900" cy="4319587"/>
        <a:chOff x="0" y="0"/>
        <a:chExt cx="7200900" cy="4319587"/>
      </a:xfrm>
    </dsp:grpSpPr>
    <dsp:sp modelId="{32A690E5-0B2B-4A94-BBBA-266D3BEBCEF3}">
      <dsp:nvSpPr>
        <dsp:cNvPr id="5" name="Freeform 4"/>
        <dsp:cNvSpPr/>
      </dsp:nvSpPr>
      <dsp:spPr bwMode="white">
        <a:xfrm>
          <a:off x="2108483" y="1592599"/>
          <a:ext cx="1864959" cy="258936"/>
        </a:xfrm>
        <a:custGeom>
          <a:avLst/>
          <a:gdLst/>
          <a:ahLst/>
          <a:cxnLst/>
          <a:pathLst>
            <a:path w="2937" h="408">
              <a:moveTo>
                <a:pt x="2937" y="0"/>
              </a:moveTo>
              <a:lnTo>
                <a:pt x="2937" y="204"/>
              </a:lnTo>
              <a:lnTo>
                <a:pt x="0" y="204"/>
              </a:lnTo>
              <a:lnTo>
                <a:pt x="0" y="408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2108483" y="1592599"/>
        <a:ext cx="1864959" cy="258936"/>
      </dsp:txXfrm>
    </dsp:sp>
    <dsp:sp modelId="{DCB52A3D-AE18-4695-9000-12CA5E549A86}">
      <dsp:nvSpPr>
        <dsp:cNvPr id="8" name="Freeform 7"/>
        <dsp:cNvSpPr/>
      </dsp:nvSpPr>
      <dsp:spPr bwMode="white">
        <a:xfrm>
          <a:off x="616515" y="2468051"/>
          <a:ext cx="1491967" cy="258936"/>
        </a:xfrm>
        <a:custGeom>
          <a:avLst/>
          <a:gdLst/>
          <a:ahLst/>
          <a:cxnLst/>
          <a:pathLst>
            <a:path w="2350" h="408">
              <a:moveTo>
                <a:pt x="2350" y="0"/>
              </a:moveTo>
              <a:lnTo>
                <a:pt x="2350" y="204"/>
              </a:lnTo>
              <a:lnTo>
                <a:pt x="0" y="204"/>
              </a:lnTo>
              <a:lnTo>
                <a:pt x="0" y="408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616515" y="2468051"/>
        <a:ext cx="1491967" cy="258936"/>
      </dsp:txXfrm>
    </dsp:sp>
    <dsp:sp modelId="{CD573A1A-AB47-4C4F-B8A8-D4CD08F1CFCC}">
      <dsp:nvSpPr>
        <dsp:cNvPr id="11" name="Freeform 10"/>
        <dsp:cNvSpPr/>
      </dsp:nvSpPr>
      <dsp:spPr bwMode="white">
        <a:xfrm>
          <a:off x="2108483" y="2468051"/>
          <a:ext cx="0" cy="258936"/>
        </a:xfrm>
        <a:custGeom>
          <a:avLst/>
          <a:gdLst/>
          <a:ahLst/>
          <a:cxnLst/>
          <a:pathLst>
            <a:path h="408">
              <a:moveTo>
                <a:pt x="0" y="0"/>
              </a:moveTo>
              <a:lnTo>
                <a:pt x="0" y="408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2108483" y="2468051"/>
        <a:ext cx="0" cy="258936"/>
      </dsp:txXfrm>
    </dsp:sp>
    <dsp:sp modelId="{4DEF7B61-2565-4C10-87CF-B9E7726B9260}">
      <dsp:nvSpPr>
        <dsp:cNvPr id="14" name="Freeform 13"/>
        <dsp:cNvSpPr/>
      </dsp:nvSpPr>
      <dsp:spPr bwMode="white">
        <a:xfrm>
          <a:off x="2108483" y="2468051"/>
          <a:ext cx="1491967" cy="258936"/>
        </a:xfrm>
        <a:custGeom>
          <a:avLst/>
          <a:gdLst/>
          <a:ahLst/>
          <a:cxnLst/>
          <a:pathLst>
            <a:path w="2350" h="408">
              <a:moveTo>
                <a:pt x="0" y="0"/>
              </a:moveTo>
              <a:lnTo>
                <a:pt x="0" y="204"/>
              </a:lnTo>
              <a:lnTo>
                <a:pt x="2350" y="204"/>
              </a:lnTo>
              <a:lnTo>
                <a:pt x="2350" y="408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2108483" y="2468051"/>
        <a:ext cx="1491967" cy="258936"/>
      </dsp:txXfrm>
    </dsp:sp>
    <dsp:sp modelId="{E3582A96-72FB-4E85-8BF8-06D3D44009CD}">
      <dsp:nvSpPr>
        <dsp:cNvPr id="17" name="Freeform 16"/>
        <dsp:cNvSpPr/>
      </dsp:nvSpPr>
      <dsp:spPr bwMode="white">
        <a:xfrm>
          <a:off x="3973442" y="1592599"/>
          <a:ext cx="1864959" cy="258936"/>
        </a:xfrm>
        <a:custGeom>
          <a:avLst/>
          <a:gdLst/>
          <a:ahLst/>
          <a:cxnLst/>
          <a:pathLst>
            <a:path w="2937" h="408">
              <a:moveTo>
                <a:pt x="0" y="0"/>
              </a:moveTo>
              <a:lnTo>
                <a:pt x="0" y="204"/>
              </a:lnTo>
              <a:lnTo>
                <a:pt x="2937" y="204"/>
              </a:lnTo>
              <a:lnTo>
                <a:pt x="2937" y="408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3973442" y="1592599"/>
        <a:ext cx="1864959" cy="258936"/>
      </dsp:txXfrm>
    </dsp:sp>
    <dsp:sp modelId="{8A5B36E1-BC41-434E-B3F5-A5ED84943391}">
      <dsp:nvSpPr>
        <dsp:cNvPr id="20" name="Freeform 19"/>
        <dsp:cNvSpPr/>
      </dsp:nvSpPr>
      <dsp:spPr bwMode="white">
        <a:xfrm>
          <a:off x="5092417" y="2468051"/>
          <a:ext cx="745984" cy="258936"/>
        </a:xfrm>
        <a:custGeom>
          <a:avLst/>
          <a:gdLst/>
          <a:ahLst/>
          <a:cxnLst/>
          <a:pathLst>
            <a:path w="1175" h="408">
              <a:moveTo>
                <a:pt x="1175" y="0"/>
              </a:moveTo>
              <a:lnTo>
                <a:pt x="1175" y="204"/>
              </a:lnTo>
              <a:lnTo>
                <a:pt x="0" y="204"/>
              </a:lnTo>
              <a:lnTo>
                <a:pt x="0" y="408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5092417" y="2468051"/>
        <a:ext cx="745984" cy="258936"/>
      </dsp:txXfrm>
    </dsp:sp>
    <dsp:sp modelId="{25AC961F-6340-4E76-9A06-5C5CD9B5256B}">
      <dsp:nvSpPr>
        <dsp:cNvPr id="23" name="Freeform 22"/>
        <dsp:cNvSpPr/>
      </dsp:nvSpPr>
      <dsp:spPr bwMode="white">
        <a:xfrm>
          <a:off x="5838401" y="2468051"/>
          <a:ext cx="745984" cy="258936"/>
        </a:xfrm>
        <a:custGeom>
          <a:avLst/>
          <a:gdLst/>
          <a:ahLst/>
          <a:cxnLst/>
          <a:pathLst>
            <a:path w="1175" h="408">
              <a:moveTo>
                <a:pt x="0" y="0"/>
              </a:moveTo>
              <a:lnTo>
                <a:pt x="0" y="204"/>
              </a:lnTo>
              <a:lnTo>
                <a:pt x="1175" y="204"/>
              </a:lnTo>
              <a:lnTo>
                <a:pt x="1175" y="408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5838401" y="2468051"/>
        <a:ext cx="745984" cy="258936"/>
      </dsp:txXfrm>
    </dsp:sp>
    <dsp:sp modelId="{DC84ACC0-DFC6-4DA7-8EF0-F92C3D4FC4CB}">
      <dsp:nvSpPr>
        <dsp:cNvPr id="3" name="Rectangles 2"/>
        <dsp:cNvSpPr/>
      </dsp:nvSpPr>
      <dsp:spPr bwMode="white">
        <a:xfrm>
          <a:off x="3356926" y="976084"/>
          <a:ext cx="1233031" cy="616515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>
          <a:flatTx/>
        </a:bodyPr>
        <a:lstStyle>
          <a:lvl1pPr algn="ctr">
            <a:defRPr sz="7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b="1" dirty="0">
              <a:solidFill>
                <a:schemeClr val="tx1"/>
              </a:solidFill>
              <a:latin typeface="Arial" panose="020B0604020202020204" pitchFamily="34" charset="0"/>
            </a:rPr>
            <a:t>HOTEL </a:t>
          </a:r>
          <a:endParaRPr lang="nb-NO" altLang="x-none" b="1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3356926" y="976084"/>
        <a:ext cx="1233031" cy="616515"/>
      </dsp:txXfrm>
    </dsp:sp>
    <dsp:sp modelId="{86629AE2-A7BF-4884-A60B-3CA4623DD015}">
      <dsp:nvSpPr>
        <dsp:cNvPr id="6" name="Rectangles 5"/>
        <dsp:cNvSpPr/>
      </dsp:nvSpPr>
      <dsp:spPr bwMode="white">
        <a:xfrm>
          <a:off x="1491967" y="1851536"/>
          <a:ext cx="1233031" cy="616515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7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nb-NO" altLang="x-none" b="1" dirty="0">
              <a:solidFill>
                <a:schemeClr val="tx1"/>
              </a:solidFill>
              <a:latin typeface="Arial" panose="020B0604020202020204" pitchFamily="34" charset="0"/>
            </a:rPr>
            <a:t>SEKTOR</a:t>
          </a:r>
          <a:endParaRPr lang="nb-NO" altLang="x-none" b="1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nb-NO" altLang="x-none" b="1" dirty="0">
              <a:solidFill>
                <a:schemeClr val="tx1"/>
              </a:solidFill>
              <a:latin typeface="Arial" panose="020B0604020202020204" pitchFamily="34" charset="0"/>
            </a:rPr>
            <a:t>SMEŠTAJA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nb-NO" altLang="x-none" dirty="0">
              <a:solidFill>
                <a:schemeClr val="tx1"/>
              </a:solidFill>
              <a:latin typeface="Arial" panose="020B0604020202020204" pitchFamily="34" charset="0"/>
            </a:rPr>
            <a:t>     </a:t>
          </a:r>
          <a:endParaRPr lang="sr-Latn-CS" dirty="0">
            <a:solidFill>
              <a:schemeClr val="hlink"/>
            </a:solidFill>
            <a:latin typeface="Arial" panose="020B0604020202020204" pitchFamily="34" charset="0"/>
          </a:endParaRPr>
        </a:p>
      </dsp:txBody>
      <dsp:txXfrm>
        <a:off x="1491967" y="1851536"/>
        <a:ext cx="1233031" cy="616515"/>
      </dsp:txXfrm>
    </dsp:sp>
    <dsp:sp modelId="{F9B56F76-B98F-4CC3-AD0F-C1271F8AF741}">
      <dsp:nvSpPr>
        <dsp:cNvPr id="9" name="Rectangles 8"/>
        <dsp:cNvSpPr/>
      </dsp:nvSpPr>
      <dsp:spPr bwMode="white">
        <a:xfrm>
          <a:off x="0" y="2726988"/>
          <a:ext cx="1233031" cy="616515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7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        </a:t>
          </a:r>
          <a:r>
            <a:rPr lang="nb-NO" altLang="x-none" b="1" dirty="0">
              <a:solidFill>
                <a:schemeClr val="tx1"/>
              </a:solidFill>
              <a:latin typeface="Arial" panose="020B0604020202020204" pitchFamily="34" charset="0"/>
            </a:rPr>
            <a:t>Služba      </a:t>
          </a:r>
          <a:endParaRPr lang="nb-NO" altLang="x-none" b="1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nb-NO" altLang="x-none" dirty="0">
              <a:solidFill>
                <a:schemeClr val="tx1"/>
              </a:solidFill>
              <a:latin typeface="Arial" panose="020B0604020202020204" pitchFamily="34" charset="0"/>
            </a:rPr>
            <a:t>      prijema –</a:t>
          </a:r>
          <a:endParaRPr lang="nb-NO" altLang="x-none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nb-NO" altLang="x-none" dirty="0">
              <a:solidFill>
                <a:schemeClr val="tx1"/>
              </a:solidFill>
              <a:latin typeface="Arial" panose="020B0604020202020204" pitchFamily="34" charset="0"/>
            </a:rPr>
            <a:t>     </a:t>
          </a:r>
          <a:r>
            <a:rPr lang="sr-Latn-CS" dirty="0">
              <a:solidFill>
                <a:schemeClr val="hlink"/>
              </a:solidFill>
              <a:latin typeface="Arial" panose="020B0604020202020204" pitchFamily="34" charset="0"/>
            </a:rPr>
            <a:t>R</a:t>
          </a:r>
          <a:r>
            <a:rPr lang="nb-NO" altLang="x-none" dirty="0">
              <a:solidFill>
                <a:schemeClr val="hlink"/>
              </a:solidFill>
              <a:latin typeface="Arial" panose="020B0604020202020204" pitchFamily="34" charset="0"/>
            </a:rPr>
            <a:t>ecepcija</a:t>
          </a:r>
          <a:endParaRPr lang="sr-Latn-CS" dirty="0">
            <a:solidFill>
              <a:schemeClr val="hlink"/>
            </a:solidFill>
            <a:latin typeface="Arial" panose="020B0604020202020204" pitchFamily="34" charset="0"/>
          </a:endParaRPr>
        </a:p>
      </dsp:txBody>
      <dsp:txXfrm>
        <a:off x="0" y="2726988"/>
        <a:ext cx="1233031" cy="616515"/>
      </dsp:txXfrm>
    </dsp:sp>
    <dsp:sp modelId="{4064D344-7D06-4BB6-9941-16F5E32EDA0C}">
      <dsp:nvSpPr>
        <dsp:cNvPr id="12" name="Rectangles 11"/>
        <dsp:cNvSpPr/>
      </dsp:nvSpPr>
      <dsp:spPr bwMode="white">
        <a:xfrm>
          <a:off x="1491967" y="2726988"/>
          <a:ext cx="1233031" cy="616515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7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Služba hot. 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domaćinstva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1491967" y="2726988"/>
        <a:ext cx="1233031" cy="616515"/>
      </dsp:txXfrm>
    </dsp:sp>
    <dsp:sp modelId="{3078A1DD-FB7B-44F0-BE2D-7080A13947B2}">
      <dsp:nvSpPr>
        <dsp:cNvPr id="15" name="Rectangles 14"/>
        <dsp:cNvSpPr/>
      </dsp:nvSpPr>
      <dsp:spPr bwMode="white">
        <a:xfrm>
          <a:off x="2983935" y="2726988"/>
          <a:ext cx="1233031" cy="616515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7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Služba teh. 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održavanja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2983935" y="2726988"/>
        <a:ext cx="1233031" cy="616515"/>
      </dsp:txXfrm>
    </dsp:sp>
    <dsp:sp modelId="{285AF578-FCF1-4B91-AAF1-14E069F0E5CA}">
      <dsp:nvSpPr>
        <dsp:cNvPr id="18" name="Rectangles 17"/>
        <dsp:cNvSpPr/>
      </dsp:nvSpPr>
      <dsp:spPr bwMode="white">
        <a:xfrm>
          <a:off x="5221886" y="1851536"/>
          <a:ext cx="1233031" cy="616515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7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SEKTOR HRANE I PIĆA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5221886" y="1851536"/>
        <a:ext cx="1233031" cy="616515"/>
      </dsp:txXfrm>
    </dsp:sp>
    <dsp:sp modelId="{09EC8A03-FBEC-466C-B6E8-BB0A618B834E}">
      <dsp:nvSpPr>
        <dsp:cNvPr id="21" name="Rectangles 20"/>
        <dsp:cNvSpPr/>
      </dsp:nvSpPr>
      <dsp:spPr bwMode="white">
        <a:xfrm>
          <a:off x="4475902" y="2726988"/>
          <a:ext cx="1233031" cy="616515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7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KUHINJA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4475902" y="2726988"/>
        <a:ext cx="1233031" cy="616515"/>
      </dsp:txXfrm>
    </dsp:sp>
    <dsp:sp modelId="{602502CA-F7B4-4C37-9858-398EB1FFCF8F}">
      <dsp:nvSpPr>
        <dsp:cNvPr id="24" name="Rectangles 23"/>
        <dsp:cNvSpPr/>
      </dsp:nvSpPr>
      <dsp:spPr bwMode="white">
        <a:xfrm>
          <a:off x="5967869" y="2726988"/>
          <a:ext cx="1233031" cy="616515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7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Restoran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5967869" y="2726988"/>
        <a:ext cx="1233031" cy="616515"/>
      </dsp:txXfrm>
    </dsp:sp>
    <dsp:sp modelId="{60AEA886-92E9-40DC-BB76-BE9EB3550E19}">
      <dsp:nvSpPr>
        <dsp:cNvPr id="4" name="Rectangles 3" hidden="1"/>
        <dsp:cNvSpPr/>
      </dsp:nvSpPr>
      <dsp:spPr>
        <a:xfrm>
          <a:off x="4343351" y="976084"/>
          <a:ext cx="246606" cy="616515"/>
        </a:xfrm>
        <a:prstGeom prst="rect">
          <a:avLst/>
        </a:prstGeom>
      </dsp:spPr>
      <dsp:txXfrm>
        <a:off x="4343351" y="976084"/>
        <a:ext cx="246606" cy="616515"/>
      </dsp:txXfrm>
    </dsp:sp>
    <dsp:sp modelId="{9B54C390-1A51-4561-A601-82C4F4A4BF09}">
      <dsp:nvSpPr>
        <dsp:cNvPr id="7" name="Rectangles 6" hidden="1"/>
        <dsp:cNvSpPr/>
      </dsp:nvSpPr>
      <dsp:spPr>
        <a:xfrm>
          <a:off x="2478392" y="1851536"/>
          <a:ext cx="246606" cy="616515"/>
        </a:xfrm>
        <a:prstGeom prst="rect">
          <a:avLst/>
        </a:prstGeom>
      </dsp:spPr>
      <dsp:txXfrm>
        <a:off x="2478392" y="1851536"/>
        <a:ext cx="246606" cy="616515"/>
      </dsp:txXfrm>
    </dsp:sp>
    <dsp:sp modelId="{964ADB6D-7966-4806-99F9-A0FCE74C6A43}">
      <dsp:nvSpPr>
        <dsp:cNvPr id="10" name="Rectangles 9" hidden="1"/>
        <dsp:cNvSpPr/>
      </dsp:nvSpPr>
      <dsp:spPr>
        <a:xfrm>
          <a:off x="0" y="2726988"/>
          <a:ext cx="246606" cy="616515"/>
        </a:xfrm>
        <a:prstGeom prst="rect">
          <a:avLst/>
        </a:prstGeom>
      </dsp:spPr>
      <dsp:txXfrm>
        <a:off x="0" y="2726988"/>
        <a:ext cx="246606" cy="616515"/>
      </dsp:txXfrm>
    </dsp:sp>
    <dsp:sp modelId="{7611F115-52CB-4EF7-BCFC-0B94CD56647C}">
      <dsp:nvSpPr>
        <dsp:cNvPr id="13" name="Rectangles 12" hidden="1"/>
        <dsp:cNvSpPr/>
      </dsp:nvSpPr>
      <dsp:spPr>
        <a:xfrm>
          <a:off x="1491967" y="2726988"/>
          <a:ext cx="246606" cy="616515"/>
        </a:xfrm>
        <a:prstGeom prst="rect">
          <a:avLst/>
        </a:prstGeom>
      </dsp:spPr>
      <dsp:txXfrm>
        <a:off x="1491967" y="2726988"/>
        <a:ext cx="246606" cy="616515"/>
      </dsp:txXfrm>
    </dsp:sp>
    <dsp:sp modelId="{D927F640-2896-4A98-8101-85FFAE2D65EB}">
      <dsp:nvSpPr>
        <dsp:cNvPr id="16" name="Rectangles 15" hidden="1"/>
        <dsp:cNvSpPr/>
      </dsp:nvSpPr>
      <dsp:spPr>
        <a:xfrm>
          <a:off x="2983935" y="2726988"/>
          <a:ext cx="246606" cy="616515"/>
        </a:xfrm>
        <a:prstGeom prst="rect">
          <a:avLst/>
        </a:prstGeom>
      </dsp:spPr>
      <dsp:txXfrm>
        <a:off x="2983935" y="2726988"/>
        <a:ext cx="246606" cy="616515"/>
      </dsp:txXfrm>
    </dsp:sp>
    <dsp:sp modelId="{7F512305-FBA0-4E2D-8905-8DAF5132F138}">
      <dsp:nvSpPr>
        <dsp:cNvPr id="19" name="Rectangles 18" hidden="1"/>
        <dsp:cNvSpPr/>
      </dsp:nvSpPr>
      <dsp:spPr>
        <a:xfrm>
          <a:off x="6208310" y="1851536"/>
          <a:ext cx="246606" cy="616515"/>
        </a:xfrm>
        <a:prstGeom prst="rect">
          <a:avLst/>
        </a:prstGeom>
      </dsp:spPr>
      <dsp:txXfrm>
        <a:off x="6208310" y="1851536"/>
        <a:ext cx="246606" cy="616515"/>
      </dsp:txXfrm>
    </dsp:sp>
    <dsp:sp modelId="{6E5D8496-8B76-4DA8-BE36-0439C794355E}">
      <dsp:nvSpPr>
        <dsp:cNvPr id="22" name="Rectangles 21" hidden="1"/>
        <dsp:cNvSpPr/>
      </dsp:nvSpPr>
      <dsp:spPr>
        <a:xfrm>
          <a:off x="4475902" y="2726988"/>
          <a:ext cx="246606" cy="616515"/>
        </a:xfrm>
        <a:prstGeom prst="rect">
          <a:avLst/>
        </a:prstGeom>
      </dsp:spPr>
      <dsp:txXfrm>
        <a:off x="4475902" y="2726988"/>
        <a:ext cx="246606" cy="616515"/>
      </dsp:txXfrm>
    </dsp:sp>
    <dsp:sp modelId="{CC24D082-5267-435E-AD0A-91B5DFC2ED99}">
      <dsp:nvSpPr>
        <dsp:cNvPr id="25" name="Rectangles 24" hidden="1"/>
        <dsp:cNvSpPr/>
      </dsp:nvSpPr>
      <dsp:spPr>
        <a:xfrm>
          <a:off x="5967869" y="2726988"/>
          <a:ext cx="246606" cy="616515"/>
        </a:xfrm>
        <a:prstGeom prst="rect">
          <a:avLst/>
        </a:prstGeom>
      </dsp:spPr>
      <dsp:txXfrm>
        <a:off x="5967869" y="2726988"/>
        <a:ext cx="246606" cy="6165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oup 1"/>
      <dsp:cNvGrpSpPr/>
    </dsp:nvGrpSpPr>
    <dsp:grpSpPr>
      <a:xfrm>
        <a:off x="0" y="0"/>
        <a:ext cx="8229600" cy="4813300"/>
        <a:chOff x="0" y="0"/>
        <a:chExt cx="8229600" cy="4813300"/>
      </a:xfrm>
    </dsp:grpSpPr>
    <dsp:sp modelId="{35FEB019-3F23-4F20-BBC7-D98164F3CB8F}">
      <dsp:nvSpPr>
        <dsp:cNvPr id="5" name="Freeform 4"/>
        <dsp:cNvSpPr/>
      </dsp:nvSpPr>
      <dsp:spPr bwMode="white">
        <a:xfrm>
          <a:off x="4114800" y="349296"/>
          <a:ext cx="0" cy="642705"/>
        </a:xfrm>
        <a:custGeom>
          <a:avLst/>
          <a:gdLst/>
          <a:ahLst/>
          <a:cxnLst/>
          <a:pathLst>
            <a:path h="1012">
              <a:moveTo>
                <a:pt x="0" y="0"/>
              </a:moveTo>
              <a:lnTo>
                <a:pt x="0" y="1012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4114800" y="349296"/>
        <a:ext cx="0" cy="642705"/>
      </dsp:txXfrm>
    </dsp:sp>
    <dsp:sp modelId="{B4EADB5C-7CAC-4B0B-9DBA-9B08858DD2D5}">
      <dsp:nvSpPr>
        <dsp:cNvPr id="8" name="Freeform 7"/>
        <dsp:cNvSpPr/>
      </dsp:nvSpPr>
      <dsp:spPr bwMode="white">
        <a:xfrm>
          <a:off x="1280262" y="1341297"/>
          <a:ext cx="2834538" cy="146704"/>
        </a:xfrm>
        <a:custGeom>
          <a:avLst/>
          <a:gdLst/>
          <a:ahLst/>
          <a:cxnLst/>
          <a:pathLst>
            <a:path w="4464" h="231">
              <a:moveTo>
                <a:pt x="4464" y="0"/>
              </a:moveTo>
              <a:lnTo>
                <a:pt x="4464" y="116"/>
              </a:lnTo>
              <a:lnTo>
                <a:pt x="0" y="116"/>
              </a:lnTo>
              <a:lnTo>
                <a:pt x="0" y="231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280262" y="1341297"/>
        <a:ext cx="2834538" cy="146704"/>
      </dsp:txXfrm>
    </dsp:sp>
    <dsp:sp modelId="{3D1E8582-75BC-4B6F-9C73-EF86415E7803}">
      <dsp:nvSpPr>
        <dsp:cNvPr id="11" name="Freeform 10"/>
        <dsp:cNvSpPr/>
      </dsp:nvSpPr>
      <dsp:spPr bwMode="white">
        <a:xfrm>
          <a:off x="1000825" y="1837297"/>
          <a:ext cx="104789" cy="321352"/>
        </a:xfrm>
        <a:custGeom>
          <a:avLst/>
          <a:gdLst/>
          <a:ahLst/>
          <a:cxnLst/>
          <a:pathLst>
            <a:path w="165" h="506">
              <a:moveTo>
                <a:pt x="0" y="0"/>
              </a:moveTo>
              <a:lnTo>
                <a:pt x="0" y="506"/>
              </a:lnTo>
              <a:lnTo>
                <a:pt x="165" y="506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000825" y="1837297"/>
        <a:ext cx="104789" cy="321352"/>
      </dsp:txXfrm>
    </dsp:sp>
    <dsp:sp modelId="{99283611-C6A0-42B1-94C3-5F5EA2E5F9FC}">
      <dsp:nvSpPr>
        <dsp:cNvPr id="14" name="Freeform 13"/>
        <dsp:cNvSpPr/>
      </dsp:nvSpPr>
      <dsp:spPr bwMode="white">
        <a:xfrm>
          <a:off x="1000825" y="1837297"/>
          <a:ext cx="104789" cy="817353"/>
        </a:xfrm>
        <a:custGeom>
          <a:avLst/>
          <a:gdLst/>
          <a:ahLst/>
          <a:cxnLst/>
          <a:pathLst>
            <a:path w="165" h="1287">
              <a:moveTo>
                <a:pt x="0" y="0"/>
              </a:moveTo>
              <a:lnTo>
                <a:pt x="0" y="1287"/>
              </a:lnTo>
              <a:lnTo>
                <a:pt x="165" y="1287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000825" y="1837297"/>
        <a:ext cx="104789" cy="817353"/>
      </dsp:txXfrm>
    </dsp:sp>
    <dsp:sp modelId="{A5D7C977-E625-41FD-AAD6-CC5576B09709}">
      <dsp:nvSpPr>
        <dsp:cNvPr id="17" name="Freeform 16"/>
        <dsp:cNvSpPr/>
      </dsp:nvSpPr>
      <dsp:spPr bwMode="white">
        <a:xfrm>
          <a:off x="2474855" y="1341297"/>
          <a:ext cx="1639945" cy="146704"/>
        </a:xfrm>
        <a:custGeom>
          <a:avLst/>
          <a:gdLst/>
          <a:ahLst/>
          <a:cxnLst/>
          <a:pathLst>
            <a:path w="2583" h="231">
              <a:moveTo>
                <a:pt x="2583" y="0"/>
              </a:moveTo>
              <a:lnTo>
                <a:pt x="2583" y="116"/>
              </a:lnTo>
              <a:lnTo>
                <a:pt x="0" y="116"/>
              </a:lnTo>
              <a:lnTo>
                <a:pt x="0" y="231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2474855" y="1341297"/>
        <a:ext cx="1639945" cy="146704"/>
      </dsp:txXfrm>
    </dsp:sp>
    <dsp:sp modelId="{E248C245-9149-4BAF-A222-6C4DC0368D4C}">
      <dsp:nvSpPr>
        <dsp:cNvPr id="20" name="Freeform 19"/>
        <dsp:cNvSpPr/>
      </dsp:nvSpPr>
      <dsp:spPr bwMode="white">
        <a:xfrm>
          <a:off x="2649503" y="1837297"/>
          <a:ext cx="104789" cy="321352"/>
        </a:xfrm>
        <a:custGeom>
          <a:avLst/>
          <a:gdLst/>
          <a:ahLst/>
          <a:cxnLst/>
          <a:pathLst>
            <a:path w="165" h="506">
              <a:moveTo>
                <a:pt x="165" y="0"/>
              </a:moveTo>
              <a:lnTo>
                <a:pt x="165" y="506"/>
              </a:lnTo>
              <a:lnTo>
                <a:pt x="0" y="506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2649503" y="1837297"/>
        <a:ext cx="104789" cy="321352"/>
      </dsp:txXfrm>
    </dsp:sp>
    <dsp:sp modelId="{EC8E423C-D7EA-492F-9F63-D77DDC41B42D}">
      <dsp:nvSpPr>
        <dsp:cNvPr id="23" name="Freeform 22"/>
        <dsp:cNvSpPr/>
      </dsp:nvSpPr>
      <dsp:spPr bwMode="white">
        <a:xfrm>
          <a:off x="2649503" y="1837297"/>
          <a:ext cx="104789" cy="817353"/>
        </a:xfrm>
        <a:custGeom>
          <a:avLst/>
          <a:gdLst/>
          <a:ahLst/>
          <a:cxnLst/>
          <a:pathLst>
            <a:path w="165" h="1287">
              <a:moveTo>
                <a:pt x="165" y="0"/>
              </a:moveTo>
              <a:lnTo>
                <a:pt x="165" y="1287"/>
              </a:lnTo>
              <a:lnTo>
                <a:pt x="0" y="1287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2649503" y="1837297"/>
        <a:ext cx="104789" cy="817353"/>
      </dsp:txXfrm>
    </dsp:sp>
    <dsp:sp modelId="{80286B44-4C58-4985-9A57-B93B4A9E1CC6}">
      <dsp:nvSpPr>
        <dsp:cNvPr id="26" name="Freeform 25"/>
        <dsp:cNvSpPr/>
      </dsp:nvSpPr>
      <dsp:spPr bwMode="white">
        <a:xfrm>
          <a:off x="2649503" y="1837297"/>
          <a:ext cx="104789" cy="1313353"/>
        </a:xfrm>
        <a:custGeom>
          <a:avLst/>
          <a:gdLst/>
          <a:ahLst/>
          <a:cxnLst/>
          <a:pathLst>
            <a:path w="165" h="2068">
              <a:moveTo>
                <a:pt x="165" y="0"/>
              </a:moveTo>
              <a:lnTo>
                <a:pt x="165" y="2068"/>
              </a:lnTo>
              <a:lnTo>
                <a:pt x="0" y="2068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2649503" y="1837297"/>
        <a:ext cx="104789" cy="1313353"/>
      </dsp:txXfrm>
    </dsp:sp>
    <dsp:sp modelId="{044A0325-5752-4775-B8B1-7BF52C09EB41}">
      <dsp:nvSpPr>
        <dsp:cNvPr id="29" name="Freeform 28"/>
        <dsp:cNvSpPr/>
      </dsp:nvSpPr>
      <dsp:spPr bwMode="white">
        <a:xfrm>
          <a:off x="2649503" y="1837297"/>
          <a:ext cx="104789" cy="1809354"/>
        </a:xfrm>
        <a:custGeom>
          <a:avLst/>
          <a:gdLst/>
          <a:ahLst/>
          <a:cxnLst/>
          <a:pathLst>
            <a:path w="165" h="2849">
              <a:moveTo>
                <a:pt x="165" y="0"/>
              </a:moveTo>
              <a:lnTo>
                <a:pt x="165" y="2849"/>
              </a:lnTo>
              <a:lnTo>
                <a:pt x="0" y="2849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2649503" y="1837297"/>
        <a:ext cx="104789" cy="1809354"/>
      </dsp:txXfrm>
    </dsp:sp>
    <dsp:sp modelId="{E49C5956-5D11-46BA-A8A1-F38F6CFC98C1}">
      <dsp:nvSpPr>
        <dsp:cNvPr id="32" name="Freeform 31"/>
        <dsp:cNvSpPr/>
      </dsp:nvSpPr>
      <dsp:spPr bwMode="white">
        <a:xfrm>
          <a:off x="3320151" y="1341297"/>
          <a:ext cx="794649" cy="146704"/>
        </a:xfrm>
        <a:custGeom>
          <a:avLst/>
          <a:gdLst/>
          <a:ahLst/>
          <a:cxnLst/>
          <a:pathLst>
            <a:path w="1251" h="231">
              <a:moveTo>
                <a:pt x="1251" y="0"/>
              </a:moveTo>
              <a:lnTo>
                <a:pt x="1251" y="116"/>
              </a:lnTo>
              <a:lnTo>
                <a:pt x="0" y="116"/>
              </a:lnTo>
              <a:lnTo>
                <a:pt x="0" y="231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3320151" y="1341297"/>
        <a:ext cx="794649" cy="146704"/>
      </dsp:txXfrm>
    </dsp:sp>
    <dsp:sp modelId="{DAE6F2D7-7C0B-4B5A-9BDE-9232A67CA78A}">
      <dsp:nvSpPr>
        <dsp:cNvPr id="35" name="Freeform 34"/>
        <dsp:cNvSpPr/>
      </dsp:nvSpPr>
      <dsp:spPr bwMode="white">
        <a:xfrm>
          <a:off x="3494799" y="1837297"/>
          <a:ext cx="104789" cy="321352"/>
        </a:xfrm>
        <a:custGeom>
          <a:avLst/>
          <a:gdLst/>
          <a:ahLst/>
          <a:cxnLst/>
          <a:pathLst>
            <a:path w="165" h="506">
              <a:moveTo>
                <a:pt x="165" y="0"/>
              </a:moveTo>
              <a:lnTo>
                <a:pt x="165" y="506"/>
              </a:lnTo>
              <a:lnTo>
                <a:pt x="0" y="506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3494799" y="1837297"/>
        <a:ext cx="104789" cy="321352"/>
      </dsp:txXfrm>
    </dsp:sp>
    <dsp:sp modelId="{77BDB64C-EE13-4975-8AEF-231D8946085A}">
      <dsp:nvSpPr>
        <dsp:cNvPr id="38" name="Freeform 37"/>
        <dsp:cNvSpPr/>
      </dsp:nvSpPr>
      <dsp:spPr bwMode="white">
        <a:xfrm>
          <a:off x="3494799" y="1837297"/>
          <a:ext cx="104789" cy="817353"/>
        </a:xfrm>
        <a:custGeom>
          <a:avLst/>
          <a:gdLst/>
          <a:ahLst/>
          <a:cxnLst/>
          <a:pathLst>
            <a:path w="165" h="1287">
              <a:moveTo>
                <a:pt x="165" y="0"/>
              </a:moveTo>
              <a:lnTo>
                <a:pt x="165" y="1287"/>
              </a:lnTo>
              <a:lnTo>
                <a:pt x="0" y="1287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3494799" y="1837297"/>
        <a:ext cx="104789" cy="817353"/>
      </dsp:txXfrm>
    </dsp:sp>
    <dsp:sp modelId="{74E62969-E641-4BB3-A29D-A5D04F8ADFEA}">
      <dsp:nvSpPr>
        <dsp:cNvPr id="41" name="Freeform 40"/>
        <dsp:cNvSpPr/>
      </dsp:nvSpPr>
      <dsp:spPr bwMode="white">
        <a:xfrm>
          <a:off x="3494799" y="1837297"/>
          <a:ext cx="104789" cy="1313353"/>
        </a:xfrm>
        <a:custGeom>
          <a:avLst/>
          <a:gdLst/>
          <a:ahLst/>
          <a:cxnLst/>
          <a:pathLst>
            <a:path w="165" h="2068">
              <a:moveTo>
                <a:pt x="165" y="0"/>
              </a:moveTo>
              <a:lnTo>
                <a:pt x="165" y="2068"/>
              </a:lnTo>
              <a:lnTo>
                <a:pt x="0" y="2068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3494799" y="1837297"/>
        <a:ext cx="104789" cy="1313353"/>
      </dsp:txXfrm>
    </dsp:sp>
    <dsp:sp modelId="{7C1F1343-6438-44E0-9CBD-7B345CCCA0EC}">
      <dsp:nvSpPr>
        <dsp:cNvPr id="44" name="Freeform 43"/>
        <dsp:cNvSpPr/>
      </dsp:nvSpPr>
      <dsp:spPr bwMode="white">
        <a:xfrm>
          <a:off x="4114800" y="1341297"/>
          <a:ext cx="50648" cy="146704"/>
        </a:xfrm>
        <a:custGeom>
          <a:avLst/>
          <a:gdLst/>
          <a:ahLst/>
          <a:cxnLst/>
          <a:pathLst>
            <a:path w="80" h="231">
              <a:moveTo>
                <a:pt x="0" y="0"/>
              </a:moveTo>
              <a:lnTo>
                <a:pt x="0" y="116"/>
              </a:lnTo>
              <a:lnTo>
                <a:pt x="80" y="116"/>
              </a:lnTo>
              <a:lnTo>
                <a:pt x="80" y="231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4114800" y="1341297"/>
        <a:ext cx="50648" cy="146704"/>
      </dsp:txXfrm>
    </dsp:sp>
    <dsp:sp modelId="{610CAC6A-AF5C-450E-A560-591AE3293B15}">
      <dsp:nvSpPr>
        <dsp:cNvPr id="47" name="Freeform 46"/>
        <dsp:cNvSpPr/>
      </dsp:nvSpPr>
      <dsp:spPr bwMode="white">
        <a:xfrm>
          <a:off x="4340096" y="1837297"/>
          <a:ext cx="104789" cy="321352"/>
        </a:xfrm>
        <a:custGeom>
          <a:avLst/>
          <a:gdLst/>
          <a:ahLst/>
          <a:cxnLst/>
          <a:pathLst>
            <a:path w="165" h="506">
              <a:moveTo>
                <a:pt x="165" y="0"/>
              </a:moveTo>
              <a:lnTo>
                <a:pt x="165" y="506"/>
              </a:lnTo>
              <a:lnTo>
                <a:pt x="0" y="506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4340096" y="1837297"/>
        <a:ext cx="104789" cy="321352"/>
      </dsp:txXfrm>
    </dsp:sp>
    <dsp:sp modelId="{DB094EFD-F785-40A2-B600-C477ED623C51}">
      <dsp:nvSpPr>
        <dsp:cNvPr id="50" name="Freeform 49"/>
        <dsp:cNvSpPr/>
      </dsp:nvSpPr>
      <dsp:spPr bwMode="white">
        <a:xfrm>
          <a:off x="4340096" y="1837297"/>
          <a:ext cx="104789" cy="817353"/>
        </a:xfrm>
        <a:custGeom>
          <a:avLst/>
          <a:gdLst/>
          <a:ahLst/>
          <a:cxnLst/>
          <a:pathLst>
            <a:path w="165" h="1287">
              <a:moveTo>
                <a:pt x="165" y="0"/>
              </a:moveTo>
              <a:lnTo>
                <a:pt x="165" y="1287"/>
              </a:lnTo>
              <a:lnTo>
                <a:pt x="0" y="1287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4340096" y="1837297"/>
        <a:ext cx="104789" cy="817353"/>
      </dsp:txXfrm>
    </dsp:sp>
    <dsp:sp modelId="{35E269DB-8D3B-4BC1-86F6-6A907B99778C}">
      <dsp:nvSpPr>
        <dsp:cNvPr id="53" name="Freeform 52"/>
        <dsp:cNvSpPr/>
      </dsp:nvSpPr>
      <dsp:spPr bwMode="white">
        <a:xfrm>
          <a:off x="4340096" y="1837297"/>
          <a:ext cx="104789" cy="1313353"/>
        </a:xfrm>
        <a:custGeom>
          <a:avLst/>
          <a:gdLst/>
          <a:ahLst/>
          <a:cxnLst/>
          <a:pathLst>
            <a:path w="165" h="2068">
              <a:moveTo>
                <a:pt x="165" y="0"/>
              </a:moveTo>
              <a:lnTo>
                <a:pt x="165" y="2068"/>
              </a:lnTo>
              <a:lnTo>
                <a:pt x="0" y="2068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4340096" y="1837297"/>
        <a:ext cx="104789" cy="1313353"/>
      </dsp:txXfrm>
    </dsp:sp>
    <dsp:sp modelId="{AF62779A-D671-4A13-A67A-05368242E17A}">
      <dsp:nvSpPr>
        <dsp:cNvPr id="56" name="Freeform 55"/>
        <dsp:cNvSpPr/>
      </dsp:nvSpPr>
      <dsp:spPr bwMode="white">
        <a:xfrm>
          <a:off x="4340096" y="1837297"/>
          <a:ext cx="104789" cy="1809354"/>
        </a:xfrm>
        <a:custGeom>
          <a:avLst/>
          <a:gdLst/>
          <a:ahLst/>
          <a:cxnLst/>
          <a:pathLst>
            <a:path w="165" h="2849">
              <a:moveTo>
                <a:pt x="165" y="0"/>
              </a:moveTo>
              <a:lnTo>
                <a:pt x="165" y="2849"/>
              </a:lnTo>
              <a:lnTo>
                <a:pt x="0" y="2849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4340096" y="1837297"/>
        <a:ext cx="104789" cy="1809354"/>
      </dsp:txXfrm>
    </dsp:sp>
    <dsp:sp modelId="{879C899B-9AF5-4231-9DDD-F2AFEF7D5728}">
      <dsp:nvSpPr>
        <dsp:cNvPr id="59" name="Freeform 58"/>
        <dsp:cNvSpPr/>
      </dsp:nvSpPr>
      <dsp:spPr bwMode="white">
        <a:xfrm>
          <a:off x="4340096" y="1837297"/>
          <a:ext cx="104789" cy="2305354"/>
        </a:xfrm>
        <a:custGeom>
          <a:avLst/>
          <a:gdLst/>
          <a:ahLst/>
          <a:cxnLst/>
          <a:pathLst>
            <a:path w="165" h="3630">
              <a:moveTo>
                <a:pt x="165" y="0"/>
              </a:moveTo>
              <a:lnTo>
                <a:pt x="165" y="3630"/>
              </a:lnTo>
              <a:lnTo>
                <a:pt x="0" y="3630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4340096" y="1837297"/>
        <a:ext cx="104789" cy="2305354"/>
      </dsp:txXfrm>
    </dsp:sp>
    <dsp:sp modelId="{0F9F6B0B-5972-499C-9F5E-5CDDBD428839}">
      <dsp:nvSpPr>
        <dsp:cNvPr id="62" name="Freeform 61"/>
        <dsp:cNvSpPr/>
      </dsp:nvSpPr>
      <dsp:spPr bwMode="white">
        <a:xfrm>
          <a:off x="4114800" y="1341297"/>
          <a:ext cx="895944" cy="146704"/>
        </a:xfrm>
        <a:custGeom>
          <a:avLst/>
          <a:gdLst/>
          <a:ahLst/>
          <a:cxnLst/>
          <a:pathLst>
            <a:path w="1411" h="231">
              <a:moveTo>
                <a:pt x="0" y="0"/>
              </a:moveTo>
              <a:lnTo>
                <a:pt x="0" y="116"/>
              </a:lnTo>
              <a:lnTo>
                <a:pt x="1411" y="116"/>
              </a:lnTo>
              <a:lnTo>
                <a:pt x="1411" y="231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4114800" y="1341297"/>
        <a:ext cx="895944" cy="146704"/>
      </dsp:txXfrm>
    </dsp:sp>
    <dsp:sp modelId="{FE71E3DA-D205-4E6C-B8E9-7A3780009BE0}">
      <dsp:nvSpPr>
        <dsp:cNvPr id="65" name="Freeform 64"/>
        <dsp:cNvSpPr/>
      </dsp:nvSpPr>
      <dsp:spPr bwMode="white">
        <a:xfrm>
          <a:off x="5185392" y="1837297"/>
          <a:ext cx="104789" cy="321352"/>
        </a:xfrm>
        <a:custGeom>
          <a:avLst/>
          <a:gdLst/>
          <a:ahLst/>
          <a:cxnLst/>
          <a:pathLst>
            <a:path w="165" h="506">
              <a:moveTo>
                <a:pt x="165" y="0"/>
              </a:moveTo>
              <a:lnTo>
                <a:pt x="165" y="506"/>
              </a:lnTo>
              <a:lnTo>
                <a:pt x="0" y="506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5185392" y="1837297"/>
        <a:ext cx="104789" cy="321352"/>
      </dsp:txXfrm>
    </dsp:sp>
    <dsp:sp modelId="{7616CC2C-9770-4AA8-A62E-1FC3B3EAD750}">
      <dsp:nvSpPr>
        <dsp:cNvPr id="68" name="Freeform 67"/>
        <dsp:cNvSpPr/>
      </dsp:nvSpPr>
      <dsp:spPr bwMode="white">
        <a:xfrm>
          <a:off x="5185392" y="1837297"/>
          <a:ext cx="104789" cy="817353"/>
        </a:xfrm>
        <a:custGeom>
          <a:avLst/>
          <a:gdLst/>
          <a:ahLst/>
          <a:cxnLst/>
          <a:pathLst>
            <a:path w="165" h="1287">
              <a:moveTo>
                <a:pt x="165" y="0"/>
              </a:moveTo>
              <a:lnTo>
                <a:pt x="165" y="1287"/>
              </a:lnTo>
              <a:lnTo>
                <a:pt x="0" y="1287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5185392" y="1837297"/>
        <a:ext cx="104789" cy="817353"/>
      </dsp:txXfrm>
    </dsp:sp>
    <dsp:sp modelId="{738CC484-1144-4FDE-9486-113AC32E26B5}">
      <dsp:nvSpPr>
        <dsp:cNvPr id="71" name="Freeform 70"/>
        <dsp:cNvSpPr/>
      </dsp:nvSpPr>
      <dsp:spPr bwMode="white">
        <a:xfrm>
          <a:off x="5185392" y="1837297"/>
          <a:ext cx="104789" cy="1313353"/>
        </a:xfrm>
        <a:custGeom>
          <a:avLst/>
          <a:gdLst/>
          <a:ahLst/>
          <a:cxnLst/>
          <a:pathLst>
            <a:path w="165" h="2068">
              <a:moveTo>
                <a:pt x="165" y="0"/>
              </a:moveTo>
              <a:lnTo>
                <a:pt x="165" y="2068"/>
              </a:lnTo>
              <a:lnTo>
                <a:pt x="0" y="2068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5185392" y="1837297"/>
        <a:ext cx="104789" cy="1313353"/>
      </dsp:txXfrm>
    </dsp:sp>
    <dsp:sp modelId="{A64DD4B9-36FE-4C30-8BA5-EC5850C7A5DD}">
      <dsp:nvSpPr>
        <dsp:cNvPr id="74" name="Freeform 73"/>
        <dsp:cNvSpPr/>
      </dsp:nvSpPr>
      <dsp:spPr bwMode="white">
        <a:xfrm>
          <a:off x="4114800" y="1341297"/>
          <a:ext cx="1989241" cy="146704"/>
        </a:xfrm>
        <a:custGeom>
          <a:avLst/>
          <a:gdLst/>
          <a:ahLst/>
          <a:cxnLst/>
          <a:pathLst>
            <a:path w="3133" h="231">
              <a:moveTo>
                <a:pt x="0" y="0"/>
              </a:moveTo>
              <a:lnTo>
                <a:pt x="0" y="116"/>
              </a:lnTo>
              <a:lnTo>
                <a:pt x="3133" y="116"/>
              </a:lnTo>
              <a:lnTo>
                <a:pt x="3133" y="231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4114800" y="1341297"/>
        <a:ext cx="1989241" cy="146704"/>
      </dsp:txXfrm>
    </dsp:sp>
    <dsp:sp modelId="{8ED992F0-14B0-43AB-B853-BD9470263033}">
      <dsp:nvSpPr>
        <dsp:cNvPr id="77" name="Freeform 76"/>
        <dsp:cNvSpPr/>
      </dsp:nvSpPr>
      <dsp:spPr bwMode="white">
        <a:xfrm>
          <a:off x="6030689" y="1837297"/>
          <a:ext cx="73352" cy="817353"/>
        </a:xfrm>
        <a:custGeom>
          <a:avLst/>
          <a:gdLst/>
          <a:ahLst/>
          <a:cxnLst/>
          <a:pathLst>
            <a:path w="116" h="1287">
              <a:moveTo>
                <a:pt x="116" y="0"/>
              </a:moveTo>
              <a:lnTo>
                <a:pt x="116" y="1287"/>
              </a:lnTo>
              <a:lnTo>
                <a:pt x="0" y="1287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6030689" y="1837297"/>
        <a:ext cx="73352" cy="817353"/>
      </dsp:txXfrm>
    </dsp:sp>
    <dsp:sp modelId="{FB06DD01-CAF4-41D3-B617-300827F582CD}">
      <dsp:nvSpPr>
        <dsp:cNvPr id="80" name="Freeform 79"/>
        <dsp:cNvSpPr/>
      </dsp:nvSpPr>
      <dsp:spPr bwMode="white">
        <a:xfrm>
          <a:off x="6030689" y="1837297"/>
          <a:ext cx="73352" cy="1313353"/>
        </a:xfrm>
        <a:custGeom>
          <a:avLst/>
          <a:gdLst/>
          <a:ahLst/>
          <a:cxnLst/>
          <a:pathLst>
            <a:path w="116" h="2068">
              <a:moveTo>
                <a:pt x="116" y="0"/>
              </a:moveTo>
              <a:lnTo>
                <a:pt x="116" y="2068"/>
              </a:lnTo>
              <a:lnTo>
                <a:pt x="0" y="2068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6030689" y="1837297"/>
        <a:ext cx="73352" cy="1313353"/>
      </dsp:txXfrm>
    </dsp:sp>
    <dsp:sp modelId="{C61E0DD6-5AD0-4BA6-B375-D92EF237D023}">
      <dsp:nvSpPr>
        <dsp:cNvPr id="83" name="Freeform 82"/>
        <dsp:cNvSpPr/>
      </dsp:nvSpPr>
      <dsp:spPr bwMode="white">
        <a:xfrm>
          <a:off x="6030689" y="1837297"/>
          <a:ext cx="73352" cy="1809354"/>
        </a:xfrm>
        <a:custGeom>
          <a:avLst/>
          <a:gdLst/>
          <a:ahLst/>
          <a:cxnLst/>
          <a:pathLst>
            <a:path w="116" h="2849">
              <a:moveTo>
                <a:pt x="116" y="0"/>
              </a:moveTo>
              <a:lnTo>
                <a:pt x="116" y="2849"/>
              </a:lnTo>
              <a:lnTo>
                <a:pt x="0" y="2849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6030689" y="1837297"/>
        <a:ext cx="73352" cy="1809354"/>
      </dsp:txXfrm>
    </dsp:sp>
    <dsp:sp modelId="{10AC8C79-E196-43B0-B053-0DF2D09A0FE3}">
      <dsp:nvSpPr>
        <dsp:cNvPr id="86" name="Freeform 85"/>
        <dsp:cNvSpPr/>
      </dsp:nvSpPr>
      <dsp:spPr bwMode="white">
        <a:xfrm>
          <a:off x="6030689" y="1837297"/>
          <a:ext cx="73352" cy="2305354"/>
        </a:xfrm>
        <a:custGeom>
          <a:avLst/>
          <a:gdLst/>
          <a:ahLst/>
          <a:cxnLst/>
          <a:pathLst>
            <a:path w="116" h="3630">
              <a:moveTo>
                <a:pt x="116" y="0"/>
              </a:moveTo>
              <a:lnTo>
                <a:pt x="116" y="3630"/>
              </a:lnTo>
              <a:lnTo>
                <a:pt x="0" y="3630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6030689" y="1837297"/>
        <a:ext cx="73352" cy="2305354"/>
      </dsp:txXfrm>
    </dsp:sp>
    <dsp:sp modelId="{C160F454-ABF8-445B-8D3D-B6157AE263BF}">
      <dsp:nvSpPr>
        <dsp:cNvPr id="89" name="Freeform 88"/>
        <dsp:cNvSpPr/>
      </dsp:nvSpPr>
      <dsp:spPr bwMode="white">
        <a:xfrm>
          <a:off x="6030689" y="1837297"/>
          <a:ext cx="73352" cy="2801355"/>
        </a:xfrm>
        <a:custGeom>
          <a:avLst/>
          <a:gdLst/>
          <a:ahLst/>
          <a:cxnLst/>
          <a:pathLst>
            <a:path w="116" h="4412">
              <a:moveTo>
                <a:pt x="116" y="0"/>
              </a:moveTo>
              <a:lnTo>
                <a:pt x="116" y="4412"/>
              </a:lnTo>
              <a:lnTo>
                <a:pt x="0" y="4412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6030689" y="1837297"/>
        <a:ext cx="73352" cy="2801355"/>
      </dsp:txXfrm>
    </dsp:sp>
    <dsp:sp modelId="{26CD4053-4711-4605-AFA0-D88EAEB99A51}">
      <dsp:nvSpPr>
        <dsp:cNvPr id="92" name="Freeform 91"/>
        <dsp:cNvSpPr/>
      </dsp:nvSpPr>
      <dsp:spPr bwMode="white">
        <a:xfrm>
          <a:off x="6030689" y="1837297"/>
          <a:ext cx="73352" cy="321352"/>
        </a:xfrm>
        <a:custGeom>
          <a:avLst/>
          <a:gdLst/>
          <a:ahLst/>
          <a:cxnLst/>
          <a:pathLst>
            <a:path w="116" h="506">
              <a:moveTo>
                <a:pt x="116" y="0"/>
              </a:moveTo>
              <a:lnTo>
                <a:pt x="116" y="506"/>
              </a:lnTo>
              <a:lnTo>
                <a:pt x="0" y="506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6030689" y="1837297"/>
        <a:ext cx="73352" cy="321352"/>
      </dsp:txXfrm>
    </dsp:sp>
    <dsp:sp modelId="{1873C1AA-5C8A-4B25-8A55-7B5AD40C01C1}">
      <dsp:nvSpPr>
        <dsp:cNvPr id="95" name="Freeform 94"/>
        <dsp:cNvSpPr/>
      </dsp:nvSpPr>
      <dsp:spPr bwMode="white">
        <a:xfrm>
          <a:off x="4114800" y="1341297"/>
          <a:ext cx="2834538" cy="146704"/>
        </a:xfrm>
        <a:custGeom>
          <a:avLst/>
          <a:gdLst/>
          <a:ahLst/>
          <a:cxnLst/>
          <a:pathLst>
            <a:path w="4464" h="231">
              <a:moveTo>
                <a:pt x="0" y="0"/>
              </a:moveTo>
              <a:lnTo>
                <a:pt x="0" y="116"/>
              </a:lnTo>
              <a:lnTo>
                <a:pt x="4464" y="116"/>
              </a:lnTo>
              <a:lnTo>
                <a:pt x="4464" y="231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4114800" y="1341297"/>
        <a:ext cx="2834538" cy="146704"/>
      </dsp:txXfrm>
    </dsp:sp>
    <dsp:sp modelId="{8EC813AA-7453-40DB-AF02-ED84A6D94CCE}">
      <dsp:nvSpPr>
        <dsp:cNvPr id="98" name="Freeform 97"/>
        <dsp:cNvSpPr/>
      </dsp:nvSpPr>
      <dsp:spPr bwMode="white">
        <a:xfrm>
          <a:off x="4041448" y="349296"/>
          <a:ext cx="73352" cy="321352"/>
        </a:xfrm>
        <a:custGeom>
          <a:avLst/>
          <a:gdLst/>
          <a:ahLst/>
          <a:cxnLst/>
          <a:pathLst>
            <a:path w="116" h="506">
              <a:moveTo>
                <a:pt x="116" y="0"/>
              </a:moveTo>
              <a:lnTo>
                <a:pt x="116" y="506"/>
              </a:lnTo>
              <a:lnTo>
                <a:pt x="0" y="506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4041448" y="349296"/>
        <a:ext cx="73352" cy="321352"/>
      </dsp:txXfrm>
    </dsp:sp>
    <dsp:sp modelId="{F75274F8-DFC6-40BF-BAA2-9F8BFEF99562}">
      <dsp:nvSpPr>
        <dsp:cNvPr id="3" name="Rectangles 2"/>
        <dsp:cNvSpPr/>
      </dsp:nvSpPr>
      <dsp:spPr bwMode="white">
        <a:xfrm>
          <a:off x="3765504" y="0"/>
          <a:ext cx="698592" cy="349296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>
          <a:flatTx/>
        </a:bodyPr>
        <a:lstStyle>
          <a:lvl1pPr algn="ctr">
            <a:defRPr sz="500"/>
          </a:lvl1pPr>
          <a:lvl2pPr marL="57150" indent="-57150" algn="ctr">
            <a:defRPr sz="300"/>
          </a:lvl2pPr>
          <a:lvl3pPr marL="114300" indent="-57150" algn="ctr">
            <a:defRPr sz="300"/>
          </a:lvl3pPr>
          <a:lvl4pPr marL="171450" indent="-57150" algn="ctr">
            <a:defRPr sz="300"/>
          </a:lvl4pPr>
          <a:lvl5pPr marL="228600" indent="-57150" algn="ctr">
            <a:defRPr sz="300"/>
          </a:lvl5pPr>
          <a:lvl6pPr marL="285750" indent="-57150" algn="ctr">
            <a:defRPr sz="300"/>
          </a:lvl6pPr>
          <a:lvl7pPr marL="342900" indent="-57150" algn="ctr">
            <a:defRPr sz="300"/>
          </a:lvl7pPr>
          <a:lvl8pPr marL="400050" indent="-57150" algn="ctr">
            <a:defRPr sz="300"/>
          </a:lvl8pPr>
          <a:lvl9pPr marL="457200" indent="-57150" algn="ctr">
            <a:defRPr sz="3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b="1" dirty="0">
              <a:solidFill>
                <a:srgbClr val="000080"/>
              </a:solidFill>
              <a:latin typeface="Arial" panose="020B0604020202020204" pitchFamily="34" charset="0"/>
            </a:rPr>
            <a:t>BORD</a:t>
          </a:r>
          <a:endParaRPr lang="sr-Latn-CS" b="1" dirty="0">
            <a:solidFill>
              <a:srgbClr val="000080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b="1" dirty="0">
              <a:solidFill>
                <a:srgbClr val="333399"/>
              </a:solidFill>
              <a:latin typeface="Arial" panose="020B0604020202020204" pitchFamily="34" charset="0"/>
            </a:rPr>
            <a:t>KOMPAN</a:t>
          </a:r>
          <a:endParaRPr lang="sr-Latn-CS" b="1" dirty="0">
            <a:solidFill>
              <a:srgbClr val="333399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b="1" dirty="0">
              <a:solidFill>
                <a:srgbClr val="333399"/>
              </a:solidFill>
              <a:latin typeface="Arial" panose="020B0604020202020204" pitchFamily="34" charset="0"/>
            </a:rPr>
            <a:t>IJE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3765504" y="0"/>
        <a:ext cx="698592" cy="349296"/>
      </dsp:txXfrm>
    </dsp:sp>
    <dsp:sp modelId="{42DD6A13-917C-4FAC-9BA3-0A66A265A411}">
      <dsp:nvSpPr>
        <dsp:cNvPr id="6" name="Rectangles 5"/>
        <dsp:cNvSpPr/>
      </dsp:nvSpPr>
      <dsp:spPr bwMode="white">
        <a:xfrm>
          <a:off x="3765504" y="992001"/>
          <a:ext cx="698592" cy="349296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500"/>
          </a:lvl1pPr>
          <a:lvl2pPr marL="57150" indent="-57150" algn="ctr">
            <a:defRPr sz="300"/>
          </a:lvl2pPr>
          <a:lvl3pPr marL="114300" indent="-57150" algn="ctr">
            <a:defRPr sz="300"/>
          </a:lvl3pPr>
          <a:lvl4pPr marL="171450" indent="-57150" algn="ctr">
            <a:defRPr sz="300"/>
          </a:lvl4pPr>
          <a:lvl5pPr marL="228600" indent="-57150" algn="ctr">
            <a:defRPr sz="300"/>
          </a:lvl5pPr>
          <a:lvl6pPr marL="285750" indent="-57150" algn="ctr">
            <a:defRPr sz="300"/>
          </a:lvl6pPr>
          <a:lvl7pPr marL="342900" indent="-57150" algn="ctr">
            <a:defRPr sz="300"/>
          </a:lvl7pPr>
          <a:lvl8pPr marL="400050" indent="-57150" algn="ctr">
            <a:defRPr sz="300"/>
          </a:lvl8pPr>
          <a:lvl9pPr marL="457200" indent="-57150" algn="ctr">
            <a:defRPr sz="3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b="1" dirty="0">
              <a:solidFill>
                <a:srgbClr val="000080"/>
              </a:solidFill>
              <a:latin typeface="Arial" panose="020B0604020202020204" pitchFamily="34" charset="0"/>
            </a:rPr>
            <a:t>GEN.</a:t>
          </a:r>
          <a:endParaRPr lang="sr-Latn-CS" b="1" dirty="0">
            <a:solidFill>
              <a:srgbClr val="000080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b="1" dirty="0">
              <a:solidFill>
                <a:srgbClr val="000080"/>
              </a:solidFill>
              <a:latin typeface="Arial" panose="020B0604020202020204" pitchFamily="34" charset="0"/>
            </a:rPr>
            <a:t>DIREKTOR</a:t>
          </a:r>
          <a:endParaRPr lang="sr-Latn-CS" b="1" dirty="0">
            <a:solidFill>
              <a:srgbClr val="000080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b="1" dirty="0">
              <a:solidFill>
                <a:srgbClr val="000080"/>
              </a:solidFill>
              <a:latin typeface="Arial" panose="020B0604020202020204" pitchFamily="34" charset="0"/>
            </a:rPr>
            <a:t>HOTELA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3765504" y="992001"/>
        <a:ext cx="698592" cy="349296"/>
      </dsp:txXfrm>
    </dsp:sp>
    <dsp:sp modelId="{24A2E52C-1E26-4023-9B59-AB44F01935A5}">
      <dsp:nvSpPr>
        <dsp:cNvPr id="9" name="Rectangles 8"/>
        <dsp:cNvSpPr/>
      </dsp:nvSpPr>
      <dsp:spPr bwMode="white">
        <a:xfrm>
          <a:off x="930966" y="1488001"/>
          <a:ext cx="698592" cy="349296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500"/>
          </a:lvl1pPr>
          <a:lvl2pPr marL="57150" indent="-57150" algn="ctr">
            <a:defRPr sz="300"/>
          </a:lvl2pPr>
          <a:lvl3pPr marL="114300" indent="-57150" algn="ctr">
            <a:defRPr sz="300"/>
          </a:lvl3pPr>
          <a:lvl4pPr marL="171450" indent="-57150" algn="ctr">
            <a:defRPr sz="300"/>
          </a:lvl4pPr>
          <a:lvl5pPr marL="228600" indent="-57150" algn="ctr">
            <a:defRPr sz="300"/>
          </a:lvl5pPr>
          <a:lvl6pPr marL="285750" indent="-57150" algn="ctr">
            <a:defRPr sz="300"/>
          </a:lvl6pPr>
          <a:lvl7pPr marL="342900" indent="-57150" algn="ctr">
            <a:defRPr sz="300"/>
          </a:lvl7pPr>
          <a:lvl8pPr marL="400050" indent="-57150" algn="ctr">
            <a:defRPr sz="300"/>
          </a:lvl8pPr>
          <a:lvl9pPr marL="457200" indent="-57150" algn="ctr">
            <a:defRPr sz="3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INVESTICIJE 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 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930966" y="1488001"/>
        <a:ext cx="698592" cy="349296"/>
      </dsp:txXfrm>
    </dsp:sp>
    <dsp:sp modelId="{7D564F8A-2D12-4366-8E2F-ECB8B18AA5BE}">
      <dsp:nvSpPr>
        <dsp:cNvPr id="12" name="Rectangles 11"/>
        <dsp:cNvSpPr/>
      </dsp:nvSpPr>
      <dsp:spPr bwMode="white">
        <a:xfrm>
          <a:off x="1105614" y="1984002"/>
          <a:ext cx="698592" cy="349296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500"/>
          </a:lvl1pPr>
          <a:lvl2pPr marL="57150" indent="-57150" algn="ctr">
            <a:defRPr sz="300"/>
          </a:lvl2pPr>
          <a:lvl3pPr marL="114300" indent="-57150" algn="ctr">
            <a:defRPr sz="300"/>
          </a:lvl3pPr>
          <a:lvl4pPr marL="171450" indent="-57150" algn="ctr">
            <a:defRPr sz="300"/>
          </a:lvl4pPr>
          <a:lvl5pPr marL="228600" indent="-57150" algn="ctr">
            <a:defRPr sz="300"/>
          </a:lvl5pPr>
          <a:lvl6pPr marL="285750" indent="-57150" algn="ctr">
            <a:defRPr sz="300"/>
          </a:lvl6pPr>
          <a:lvl7pPr marL="342900" indent="-57150" algn="ctr">
            <a:defRPr sz="300"/>
          </a:lvl7pPr>
          <a:lvl8pPr marL="400050" indent="-57150" algn="ctr">
            <a:defRPr sz="300"/>
          </a:lvl8pPr>
          <a:lvl9pPr marL="457200" indent="-57150" algn="ctr">
            <a:defRPr sz="3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RAZVOJ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1105614" y="1984002"/>
        <a:ext cx="698592" cy="349296"/>
      </dsp:txXfrm>
    </dsp:sp>
    <dsp:sp modelId="{43FD4205-FBCA-4F1C-A2BF-41CBD5E4C475}">
      <dsp:nvSpPr>
        <dsp:cNvPr id="15" name="Rectangles 14"/>
        <dsp:cNvSpPr/>
      </dsp:nvSpPr>
      <dsp:spPr bwMode="white">
        <a:xfrm>
          <a:off x="1105614" y="2480002"/>
          <a:ext cx="698592" cy="349296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500"/>
          </a:lvl1pPr>
          <a:lvl2pPr marL="57150" indent="-57150" algn="ctr">
            <a:defRPr sz="300"/>
          </a:lvl2pPr>
          <a:lvl3pPr marL="114300" indent="-57150" algn="ctr">
            <a:defRPr sz="300"/>
          </a:lvl3pPr>
          <a:lvl4pPr marL="171450" indent="-57150" algn="ctr">
            <a:defRPr sz="300"/>
          </a:lvl4pPr>
          <a:lvl5pPr marL="228600" indent="-57150" algn="ctr">
            <a:defRPr sz="300"/>
          </a:lvl5pPr>
          <a:lvl6pPr marL="285750" indent="-57150" algn="ctr">
            <a:defRPr sz="300"/>
          </a:lvl6pPr>
          <a:lvl7pPr marL="342900" indent="-57150" algn="ctr">
            <a:defRPr sz="300"/>
          </a:lvl7pPr>
          <a:lvl8pPr marL="400050" indent="-57150" algn="ctr">
            <a:defRPr sz="300"/>
          </a:lvl8pPr>
          <a:lvl9pPr marL="457200" indent="-57150" algn="ctr">
            <a:defRPr sz="3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OSIGURANJE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SREDSTAVA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1105614" y="2480002"/>
        <a:ext cx="698592" cy="349296"/>
      </dsp:txXfrm>
    </dsp:sp>
    <dsp:sp modelId="{F26760B7-1006-4FCD-B26B-0B4EF540923E}">
      <dsp:nvSpPr>
        <dsp:cNvPr id="18" name="Rectangles 17"/>
        <dsp:cNvSpPr/>
      </dsp:nvSpPr>
      <dsp:spPr bwMode="white">
        <a:xfrm>
          <a:off x="2125559" y="1488001"/>
          <a:ext cx="698592" cy="349296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500"/>
          </a:lvl1pPr>
          <a:lvl2pPr marL="57150" indent="-57150" algn="ctr">
            <a:defRPr sz="300"/>
          </a:lvl2pPr>
          <a:lvl3pPr marL="114300" indent="-57150" algn="ctr">
            <a:defRPr sz="300"/>
          </a:lvl3pPr>
          <a:lvl4pPr marL="171450" indent="-57150" algn="ctr">
            <a:defRPr sz="300"/>
          </a:lvl4pPr>
          <a:lvl5pPr marL="228600" indent="-57150" algn="ctr">
            <a:defRPr sz="300"/>
          </a:lvl5pPr>
          <a:lvl6pPr marL="285750" indent="-57150" algn="ctr">
            <a:defRPr sz="300"/>
          </a:lvl6pPr>
          <a:lvl7pPr marL="342900" indent="-57150" algn="ctr">
            <a:defRPr sz="300"/>
          </a:lvl7pPr>
          <a:lvl8pPr marL="400050" indent="-57150" algn="ctr">
            <a:defRPr sz="300"/>
          </a:lvl8pPr>
          <a:lvl9pPr marL="457200" indent="-57150" algn="ctr">
            <a:defRPr sz="3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RAČUNOVODSTVO I FINANSIJE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2125559" y="1488001"/>
        <a:ext cx="698592" cy="349296"/>
      </dsp:txXfrm>
    </dsp:sp>
    <dsp:sp modelId="{45AC487A-8AEA-49F3-833D-2DBC3A5DD215}">
      <dsp:nvSpPr>
        <dsp:cNvPr id="21" name="Rectangles 20"/>
        <dsp:cNvSpPr/>
      </dsp:nvSpPr>
      <dsp:spPr bwMode="white">
        <a:xfrm>
          <a:off x="1950911" y="1984002"/>
          <a:ext cx="698592" cy="349296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500"/>
          </a:lvl1pPr>
          <a:lvl2pPr marL="57150" indent="-57150" algn="ctr">
            <a:defRPr sz="300"/>
          </a:lvl2pPr>
          <a:lvl3pPr marL="114300" indent="-57150" algn="ctr">
            <a:defRPr sz="300"/>
          </a:lvl3pPr>
          <a:lvl4pPr marL="171450" indent="-57150" algn="ctr">
            <a:defRPr sz="300"/>
          </a:lvl4pPr>
          <a:lvl5pPr marL="228600" indent="-57150" algn="ctr">
            <a:defRPr sz="300"/>
          </a:lvl5pPr>
          <a:lvl6pPr marL="285750" indent="-57150" algn="ctr">
            <a:defRPr sz="300"/>
          </a:lvl6pPr>
          <a:lvl7pPr marL="342900" indent="-57150" algn="ctr">
            <a:defRPr sz="300"/>
          </a:lvl7pPr>
          <a:lvl8pPr marL="400050" indent="-57150" algn="ctr">
            <a:defRPr sz="300"/>
          </a:lvl8pPr>
          <a:lvl9pPr marL="457200" indent="-57150" algn="ctr">
            <a:defRPr sz="3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FINANSIJE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1950911" y="1984002"/>
        <a:ext cx="698592" cy="349296"/>
      </dsp:txXfrm>
    </dsp:sp>
    <dsp:sp modelId="{F639F44D-3B42-43E4-A1E7-4DFE11692016}">
      <dsp:nvSpPr>
        <dsp:cNvPr id="24" name="Rectangles 23"/>
        <dsp:cNvSpPr/>
      </dsp:nvSpPr>
      <dsp:spPr bwMode="white">
        <a:xfrm>
          <a:off x="1950911" y="2480002"/>
          <a:ext cx="698592" cy="349296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500"/>
          </a:lvl1pPr>
          <a:lvl2pPr marL="57150" indent="-57150" algn="ctr">
            <a:defRPr sz="300"/>
          </a:lvl2pPr>
          <a:lvl3pPr marL="114300" indent="-57150" algn="ctr">
            <a:defRPr sz="300"/>
          </a:lvl3pPr>
          <a:lvl4pPr marL="171450" indent="-57150" algn="ctr">
            <a:defRPr sz="300"/>
          </a:lvl4pPr>
          <a:lvl5pPr marL="228600" indent="-57150" algn="ctr">
            <a:defRPr sz="300"/>
          </a:lvl5pPr>
          <a:lvl6pPr marL="285750" indent="-57150" algn="ctr">
            <a:defRPr sz="300"/>
          </a:lvl6pPr>
          <a:lvl7pPr marL="342900" indent="-57150" algn="ctr">
            <a:defRPr sz="300"/>
          </a:lvl7pPr>
          <a:lvl8pPr marL="400050" indent="-57150" algn="ctr">
            <a:defRPr sz="300"/>
          </a:lvl8pPr>
          <a:lvl9pPr marL="457200" indent="-57150" algn="ctr">
            <a:defRPr sz="3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 OBRAĆUNI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1950911" y="2480002"/>
        <a:ext cx="698592" cy="349296"/>
      </dsp:txXfrm>
    </dsp:sp>
    <dsp:sp modelId="{D63B4014-2018-4FA5-B38A-D6C59DF5A124}">
      <dsp:nvSpPr>
        <dsp:cNvPr id="27" name="Rectangles 26"/>
        <dsp:cNvSpPr/>
      </dsp:nvSpPr>
      <dsp:spPr bwMode="white">
        <a:xfrm>
          <a:off x="1950911" y="2976003"/>
          <a:ext cx="698592" cy="349296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500"/>
          </a:lvl1pPr>
          <a:lvl2pPr marL="57150" indent="-57150" algn="ctr">
            <a:defRPr sz="300"/>
          </a:lvl2pPr>
          <a:lvl3pPr marL="114300" indent="-57150" algn="ctr">
            <a:defRPr sz="300"/>
          </a:lvl3pPr>
          <a:lvl4pPr marL="171450" indent="-57150" algn="ctr">
            <a:defRPr sz="300"/>
          </a:lvl4pPr>
          <a:lvl5pPr marL="228600" indent="-57150" algn="ctr">
            <a:defRPr sz="300"/>
          </a:lvl5pPr>
          <a:lvl6pPr marL="285750" indent="-57150" algn="ctr">
            <a:defRPr sz="300"/>
          </a:lvl6pPr>
          <a:lvl7pPr marL="342900" indent="-57150" algn="ctr">
            <a:defRPr sz="300"/>
          </a:lvl7pPr>
          <a:lvl8pPr marL="400050" indent="-57150" algn="ctr">
            <a:defRPr sz="300"/>
          </a:lvl8pPr>
          <a:lvl9pPr marL="457200" indent="-57150" algn="ctr">
            <a:defRPr sz="3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KREDITI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1950911" y="2976003"/>
        <a:ext cx="698592" cy="349296"/>
      </dsp:txXfrm>
    </dsp:sp>
    <dsp:sp modelId="{821C83BF-F068-4351-B200-EC2165D7FEBA}">
      <dsp:nvSpPr>
        <dsp:cNvPr id="30" name="Rectangles 29"/>
        <dsp:cNvSpPr/>
      </dsp:nvSpPr>
      <dsp:spPr bwMode="white">
        <a:xfrm>
          <a:off x="1950911" y="3472003"/>
          <a:ext cx="698592" cy="349296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500"/>
          </a:lvl1pPr>
          <a:lvl2pPr marL="57150" indent="-57150" algn="ctr">
            <a:defRPr sz="300"/>
          </a:lvl2pPr>
          <a:lvl3pPr marL="114300" indent="-57150" algn="ctr">
            <a:defRPr sz="300"/>
          </a:lvl3pPr>
          <a:lvl4pPr marL="171450" indent="-57150" algn="ctr">
            <a:defRPr sz="300"/>
          </a:lvl4pPr>
          <a:lvl5pPr marL="228600" indent="-57150" algn="ctr">
            <a:defRPr sz="300"/>
          </a:lvl5pPr>
          <a:lvl6pPr marL="285750" indent="-57150" algn="ctr">
            <a:defRPr sz="300"/>
          </a:lvl6pPr>
          <a:lvl7pPr marL="342900" indent="-57150" algn="ctr">
            <a:defRPr sz="300"/>
          </a:lvl7pPr>
          <a:lvl8pPr marL="400050" indent="-57150" algn="ctr">
            <a:defRPr sz="300"/>
          </a:lvl8pPr>
          <a:lvl9pPr marL="457200" indent="-57150" algn="ctr">
            <a:defRPr sz="3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  KONTROLA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1950911" y="3472003"/>
        <a:ext cx="698592" cy="349296"/>
      </dsp:txXfrm>
    </dsp:sp>
    <dsp:sp modelId="{C87BDCD8-0194-4680-9BD8-67EC8BA3024A}">
      <dsp:nvSpPr>
        <dsp:cNvPr id="33" name="Rectangles 32"/>
        <dsp:cNvSpPr/>
      </dsp:nvSpPr>
      <dsp:spPr bwMode="white">
        <a:xfrm>
          <a:off x="2970855" y="1488001"/>
          <a:ext cx="698592" cy="349296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500"/>
          </a:lvl1pPr>
          <a:lvl2pPr marL="57150" indent="-57150" algn="ctr">
            <a:defRPr sz="300"/>
          </a:lvl2pPr>
          <a:lvl3pPr marL="114300" indent="-57150" algn="ctr">
            <a:defRPr sz="300"/>
          </a:lvl3pPr>
          <a:lvl4pPr marL="171450" indent="-57150" algn="ctr">
            <a:defRPr sz="300"/>
          </a:lvl4pPr>
          <a:lvl5pPr marL="228600" indent="-57150" algn="ctr">
            <a:defRPr sz="300"/>
          </a:lvl5pPr>
          <a:lvl6pPr marL="285750" indent="-57150" algn="ctr">
            <a:defRPr sz="300"/>
          </a:lvl6pPr>
          <a:lvl7pPr marL="342900" indent="-57150" algn="ctr">
            <a:defRPr sz="300"/>
          </a:lvl7pPr>
          <a:lvl8pPr marL="400050" indent="-57150" algn="ctr">
            <a:defRPr sz="300"/>
          </a:lvl8pPr>
          <a:lvl9pPr marL="457200" indent="-57150" algn="ctr">
            <a:defRPr sz="3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MARKETING  I PRODAJA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2970855" y="1488001"/>
        <a:ext cx="698592" cy="349296"/>
      </dsp:txXfrm>
    </dsp:sp>
    <dsp:sp modelId="{CACC72AD-83CF-40B3-A7AA-B647C60FAAA1}">
      <dsp:nvSpPr>
        <dsp:cNvPr id="36" name="Rectangles 35"/>
        <dsp:cNvSpPr/>
      </dsp:nvSpPr>
      <dsp:spPr bwMode="white">
        <a:xfrm>
          <a:off x="2796207" y="1984002"/>
          <a:ext cx="698592" cy="349296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500"/>
          </a:lvl1pPr>
          <a:lvl2pPr marL="57150" indent="-57150" algn="ctr">
            <a:defRPr sz="300"/>
          </a:lvl2pPr>
          <a:lvl3pPr marL="114300" indent="-57150" algn="ctr">
            <a:defRPr sz="300"/>
          </a:lvl3pPr>
          <a:lvl4pPr marL="171450" indent="-57150" algn="ctr">
            <a:defRPr sz="300"/>
          </a:lvl4pPr>
          <a:lvl5pPr marL="228600" indent="-57150" algn="ctr">
            <a:defRPr sz="300"/>
          </a:lvl5pPr>
          <a:lvl6pPr marL="285750" indent="-57150" algn="ctr">
            <a:defRPr sz="300"/>
          </a:lvl6pPr>
          <a:lvl7pPr marL="342900" indent="-57150" algn="ctr">
            <a:defRPr sz="300"/>
          </a:lvl7pPr>
          <a:lvl8pPr marL="400050" indent="-57150" algn="ctr">
            <a:defRPr sz="300"/>
          </a:lvl8pPr>
          <a:lvl9pPr marL="457200" indent="-57150" algn="ctr">
            <a:defRPr sz="3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PRODAJA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2796207" y="1984002"/>
        <a:ext cx="698592" cy="349296"/>
      </dsp:txXfrm>
    </dsp:sp>
    <dsp:sp modelId="{1A2D1A89-B981-4059-877E-A3DE64A027DF}">
      <dsp:nvSpPr>
        <dsp:cNvPr id="39" name="Rectangles 38"/>
        <dsp:cNvSpPr/>
      </dsp:nvSpPr>
      <dsp:spPr bwMode="white">
        <a:xfrm>
          <a:off x="2796207" y="2480002"/>
          <a:ext cx="698592" cy="349296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500"/>
          </a:lvl1pPr>
          <a:lvl2pPr marL="57150" indent="-57150" algn="ctr">
            <a:defRPr sz="300"/>
          </a:lvl2pPr>
          <a:lvl3pPr marL="114300" indent="-57150" algn="ctr">
            <a:defRPr sz="300"/>
          </a:lvl3pPr>
          <a:lvl4pPr marL="171450" indent="-57150" algn="ctr">
            <a:defRPr sz="300"/>
          </a:lvl4pPr>
          <a:lvl5pPr marL="228600" indent="-57150" algn="ctr">
            <a:defRPr sz="300"/>
          </a:lvl5pPr>
          <a:lvl6pPr marL="285750" indent="-57150" algn="ctr">
            <a:defRPr sz="300"/>
          </a:lvl6pPr>
          <a:lvl7pPr marL="342900" indent="-57150" algn="ctr">
            <a:defRPr sz="300"/>
          </a:lvl7pPr>
          <a:lvl8pPr marL="400050" indent="-57150" algn="ctr">
            <a:defRPr sz="300"/>
          </a:lvl8pPr>
          <a:lvl9pPr marL="457200" indent="-57150" algn="ctr">
            <a:defRPr sz="3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MARKETING 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2796207" y="2480002"/>
        <a:ext cx="698592" cy="349296"/>
      </dsp:txXfrm>
    </dsp:sp>
    <dsp:sp modelId="{8809869B-D88E-4274-A17A-8B7C678C2548}">
      <dsp:nvSpPr>
        <dsp:cNvPr id="42" name="Rectangles 41"/>
        <dsp:cNvSpPr/>
      </dsp:nvSpPr>
      <dsp:spPr bwMode="white">
        <a:xfrm>
          <a:off x="2796207" y="2976003"/>
          <a:ext cx="698592" cy="349296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500"/>
          </a:lvl1pPr>
          <a:lvl2pPr marL="57150" indent="-57150" algn="ctr">
            <a:defRPr sz="300"/>
          </a:lvl2pPr>
          <a:lvl3pPr marL="114300" indent="-57150" algn="ctr">
            <a:defRPr sz="300"/>
          </a:lvl3pPr>
          <a:lvl4pPr marL="171450" indent="-57150" algn="ctr">
            <a:defRPr sz="300"/>
          </a:lvl4pPr>
          <a:lvl5pPr marL="228600" indent="-57150" algn="ctr">
            <a:defRPr sz="300"/>
          </a:lvl5pPr>
          <a:lvl6pPr marL="285750" indent="-57150" algn="ctr">
            <a:defRPr sz="300"/>
          </a:lvl6pPr>
          <a:lvl7pPr marL="342900" indent="-57150" algn="ctr">
            <a:defRPr sz="300"/>
          </a:lvl7pPr>
          <a:lvl8pPr marL="400050" indent="-57150" algn="ctr">
            <a:defRPr sz="300"/>
          </a:lvl8pPr>
          <a:lvl9pPr marL="457200" indent="-57150" algn="ctr">
            <a:defRPr sz="3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ISTRAŽIVANJE TRŽ.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2796207" y="2976003"/>
        <a:ext cx="698592" cy="349296"/>
      </dsp:txXfrm>
    </dsp:sp>
    <dsp:sp modelId="{2EEF5B16-B8E2-4F10-81AA-0B1822BDE786}">
      <dsp:nvSpPr>
        <dsp:cNvPr id="45" name="Rectangles 44"/>
        <dsp:cNvSpPr/>
      </dsp:nvSpPr>
      <dsp:spPr bwMode="white">
        <a:xfrm>
          <a:off x="3816152" y="1488001"/>
          <a:ext cx="698592" cy="349296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500"/>
          </a:lvl1pPr>
          <a:lvl2pPr marL="57150" indent="-57150" algn="ctr">
            <a:defRPr sz="300"/>
          </a:lvl2pPr>
          <a:lvl3pPr marL="114300" indent="-57150" algn="ctr">
            <a:defRPr sz="300"/>
          </a:lvl3pPr>
          <a:lvl4pPr marL="171450" indent="-57150" algn="ctr">
            <a:defRPr sz="300"/>
          </a:lvl4pPr>
          <a:lvl5pPr marL="228600" indent="-57150" algn="ctr">
            <a:defRPr sz="300"/>
          </a:lvl5pPr>
          <a:lvl6pPr marL="285750" indent="-57150" algn="ctr">
            <a:defRPr sz="300"/>
          </a:lvl6pPr>
          <a:lvl7pPr marL="342900" indent="-57150" algn="ctr">
            <a:defRPr sz="300"/>
          </a:lvl7pPr>
          <a:lvl8pPr marL="400050" indent="-57150" algn="ctr">
            <a:defRPr sz="300"/>
          </a:lvl8pPr>
          <a:lvl9pPr marL="457200" indent="-57150" algn="ctr">
            <a:defRPr sz="3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LjUDSKI RESURSI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3816152" y="1488001"/>
        <a:ext cx="698592" cy="349296"/>
      </dsp:txXfrm>
    </dsp:sp>
    <dsp:sp modelId="{4D5A6FDF-5E8B-4E32-A85D-081FCB618063}">
      <dsp:nvSpPr>
        <dsp:cNvPr id="48" name="Rectangles 47"/>
        <dsp:cNvSpPr/>
      </dsp:nvSpPr>
      <dsp:spPr bwMode="white">
        <a:xfrm>
          <a:off x="3641504" y="1984002"/>
          <a:ext cx="698592" cy="349296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500"/>
          </a:lvl1pPr>
          <a:lvl2pPr marL="57150" indent="-57150" algn="ctr">
            <a:defRPr sz="300"/>
          </a:lvl2pPr>
          <a:lvl3pPr marL="114300" indent="-57150" algn="ctr">
            <a:defRPr sz="300"/>
          </a:lvl3pPr>
          <a:lvl4pPr marL="171450" indent="-57150" algn="ctr">
            <a:defRPr sz="300"/>
          </a:lvl4pPr>
          <a:lvl5pPr marL="228600" indent="-57150" algn="ctr">
            <a:defRPr sz="300"/>
          </a:lvl5pPr>
          <a:lvl6pPr marL="285750" indent="-57150" algn="ctr">
            <a:defRPr sz="300"/>
          </a:lvl6pPr>
          <a:lvl7pPr marL="342900" indent="-57150" algn="ctr">
            <a:defRPr sz="300"/>
          </a:lvl7pPr>
          <a:lvl8pPr marL="400050" indent="-57150" algn="ctr">
            <a:defRPr sz="300"/>
          </a:lvl8pPr>
          <a:lvl9pPr marL="457200" indent="-57150" algn="ctr">
            <a:defRPr sz="3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    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    RADNI  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   ODNOSI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3641504" y="1984002"/>
        <a:ext cx="698592" cy="349296"/>
      </dsp:txXfrm>
    </dsp:sp>
    <dsp:sp modelId="{244BF7E5-096B-4DA9-A1E9-2807538A6437}">
      <dsp:nvSpPr>
        <dsp:cNvPr id="51" name="Rectangles 50"/>
        <dsp:cNvSpPr/>
      </dsp:nvSpPr>
      <dsp:spPr bwMode="white">
        <a:xfrm>
          <a:off x="3641504" y="2480002"/>
          <a:ext cx="698592" cy="349296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500"/>
          </a:lvl1pPr>
          <a:lvl2pPr marL="57150" indent="-57150" algn="ctr">
            <a:defRPr sz="300"/>
          </a:lvl2pPr>
          <a:lvl3pPr marL="114300" indent="-57150" algn="ctr">
            <a:defRPr sz="300"/>
          </a:lvl3pPr>
          <a:lvl4pPr marL="171450" indent="-57150" algn="ctr">
            <a:defRPr sz="300"/>
          </a:lvl4pPr>
          <a:lvl5pPr marL="228600" indent="-57150" algn="ctr">
            <a:defRPr sz="300"/>
          </a:lvl5pPr>
          <a:lvl6pPr marL="285750" indent="-57150" algn="ctr">
            <a:defRPr sz="300"/>
          </a:lvl6pPr>
          <a:lvl7pPr marL="342900" indent="-57150" algn="ctr">
            <a:defRPr sz="300"/>
          </a:lvl7pPr>
          <a:lvl8pPr marL="400050" indent="-57150" algn="ctr">
            <a:defRPr sz="300"/>
          </a:lvl8pPr>
          <a:lvl9pPr marL="457200" indent="-57150" algn="ctr">
            <a:defRPr sz="3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   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RAZVOJ   KARIJERE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3641504" y="2480002"/>
        <a:ext cx="698592" cy="349296"/>
      </dsp:txXfrm>
    </dsp:sp>
    <dsp:sp modelId="{4C4681E9-C760-40D3-9517-9F4E9799C826}">
      <dsp:nvSpPr>
        <dsp:cNvPr id="54" name="Rectangles 53"/>
        <dsp:cNvSpPr/>
      </dsp:nvSpPr>
      <dsp:spPr bwMode="white">
        <a:xfrm>
          <a:off x="3641504" y="2976003"/>
          <a:ext cx="698592" cy="349296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500"/>
          </a:lvl1pPr>
          <a:lvl2pPr marL="57150" indent="-57150" algn="ctr">
            <a:defRPr sz="300"/>
          </a:lvl2pPr>
          <a:lvl3pPr marL="114300" indent="-57150" algn="ctr">
            <a:defRPr sz="300"/>
          </a:lvl3pPr>
          <a:lvl4pPr marL="171450" indent="-57150" algn="ctr">
            <a:defRPr sz="300"/>
          </a:lvl4pPr>
          <a:lvl5pPr marL="228600" indent="-57150" algn="ctr">
            <a:defRPr sz="300"/>
          </a:lvl5pPr>
          <a:lvl6pPr marL="285750" indent="-57150" algn="ctr">
            <a:defRPr sz="300"/>
          </a:lvl6pPr>
          <a:lvl7pPr marL="342900" indent="-57150" algn="ctr">
            <a:defRPr sz="300"/>
          </a:lvl7pPr>
          <a:lvl8pPr marL="400050" indent="-57150" algn="ctr">
            <a:defRPr sz="300"/>
          </a:lvl8pPr>
          <a:lvl9pPr marL="457200" indent="-57150" algn="ctr">
            <a:defRPr sz="3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  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   B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EZBEDN.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   IMOVINE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3641504" y="2976003"/>
        <a:ext cx="698592" cy="349296"/>
      </dsp:txXfrm>
    </dsp:sp>
    <dsp:sp modelId="{D5F315C8-EC7E-46C8-AE22-1C2480ABC385}">
      <dsp:nvSpPr>
        <dsp:cNvPr id="57" name="Rectangles 56"/>
        <dsp:cNvSpPr/>
      </dsp:nvSpPr>
      <dsp:spPr bwMode="white">
        <a:xfrm>
          <a:off x="3641504" y="3472003"/>
          <a:ext cx="698592" cy="349296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500"/>
          </a:lvl1pPr>
          <a:lvl2pPr marL="57150" indent="-57150" algn="ctr">
            <a:defRPr sz="300"/>
          </a:lvl2pPr>
          <a:lvl3pPr marL="114300" indent="-57150" algn="ctr">
            <a:defRPr sz="300"/>
          </a:lvl3pPr>
          <a:lvl4pPr marL="171450" indent="-57150" algn="ctr">
            <a:defRPr sz="300"/>
          </a:lvl4pPr>
          <a:lvl5pPr marL="228600" indent="-57150" algn="ctr">
            <a:defRPr sz="300"/>
          </a:lvl5pPr>
          <a:lvl6pPr marL="285750" indent="-57150" algn="ctr">
            <a:defRPr sz="300"/>
          </a:lvl6pPr>
          <a:lvl7pPr marL="342900" indent="-57150" algn="ctr">
            <a:defRPr sz="300"/>
          </a:lvl7pPr>
          <a:lvl8pPr marL="400050" indent="-57150" algn="ctr">
            <a:defRPr sz="300"/>
          </a:lvl8pPr>
          <a:lvl9pPr marL="457200" indent="-57150" algn="ctr">
            <a:defRPr sz="3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   BEZBEDN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ZAPOSLENIH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   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3641504" y="3472003"/>
        <a:ext cx="698592" cy="349296"/>
      </dsp:txXfrm>
    </dsp:sp>
    <dsp:sp modelId="{D0EB7E7C-E4E7-4EF6-9490-05D8ECE9E8F6}">
      <dsp:nvSpPr>
        <dsp:cNvPr id="60" name="Rectangles 59"/>
        <dsp:cNvSpPr/>
      </dsp:nvSpPr>
      <dsp:spPr bwMode="white">
        <a:xfrm>
          <a:off x="3641504" y="3968003"/>
          <a:ext cx="698592" cy="349296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500"/>
          </a:lvl1pPr>
          <a:lvl2pPr marL="57150" indent="-57150" algn="ctr">
            <a:defRPr sz="300"/>
          </a:lvl2pPr>
          <a:lvl3pPr marL="114300" indent="-57150" algn="ctr">
            <a:defRPr sz="300"/>
          </a:lvl3pPr>
          <a:lvl4pPr marL="171450" indent="-57150" algn="ctr">
            <a:defRPr sz="300"/>
          </a:lvl4pPr>
          <a:lvl5pPr marL="228600" indent="-57150" algn="ctr">
            <a:defRPr sz="300"/>
          </a:lvl5pPr>
          <a:lvl6pPr marL="285750" indent="-57150" algn="ctr">
            <a:defRPr sz="300"/>
          </a:lvl6pPr>
          <a:lvl7pPr marL="342900" indent="-57150" algn="ctr">
            <a:defRPr sz="300"/>
          </a:lvl7pPr>
          <a:lvl8pPr marL="400050" indent="-57150" algn="ctr">
            <a:defRPr sz="300"/>
          </a:lvl8pPr>
          <a:lvl9pPr marL="457200" indent="-57150" algn="ctr">
            <a:defRPr sz="3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EDUKACIJA i TRENING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3641504" y="3968003"/>
        <a:ext cx="698592" cy="349296"/>
      </dsp:txXfrm>
    </dsp:sp>
    <dsp:sp modelId="{72E610BA-9F5F-4386-A775-76BA3CF28CF1}">
      <dsp:nvSpPr>
        <dsp:cNvPr id="63" name="Rectangles 62"/>
        <dsp:cNvSpPr/>
      </dsp:nvSpPr>
      <dsp:spPr bwMode="white">
        <a:xfrm>
          <a:off x="4661448" y="1488001"/>
          <a:ext cx="698592" cy="349296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500"/>
          </a:lvl1pPr>
          <a:lvl2pPr marL="57150" indent="-57150" algn="ctr">
            <a:defRPr sz="300"/>
          </a:lvl2pPr>
          <a:lvl3pPr marL="114300" indent="-57150" algn="ctr">
            <a:defRPr sz="300"/>
          </a:lvl3pPr>
          <a:lvl4pPr marL="171450" indent="-57150" algn="ctr">
            <a:defRPr sz="300"/>
          </a:lvl4pPr>
          <a:lvl5pPr marL="228600" indent="-57150" algn="ctr">
            <a:defRPr sz="300"/>
          </a:lvl5pPr>
          <a:lvl6pPr marL="285750" indent="-57150" algn="ctr">
            <a:defRPr sz="300"/>
          </a:lvl6pPr>
          <a:lvl7pPr marL="342900" indent="-57150" algn="ctr">
            <a:defRPr sz="300"/>
          </a:lvl7pPr>
          <a:lvl8pPr marL="400050" indent="-57150" algn="ctr">
            <a:defRPr sz="300"/>
          </a:lvl8pPr>
          <a:lvl9pPr marL="457200" indent="-57150" algn="ctr">
            <a:defRPr sz="3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SMEŠTAJ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4661448" y="1488001"/>
        <a:ext cx="698592" cy="349296"/>
      </dsp:txXfrm>
    </dsp:sp>
    <dsp:sp modelId="{7F53BA20-4CBF-4978-98A2-EE6328E7AB64}">
      <dsp:nvSpPr>
        <dsp:cNvPr id="66" name="Rectangles 65"/>
        <dsp:cNvSpPr/>
      </dsp:nvSpPr>
      <dsp:spPr bwMode="white">
        <a:xfrm>
          <a:off x="4486800" y="1984002"/>
          <a:ext cx="698592" cy="349296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500"/>
          </a:lvl1pPr>
          <a:lvl2pPr marL="57150" indent="-57150" algn="ctr">
            <a:defRPr sz="300"/>
          </a:lvl2pPr>
          <a:lvl3pPr marL="114300" indent="-57150" algn="ctr">
            <a:defRPr sz="300"/>
          </a:lvl3pPr>
          <a:lvl4pPr marL="171450" indent="-57150" algn="ctr">
            <a:defRPr sz="300"/>
          </a:lvl4pPr>
          <a:lvl5pPr marL="228600" indent="-57150" algn="ctr">
            <a:defRPr sz="300"/>
          </a:lvl5pPr>
          <a:lvl6pPr marL="285750" indent="-57150" algn="ctr">
            <a:defRPr sz="300"/>
          </a:lvl6pPr>
          <a:lvl7pPr marL="342900" indent="-57150" algn="ctr">
            <a:defRPr sz="300"/>
          </a:lvl7pPr>
          <a:lvl8pPr marL="400050" indent="-57150" algn="ctr">
            <a:defRPr sz="300"/>
          </a:lvl8pPr>
          <a:lvl9pPr marL="457200" indent="-57150" algn="ctr">
            <a:defRPr sz="3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RECEPCIJA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4486800" y="1984002"/>
        <a:ext cx="698592" cy="349296"/>
      </dsp:txXfrm>
    </dsp:sp>
    <dsp:sp modelId="{A0A5BFA5-35E4-4318-AC6E-99D20E24BA6B}">
      <dsp:nvSpPr>
        <dsp:cNvPr id="69" name="Rectangles 68"/>
        <dsp:cNvSpPr/>
      </dsp:nvSpPr>
      <dsp:spPr bwMode="white">
        <a:xfrm>
          <a:off x="4486800" y="2480002"/>
          <a:ext cx="698592" cy="349296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500"/>
          </a:lvl1pPr>
          <a:lvl2pPr marL="57150" indent="-57150" algn="ctr">
            <a:defRPr sz="300"/>
          </a:lvl2pPr>
          <a:lvl3pPr marL="114300" indent="-57150" algn="ctr">
            <a:defRPr sz="300"/>
          </a:lvl3pPr>
          <a:lvl4pPr marL="171450" indent="-57150" algn="ctr">
            <a:defRPr sz="300"/>
          </a:lvl4pPr>
          <a:lvl5pPr marL="228600" indent="-57150" algn="ctr">
            <a:defRPr sz="300"/>
          </a:lvl5pPr>
          <a:lvl6pPr marL="285750" indent="-57150" algn="ctr">
            <a:defRPr sz="300"/>
          </a:lvl6pPr>
          <a:lvl7pPr marL="342900" indent="-57150" algn="ctr">
            <a:defRPr sz="300"/>
          </a:lvl7pPr>
          <a:lvl8pPr marL="400050" indent="-57150" algn="ctr">
            <a:defRPr sz="300"/>
          </a:lvl8pPr>
          <a:lvl9pPr marL="457200" indent="-57150" algn="ctr">
            <a:defRPr sz="3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DOMACI NSTVO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4486800" y="2480002"/>
        <a:ext cx="698592" cy="349296"/>
      </dsp:txXfrm>
    </dsp:sp>
    <dsp:sp modelId="{CEF461B8-947C-4677-8D59-252783C60A71}">
      <dsp:nvSpPr>
        <dsp:cNvPr id="72" name="Rectangles 71"/>
        <dsp:cNvSpPr/>
      </dsp:nvSpPr>
      <dsp:spPr bwMode="white">
        <a:xfrm>
          <a:off x="4486800" y="2976003"/>
          <a:ext cx="698592" cy="349296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500"/>
          </a:lvl1pPr>
          <a:lvl2pPr marL="57150" indent="-57150" algn="ctr">
            <a:defRPr sz="300"/>
          </a:lvl2pPr>
          <a:lvl3pPr marL="114300" indent="-57150" algn="ctr">
            <a:defRPr sz="300"/>
          </a:lvl3pPr>
          <a:lvl4pPr marL="171450" indent="-57150" algn="ctr">
            <a:defRPr sz="300"/>
          </a:lvl4pPr>
          <a:lvl5pPr marL="228600" indent="-57150" algn="ctr">
            <a:defRPr sz="300"/>
          </a:lvl5pPr>
          <a:lvl6pPr marL="285750" indent="-57150" algn="ctr">
            <a:defRPr sz="300"/>
          </a:lvl6pPr>
          <a:lvl7pPr marL="342900" indent="-57150" algn="ctr">
            <a:defRPr sz="300"/>
          </a:lvl7pPr>
          <a:lvl8pPr marL="400050" indent="-57150" algn="ctr">
            <a:defRPr sz="300"/>
          </a:lvl8pPr>
          <a:lvl9pPr marL="457200" indent="-57150" algn="ctr">
            <a:defRPr sz="3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 TEK.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ODRZAVANJE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4486800" y="2976003"/>
        <a:ext cx="698592" cy="349296"/>
      </dsp:txXfrm>
    </dsp:sp>
    <dsp:sp modelId="{3B33C325-B61D-4FA4-84CF-1E1F8F59D712}">
      <dsp:nvSpPr>
        <dsp:cNvPr id="75" name="Rectangles 74"/>
        <dsp:cNvSpPr/>
      </dsp:nvSpPr>
      <dsp:spPr bwMode="white">
        <a:xfrm>
          <a:off x="5754745" y="1488001"/>
          <a:ext cx="698592" cy="349296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500"/>
          </a:lvl1pPr>
          <a:lvl2pPr marL="57150" indent="-57150" algn="ctr">
            <a:defRPr sz="300"/>
          </a:lvl2pPr>
          <a:lvl3pPr marL="114300" indent="-57150" algn="ctr">
            <a:defRPr sz="300"/>
          </a:lvl3pPr>
          <a:lvl4pPr marL="171450" indent="-57150" algn="ctr">
            <a:defRPr sz="300"/>
          </a:lvl4pPr>
          <a:lvl5pPr marL="228600" indent="-57150" algn="ctr">
            <a:defRPr sz="300"/>
          </a:lvl5pPr>
          <a:lvl6pPr marL="285750" indent="-57150" algn="ctr">
            <a:defRPr sz="300"/>
          </a:lvl6pPr>
          <a:lvl7pPr marL="342900" indent="-57150" algn="ctr">
            <a:defRPr sz="300"/>
          </a:lvl7pPr>
          <a:lvl8pPr marL="400050" indent="-57150" algn="ctr">
            <a:defRPr sz="300"/>
          </a:lvl8pPr>
          <a:lvl9pPr marL="457200" indent="-57150" algn="ctr">
            <a:defRPr sz="3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F&amp;B)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5754745" y="1488001"/>
        <a:ext cx="698592" cy="349296"/>
      </dsp:txXfrm>
    </dsp:sp>
    <dsp:sp modelId="{E2CB84B4-4098-4D7F-B49C-0D84BAB56D8F}">
      <dsp:nvSpPr>
        <dsp:cNvPr id="78" name="Rectangles 77"/>
        <dsp:cNvSpPr/>
      </dsp:nvSpPr>
      <dsp:spPr bwMode="white">
        <a:xfrm>
          <a:off x="5332097" y="2480002"/>
          <a:ext cx="698592" cy="349296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500"/>
          </a:lvl1pPr>
          <a:lvl2pPr marL="57150" indent="-57150" algn="ctr">
            <a:defRPr sz="300"/>
          </a:lvl2pPr>
          <a:lvl3pPr marL="114300" indent="-57150" algn="ctr">
            <a:defRPr sz="300"/>
          </a:lvl3pPr>
          <a:lvl4pPr marL="171450" indent="-57150" algn="ctr">
            <a:defRPr sz="300"/>
          </a:lvl4pPr>
          <a:lvl5pPr marL="228600" indent="-57150" algn="ctr">
            <a:defRPr sz="300"/>
          </a:lvl5pPr>
          <a:lvl6pPr marL="285750" indent="-57150" algn="ctr">
            <a:defRPr sz="300"/>
          </a:lvl6pPr>
          <a:lvl7pPr marL="342900" indent="-57150" algn="ctr">
            <a:defRPr sz="300"/>
          </a:lvl7pPr>
          <a:lvl8pPr marL="400050" indent="-57150" algn="ctr">
            <a:defRPr sz="300"/>
          </a:lvl8pPr>
          <a:lvl9pPr marL="457200" indent="-57150" algn="ctr">
            <a:defRPr sz="3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KUHINJSKI BLOK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5332097" y="2480002"/>
        <a:ext cx="698592" cy="349296"/>
      </dsp:txXfrm>
    </dsp:sp>
    <dsp:sp modelId="{778CEC5F-1344-4EFF-A386-07AA409FC8F0}">
      <dsp:nvSpPr>
        <dsp:cNvPr id="81" name="Rectangles 80"/>
        <dsp:cNvSpPr/>
      </dsp:nvSpPr>
      <dsp:spPr bwMode="white">
        <a:xfrm>
          <a:off x="5332097" y="2976003"/>
          <a:ext cx="698592" cy="349296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500"/>
          </a:lvl1pPr>
          <a:lvl2pPr marL="57150" indent="-57150" algn="ctr">
            <a:defRPr sz="300"/>
          </a:lvl2pPr>
          <a:lvl3pPr marL="114300" indent="-57150" algn="ctr">
            <a:defRPr sz="300"/>
          </a:lvl3pPr>
          <a:lvl4pPr marL="171450" indent="-57150" algn="ctr">
            <a:defRPr sz="300"/>
          </a:lvl4pPr>
          <a:lvl5pPr marL="228600" indent="-57150" algn="ctr">
            <a:defRPr sz="300"/>
          </a:lvl5pPr>
          <a:lvl6pPr marL="285750" indent="-57150" algn="ctr">
            <a:defRPr sz="300"/>
          </a:lvl6pPr>
          <a:lvl7pPr marL="342900" indent="-57150" algn="ctr">
            <a:defRPr sz="300"/>
          </a:lvl7pPr>
          <a:lvl8pPr marL="400050" indent="-57150" algn="ctr">
            <a:defRPr sz="300"/>
          </a:lvl8pPr>
          <a:lvl9pPr marL="457200" indent="-57150" algn="ctr">
            <a:defRPr sz="3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RESTORAN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5332097" y="2976003"/>
        <a:ext cx="698592" cy="349296"/>
      </dsp:txXfrm>
    </dsp:sp>
    <dsp:sp modelId="{BDFD88CC-B66C-44C6-9E77-402E39D9A0CB}">
      <dsp:nvSpPr>
        <dsp:cNvPr id="84" name="Rectangles 83"/>
        <dsp:cNvSpPr/>
      </dsp:nvSpPr>
      <dsp:spPr bwMode="white">
        <a:xfrm>
          <a:off x="5332097" y="3472003"/>
          <a:ext cx="698592" cy="349296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500"/>
          </a:lvl1pPr>
          <a:lvl2pPr marL="57150" indent="-57150" algn="ctr">
            <a:defRPr sz="300"/>
          </a:lvl2pPr>
          <a:lvl3pPr marL="114300" indent="-57150" algn="ctr">
            <a:defRPr sz="300"/>
          </a:lvl3pPr>
          <a:lvl4pPr marL="171450" indent="-57150" algn="ctr">
            <a:defRPr sz="300"/>
          </a:lvl4pPr>
          <a:lvl5pPr marL="228600" indent="-57150" algn="ctr">
            <a:defRPr sz="300"/>
          </a:lvl5pPr>
          <a:lvl6pPr marL="285750" indent="-57150" algn="ctr">
            <a:defRPr sz="300"/>
          </a:lvl6pPr>
          <a:lvl7pPr marL="342900" indent="-57150" algn="ctr">
            <a:defRPr sz="300"/>
          </a:lvl7pPr>
          <a:lvl8pPr marL="400050" indent="-57150" algn="ctr">
            <a:defRPr sz="300"/>
          </a:lvl8pPr>
          <a:lvl9pPr marL="457200" indent="-57150" algn="ctr">
            <a:defRPr sz="3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BAR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5332097" y="3472003"/>
        <a:ext cx="698592" cy="349296"/>
      </dsp:txXfrm>
    </dsp:sp>
    <dsp:sp modelId="{BD9392C0-9390-4EFF-816B-D5CF05CF4AEF}">
      <dsp:nvSpPr>
        <dsp:cNvPr id="87" name="Rectangles 86"/>
        <dsp:cNvSpPr/>
      </dsp:nvSpPr>
      <dsp:spPr bwMode="white">
        <a:xfrm>
          <a:off x="5332097" y="3968003"/>
          <a:ext cx="698592" cy="349296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500"/>
          </a:lvl1pPr>
          <a:lvl2pPr marL="57150" indent="-57150" algn="ctr">
            <a:defRPr sz="300"/>
          </a:lvl2pPr>
          <a:lvl3pPr marL="114300" indent="-57150" algn="ctr">
            <a:defRPr sz="300"/>
          </a:lvl3pPr>
          <a:lvl4pPr marL="171450" indent="-57150" algn="ctr">
            <a:defRPr sz="300"/>
          </a:lvl4pPr>
          <a:lvl5pPr marL="228600" indent="-57150" algn="ctr">
            <a:defRPr sz="300"/>
          </a:lvl5pPr>
          <a:lvl6pPr marL="285750" indent="-57150" algn="ctr">
            <a:defRPr sz="300"/>
          </a:lvl6pPr>
          <a:lvl7pPr marL="342900" indent="-57150" algn="ctr">
            <a:defRPr sz="300"/>
          </a:lvl7pPr>
          <a:lvl8pPr marL="400050" indent="-57150" algn="ctr">
            <a:defRPr sz="300"/>
          </a:lvl8pPr>
          <a:lvl9pPr marL="457200" indent="-57150" algn="ctr">
            <a:defRPr sz="3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ROOM SERVIS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5332097" y="3968003"/>
        <a:ext cx="698592" cy="349296"/>
      </dsp:txXfrm>
    </dsp:sp>
    <dsp:sp modelId="{80694B8E-4747-46D6-9831-1A7DF43BF665}">
      <dsp:nvSpPr>
        <dsp:cNvPr id="90" name="Rectangles 89"/>
        <dsp:cNvSpPr/>
      </dsp:nvSpPr>
      <dsp:spPr bwMode="white">
        <a:xfrm>
          <a:off x="5332097" y="4464004"/>
          <a:ext cx="698592" cy="349296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500"/>
          </a:lvl1pPr>
          <a:lvl2pPr marL="57150" indent="-57150" algn="ctr">
            <a:defRPr sz="300"/>
          </a:lvl2pPr>
          <a:lvl3pPr marL="114300" indent="-57150" algn="ctr">
            <a:defRPr sz="300"/>
          </a:lvl3pPr>
          <a:lvl4pPr marL="171450" indent="-57150" algn="ctr">
            <a:defRPr sz="300"/>
          </a:lvl4pPr>
          <a:lvl5pPr marL="228600" indent="-57150" algn="ctr">
            <a:defRPr sz="300"/>
          </a:lvl5pPr>
          <a:lvl6pPr marL="285750" indent="-57150" algn="ctr">
            <a:defRPr sz="300"/>
          </a:lvl6pPr>
          <a:lvl7pPr marL="342900" indent="-57150" algn="ctr">
            <a:defRPr sz="300"/>
          </a:lvl7pPr>
          <a:lvl8pPr marL="400050" indent="-57150" algn="ctr">
            <a:defRPr sz="300"/>
          </a:lvl8pPr>
          <a:lvl9pPr marL="457200" indent="-57150" algn="ctr">
            <a:defRPr sz="3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BANKETI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5332097" y="4464004"/>
        <a:ext cx="698592" cy="349296"/>
      </dsp:txXfrm>
    </dsp:sp>
    <dsp:sp modelId="{68DC5813-51C6-482B-B325-0BD3E541847B}">
      <dsp:nvSpPr>
        <dsp:cNvPr id="93" name="Rectangles 92"/>
        <dsp:cNvSpPr/>
      </dsp:nvSpPr>
      <dsp:spPr bwMode="white">
        <a:xfrm>
          <a:off x="5332097" y="1984002"/>
          <a:ext cx="698592" cy="349296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500"/>
          </a:lvl1pPr>
          <a:lvl2pPr marL="57150" indent="-57150" algn="ctr">
            <a:defRPr sz="300"/>
          </a:lvl2pPr>
          <a:lvl3pPr marL="114300" indent="-57150" algn="ctr">
            <a:defRPr sz="300"/>
          </a:lvl3pPr>
          <a:lvl4pPr marL="171450" indent="-57150" algn="ctr">
            <a:defRPr sz="300"/>
          </a:lvl4pPr>
          <a:lvl5pPr marL="228600" indent="-57150" algn="ctr">
            <a:defRPr sz="300"/>
          </a:lvl5pPr>
          <a:lvl6pPr marL="285750" indent="-57150" algn="ctr">
            <a:defRPr sz="300"/>
          </a:lvl6pPr>
          <a:lvl7pPr marL="342900" indent="-57150" algn="ctr">
            <a:defRPr sz="300"/>
          </a:lvl7pPr>
          <a:lvl8pPr marL="400050" indent="-57150" algn="ctr">
            <a:defRPr sz="300"/>
          </a:lvl8pPr>
          <a:lvl9pPr marL="457200" indent="-57150" algn="ctr">
            <a:defRPr sz="3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NABAVKA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5332097" y="1984002"/>
        <a:ext cx="698592" cy="349296"/>
      </dsp:txXfrm>
    </dsp:sp>
    <dsp:sp modelId="{54D6EC2B-A184-4B4F-9F5A-E52C1933E021}">
      <dsp:nvSpPr>
        <dsp:cNvPr id="96" name="Rectangles 95"/>
        <dsp:cNvSpPr/>
      </dsp:nvSpPr>
      <dsp:spPr bwMode="white">
        <a:xfrm>
          <a:off x="6600042" y="1488001"/>
          <a:ext cx="698592" cy="349296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500"/>
          </a:lvl1pPr>
          <a:lvl2pPr marL="57150" indent="-57150" algn="ctr">
            <a:defRPr sz="300"/>
          </a:lvl2pPr>
          <a:lvl3pPr marL="114300" indent="-57150" algn="ctr">
            <a:defRPr sz="300"/>
          </a:lvl3pPr>
          <a:lvl4pPr marL="171450" indent="-57150" algn="ctr">
            <a:defRPr sz="300"/>
          </a:lvl4pPr>
          <a:lvl5pPr marL="228600" indent="-57150" algn="ctr">
            <a:defRPr sz="300"/>
          </a:lvl5pPr>
          <a:lvl6pPr marL="285750" indent="-57150" algn="ctr">
            <a:defRPr sz="300"/>
          </a:lvl6pPr>
          <a:lvl7pPr marL="342900" indent="-57150" algn="ctr">
            <a:defRPr sz="300"/>
          </a:lvl7pPr>
          <a:lvl8pPr marL="400050" indent="-57150" algn="ctr">
            <a:defRPr sz="300"/>
          </a:lvl8pPr>
          <a:lvl9pPr marL="457200" indent="-57150" algn="ctr">
            <a:defRPr sz="3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REK. SADRŽAJI 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6600042" y="1488001"/>
        <a:ext cx="698592" cy="349296"/>
      </dsp:txXfrm>
    </dsp:sp>
    <dsp:sp modelId="{BAEB585A-9544-4F46-8B5D-BDFBC0F5B068}">
      <dsp:nvSpPr>
        <dsp:cNvPr id="99" name="Rectangles 98"/>
        <dsp:cNvSpPr/>
      </dsp:nvSpPr>
      <dsp:spPr bwMode="white">
        <a:xfrm>
          <a:off x="3342856" y="496000"/>
          <a:ext cx="698592" cy="349296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500"/>
          </a:lvl1pPr>
          <a:lvl2pPr marL="57150" indent="-57150" algn="ctr">
            <a:defRPr sz="300"/>
          </a:lvl2pPr>
          <a:lvl3pPr marL="114300" indent="-57150" algn="ctr">
            <a:defRPr sz="300"/>
          </a:lvl3pPr>
          <a:lvl4pPr marL="171450" indent="-57150" algn="ctr">
            <a:defRPr sz="300"/>
          </a:lvl4pPr>
          <a:lvl5pPr marL="228600" indent="-57150" algn="ctr">
            <a:defRPr sz="300"/>
          </a:lvl5pPr>
          <a:lvl6pPr marL="285750" indent="-57150" algn="ctr">
            <a:defRPr sz="300"/>
          </a:lvl6pPr>
          <a:lvl7pPr marL="342900" indent="-57150" algn="ctr">
            <a:defRPr sz="300"/>
          </a:lvl7pPr>
          <a:lvl8pPr marL="400050" indent="-57150" algn="ctr">
            <a:defRPr sz="300"/>
          </a:lvl8pPr>
          <a:lvl9pPr marL="457200" indent="-57150" algn="ctr">
            <a:defRPr sz="3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b="1" dirty="0">
              <a:solidFill>
                <a:srgbClr val="000080"/>
              </a:solidFill>
              <a:latin typeface="Arial" panose="020B0604020202020204" pitchFamily="34" charset="0"/>
            </a:rPr>
            <a:t>  </a:t>
          </a:r>
          <a:r>
            <a:rPr lang="sr-Latn-CS" b="1" dirty="0">
              <a:solidFill>
                <a:srgbClr val="000080"/>
              </a:solidFill>
              <a:latin typeface="Arial" panose="020B0604020202020204" pitchFamily="34" charset="0"/>
            </a:rPr>
            <a:t>IZVRŠNI  DIREKTOR</a:t>
          </a:r>
          <a:endParaRPr lang="sr-Latn-CS" b="1" dirty="0">
            <a:solidFill>
              <a:srgbClr val="000080"/>
            </a:solidFill>
            <a:latin typeface="Arial" panose="020B0604020202020204" pitchFamily="34" charset="0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b="1" dirty="0">
              <a:solidFill>
                <a:srgbClr val="000080"/>
              </a:solidFill>
              <a:latin typeface="Arial" panose="020B0604020202020204" pitchFamily="34" charset="0"/>
            </a:rPr>
            <a:t>KOMPANIJE  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3342856" y="496000"/>
        <a:ext cx="698592" cy="349296"/>
      </dsp:txXfrm>
    </dsp:sp>
    <dsp:sp modelId="{4CB1AB4C-CE5E-4186-9D75-0C5D5D30D7B9}">
      <dsp:nvSpPr>
        <dsp:cNvPr id="4" name="Rectangles 3" hidden="1"/>
        <dsp:cNvSpPr/>
      </dsp:nvSpPr>
      <dsp:spPr>
        <a:xfrm>
          <a:off x="4324378" y="0"/>
          <a:ext cx="139718" cy="349296"/>
        </a:xfrm>
        <a:prstGeom prst="rect">
          <a:avLst/>
        </a:prstGeom>
      </dsp:spPr>
      <dsp:txXfrm>
        <a:off x="4324378" y="0"/>
        <a:ext cx="139718" cy="349296"/>
      </dsp:txXfrm>
    </dsp:sp>
    <dsp:sp modelId="{579B731B-6098-41C1-BBEC-C4F05AB18C4A}">
      <dsp:nvSpPr>
        <dsp:cNvPr id="7" name="Rectangles 6" hidden="1"/>
        <dsp:cNvSpPr/>
      </dsp:nvSpPr>
      <dsp:spPr>
        <a:xfrm>
          <a:off x="4324378" y="992001"/>
          <a:ext cx="139718" cy="349296"/>
        </a:xfrm>
        <a:prstGeom prst="rect">
          <a:avLst/>
        </a:prstGeom>
      </dsp:spPr>
      <dsp:txXfrm>
        <a:off x="4324378" y="992001"/>
        <a:ext cx="139718" cy="349296"/>
      </dsp:txXfrm>
    </dsp:sp>
    <dsp:sp modelId="{748A396F-A872-4FBE-956F-45BCEC485827}">
      <dsp:nvSpPr>
        <dsp:cNvPr id="10" name="Rectangles 9" hidden="1"/>
        <dsp:cNvSpPr/>
      </dsp:nvSpPr>
      <dsp:spPr>
        <a:xfrm>
          <a:off x="930966" y="1488001"/>
          <a:ext cx="139718" cy="349296"/>
        </a:xfrm>
        <a:prstGeom prst="rect">
          <a:avLst/>
        </a:prstGeom>
      </dsp:spPr>
      <dsp:txXfrm>
        <a:off x="930966" y="1488001"/>
        <a:ext cx="139718" cy="349296"/>
      </dsp:txXfrm>
    </dsp:sp>
    <dsp:sp modelId="{7AB063F1-76AB-4B3C-8D61-14578588CAB2}">
      <dsp:nvSpPr>
        <dsp:cNvPr id="13" name="Rectangles 12" hidden="1"/>
        <dsp:cNvSpPr/>
      </dsp:nvSpPr>
      <dsp:spPr>
        <a:xfrm>
          <a:off x="1105614" y="1984002"/>
          <a:ext cx="139718" cy="349296"/>
        </a:xfrm>
        <a:prstGeom prst="rect">
          <a:avLst/>
        </a:prstGeom>
      </dsp:spPr>
      <dsp:txXfrm>
        <a:off x="1105614" y="1984002"/>
        <a:ext cx="139718" cy="349296"/>
      </dsp:txXfrm>
    </dsp:sp>
    <dsp:sp modelId="{AB13D2C9-E439-4D42-A38D-E2A601483808}">
      <dsp:nvSpPr>
        <dsp:cNvPr id="16" name="Rectangles 15" hidden="1"/>
        <dsp:cNvSpPr/>
      </dsp:nvSpPr>
      <dsp:spPr>
        <a:xfrm>
          <a:off x="1105614" y="2480002"/>
          <a:ext cx="139718" cy="349296"/>
        </a:xfrm>
        <a:prstGeom prst="rect">
          <a:avLst/>
        </a:prstGeom>
      </dsp:spPr>
      <dsp:txXfrm>
        <a:off x="1105614" y="2480002"/>
        <a:ext cx="139718" cy="349296"/>
      </dsp:txXfrm>
    </dsp:sp>
    <dsp:sp modelId="{400CC44C-63EC-4BC8-8693-1B0206827904}">
      <dsp:nvSpPr>
        <dsp:cNvPr id="19" name="Rectangles 18" hidden="1"/>
        <dsp:cNvSpPr/>
      </dsp:nvSpPr>
      <dsp:spPr>
        <a:xfrm>
          <a:off x="2684433" y="1488001"/>
          <a:ext cx="139718" cy="349296"/>
        </a:xfrm>
        <a:prstGeom prst="rect">
          <a:avLst/>
        </a:prstGeom>
      </dsp:spPr>
      <dsp:txXfrm>
        <a:off x="2684433" y="1488001"/>
        <a:ext cx="139718" cy="349296"/>
      </dsp:txXfrm>
    </dsp:sp>
    <dsp:sp modelId="{2409F85B-AC94-427F-9A2D-69E45AB47D2F}">
      <dsp:nvSpPr>
        <dsp:cNvPr id="22" name="Rectangles 21" hidden="1"/>
        <dsp:cNvSpPr/>
      </dsp:nvSpPr>
      <dsp:spPr>
        <a:xfrm>
          <a:off x="1950911" y="1984002"/>
          <a:ext cx="139718" cy="349296"/>
        </a:xfrm>
        <a:prstGeom prst="rect">
          <a:avLst/>
        </a:prstGeom>
      </dsp:spPr>
      <dsp:txXfrm>
        <a:off x="1950911" y="1984002"/>
        <a:ext cx="139718" cy="349296"/>
      </dsp:txXfrm>
    </dsp:sp>
    <dsp:sp modelId="{79FED82C-6948-4291-84D4-540EFCF95B6F}">
      <dsp:nvSpPr>
        <dsp:cNvPr id="25" name="Rectangles 24" hidden="1"/>
        <dsp:cNvSpPr/>
      </dsp:nvSpPr>
      <dsp:spPr>
        <a:xfrm>
          <a:off x="1950911" y="2480002"/>
          <a:ext cx="139718" cy="349296"/>
        </a:xfrm>
        <a:prstGeom prst="rect">
          <a:avLst/>
        </a:prstGeom>
      </dsp:spPr>
      <dsp:txXfrm>
        <a:off x="1950911" y="2480002"/>
        <a:ext cx="139718" cy="349296"/>
      </dsp:txXfrm>
    </dsp:sp>
    <dsp:sp modelId="{B6FD41F3-B79A-45FF-BF08-A82D7FBB8A2B}">
      <dsp:nvSpPr>
        <dsp:cNvPr id="28" name="Rectangles 27" hidden="1"/>
        <dsp:cNvSpPr/>
      </dsp:nvSpPr>
      <dsp:spPr>
        <a:xfrm>
          <a:off x="2509785" y="2976003"/>
          <a:ext cx="139718" cy="349296"/>
        </a:xfrm>
        <a:prstGeom prst="rect">
          <a:avLst/>
        </a:prstGeom>
      </dsp:spPr>
      <dsp:txXfrm>
        <a:off x="2509785" y="2976003"/>
        <a:ext cx="139718" cy="349296"/>
      </dsp:txXfrm>
    </dsp:sp>
    <dsp:sp modelId="{85A13B54-9AE3-4ADB-8E22-4BD406FAD4B1}">
      <dsp:nvSpPr>
        <dsp:cNvPr id="31" name="Rectangles 30" hidden="1"/>
        <dsp:cNvSpPr/>
      </dsp:nvSpPr>
      <dsp:spPr>
        <a:xfrm>
          <a:off x="2509785" y="3472003"/>
          <a:ext cx="139718" cy="349296"/>
        </a:xfrm>
        <a:prstGeom prst="rect">
          <a:avLst/>
        </a:prstGeom>
      </dsp:spPr>
      <dsp:txXfrm>
        <a:off x="2509785" y="3472003"/>
        <a:ext cx="139718" cy="349296"/>
      </dsp:txXfrm>
    </dsp:sp>
    <dsp:sp modelId="{6D14C54B-D440-4F7F-91C7-A076653B1D06}">
      <dsp:nvSpPr>
        <dsp:cNvPr id="34" name="Rectangles 33" hidden="1"/>
        <dsp:cNvSpPr/>
      </dsp:nvSpPr>
      <dsp:spPr>
        <a:xfrm>
          <a:off x="3529729" y="1488001"/>
          <a:ext cx="139718" cy="349296"/>
        </a:xfrm>
        <a:prstGeom prst="rect">
          <a:avLst/>
        </a:prstGeom>
      </dsp:spPr>
      <dsp:txXfrm>
        <a:off x="3529729" y="1488001"/>
        <a:ext cx="139718" cy="349296"/>
      </dsp:txXfrm>
    </dsp:sp>
    <dsp:sp modelId="{FED9A0EE-0A26-47A7-997F-21D4A5ADC072}">
      <dsp:nvSpPr>
        <dsp:cNvPr id="37" name="Rectangles 36" hidden="1"/>
        <dsp:cNvSpPr/>
      </dsp:nvSpPr>
      <dsp:spPr>
        <a:xfrm>
          <a:off x="2796207" y="1984002"/>
          <a:ext cx="139718" cy="349296"/>
        </a:xfrm>
        <a:prstGeom prst="rect">
          <a:avLst/>
        </a:prstGeom>
      </dsp:spPr>
      <dsp:txXfrm>
        <a:off x="2796207" y="1984002"/>
        <a:ext cx="139718" cy="349296"/>
      </dsp:txXfrm>
    </dsp:sp>
    <dsp:sp modelId="{209838C2-B136-47D7-B91B-768E909B8B7F}">
      <dsp:nvSpPr>
        <dsp:cNvPr id="40" name="Rectangles 39" hidden="1"/>
        <dsp:cNvSpPr/>
      </dsp:nvSpPr>
      <dsp:spPr>
        <a:xfrm>
          <a:off x="2796207" y="2480002"/>
          <a:ext cx="139718" cy="349296"/>
        </a:xfrm>
        <a:prstGeom prst="rect">
          <a:avLst/>
        </a:prstGeom>
      </dsp:spPr>
      <dsp:txXfrm>
        <a:off x="2796207" y="2480002"/>
        <a:ext cx="139718" cy="349296"/>
      </dsp:txXfrm>
    </dsp:sp>
    <dsp:sp modelId="{D2AFBFC6-D747-47DA-BE8B-BFFD34B1CEF4}">
      <dsp:nvSpPr>
        <dsp:cNvPr id="43" name="Rectangles 42" hidden="1"/>
        <dsp:cNvSpPr/>
      </dsp:nvSpPr>
      <dsp:spPr>
        <a:xfrm>
          <a:off x="3355081" y="2976003"/>
          <a:ext cx="139718" cy="349296"/>
        </a:xfrm>
        <a:prstGeom prst="rect">
          <a:avLst/>
        </a:prstGeom>
      </dsp:spPr>
      <dsp:txXfrm>
        <a:off x="3355081" y="2976003"/>
        <a:ext cx="139718" cy="349296"/>
      </dsp:txXfrm>
    </dsp:sp>
    <dsp:sp modelId="{70DC7D0C-F479-4C96-A7AD-B3A7FBB1368C}">
      <dsp:nvSpPr>
        <dsp:cNvPr id="46" name="Rectangles 45" hidden="1"/>
        <dsp:cNvSpPr/>
      </dsp:nvSpPr>
      <dsp:spPr>
        <a:xfrm>
          <a:off x="4375026" y="1488001"/>
          <a:ext cx="139718" cy="349296"/>
        </a:xfrm>
        <a:prstGeom prst="rect">
          <a:avLst/>
        </a:prstGeom>
      </dsp:spPr>
      <dsp:txXfrm>
        <a:off x="4375026" y="1488001"/>
        <a:ext cx="139718" cy="349296"/>
      </dsp:txXfrm>
    </dsp:sp>
    <dsp:sp modelId="{98B2EFB5-6430-47DC-9A9E-1C844EC08393}">
      <dsp:nvSpPr>
        <dsp:cNvPr id="49" name="Rectangles 48" hidden="1"/>
        <dsp:cNvSpPr/>
      </dsp:nvSpPr>
      <dsp:spPr>
        <a:xfrm>
          <a:off x="3641504" y="1984002"/>
          <a:ext cx="139718" cy="349296"/>
        </a:xfrm>
        <a:prstGeom prst="rect">
          <a:avLst/>
        </a:prstGeom>
      </dsp:spPr>
      <dsp:txXfrm>
        <a:off x="3641504" y="1984002"/>
        <a:ext cx="139718" cy="349296"/>
      </dsp:txXfrm>
    </dsp:sp>
    <dsp:sp modelId="{B9691A32-FE82-4B1F-9707-61FBB2E17279}">
      <dsp:nvSpPr>
        <dsp:cNvPr id="52" name="Rectangles 51" hidden="1"/>
        <dsp:cNvSpPr/>
      </dsp:nvSpPr>
      <dsp:spPr>
        <a:xfrm>
          <a:off x="3641504" y="2480002"/>
          <a:ext cx="139718" cy="349296"/>
        </a:xfrm>
        <a:prstGeom prst="rect">
          <a:avLst/>
        </a:prstGeom>
      </dsp:spPr>
      <dsp:txXfrm>
        <a:off x="3641504" y="2480002"/>
        <a:ext cx="139718" cy="349296"/>
      </dsp:txXfrm>
    </dsp:sp>
    <dsp:sp modelId="{629994BD-E745-47F0-9E48-44F9486ADC0D}">
      <dsp:nvSpPr>
        <dsp:cNvPr id="55" name="Rectangles 54" hidden="1"/>
        <dsp:cNvSpPr/>
      </dsp:nvSpPr>
      <dsp:spPr>
        <a:xfrm>
          <a:off x="4200378" y="2976003"/>
          <a:ext cx="139718" cy="349296"/>
        </a:xfrm>
        <a:prstGeom prst="rect">
          <a:avLst/>
        </a:prstGeom>
      </dsp:spPr>
      <dsp:txXfrm>
        <a:off x="4200378" y="2976003"/>
        <a:ext cx="139718" cy="349296"/>
      </dsp:txXfrm>
    </dsp:sp>
    <dsp:sp modelId="{11BF5827-1522-4C0D-A00A-ABBA1A4E450D}">
      <dsp:nvSpPr>
        <dsp:cNvPr id="58" name="Rectangles 57" hidden="1"/>
        <dsp:cNvSpPr/>
      </dsp:nvSpPr>
      <dsp:spPr>
        <a:xfrm>
          <a:off x="4200378" y="3472003"/>
          <a:ext cx="139718" cy="349296"/>
        </a:xfrm>
        <a:prstGeom prst="rect">
          <a:avLst/>
        </a:prstGeom>
      </dsp:spPr>
      <dsp:txXfrm>
        <a:off x="4200378" y="3472003"/>
        <a:ext cx="139718" cy="349296"/>
      </dsp:txXfrm>
    </dsp:sp>
    <dsp:sp modelId="{AD55876A-838A-4E73-9D85-8C5ED459F08D}">
      <dsp:nvSpPr>
        <dsp:cNvPr id="61" name="Rectangles 60" hidden="1"/>
        <dsp:cNvSpPr/>
      </dsp:nvSpPr>
      <dsp:spPr>
        <a:xfrm>
          <a:off x="4200378" y="3968003"/>
          <a:ext cx="139718" cy="349296"/>
        </a:xfrm>
        <a:prstGeom prst="rect">
          <a:avLst/>
        </a:prstGeom>
      </dsp:spPr>
      <dsp:txXfrm>
        <a:off x="4200378" y="3968003"/>
        <a:ext cx="139718" cy="349296"/>
      </dsp:txXfrm>
    </dsp:sp>
    <dsp:sp modelId="{D32C5BA0-DDB7-4606-A1AB-1D7B49111FAD}">
      <dsp:nvSpPr>
        <dsp:cNvPr id="64" name="Rectangles 63" hidden="1"/>
        <dsp:cNvSpPr/>
      </dsp:nvSpPr>
      <dsp:spPr>
        <a:xfrm>
          <a:off x="5220322" y="1488001"/>
          <a:ext cx="139718" cy="349296"/>
        </a:xfrm>
        <a:prstGeom prst="rect">
          <a:avLst/>
        </a:prstGeom>
      </dsp:spPr>
      <dsp:txXfrm>
        <a:off x="5220322" y="1488001"/>
        <a:ext cx="139718" cy="349296"/>
      </dsp:txXfrm>
    </dsp:sp>
    <dsp:sp modelId="{AC6CBA89-4204-4327-8BEF-06A30D811FCD}">
      <dsp:nvSpPr>
        <dsp:cNvPr id="67" name="Rectangles 66" hidden="1"/>
        <dsp:cNvSpPr/>
      </dsp:nvSpPr>
      <dsp:spPr>
        <a:xfrm>
          <a:off x="4486800" y="1984002"/>
          <a:ext cx="139718" cy="349296"/>
        </a:xfrm>
        <a:prstGeom prst="rect">
          <a:avLst/>
        </a:prstGeom>
      </dsp:spPr>
      <dsp:txXfrm>
        <a:off x="4486800" y="1984002"/>
        <a:ext cx="139718" cy="349296"/>
      </dsp:txXfrm>
    </dsp:sp>
    <dsp:sp modelId="{AC7BBDDB-1ECF-4085-958B-291906313445}">
      <dsp:nvSpPr>
        <dsp:cNvPr id="70" name="Rectangles 69" hidden="1"/>
        <dsp:cNvSpPr/>
      </dsp:nvSpPr>
      <dsp:spPr>
        <a:xfrm>
          <a:off x="4486800" y="2480002"/>
          <a:ext cx="139718" cy="349296"/>
        </a:xfrm>
        <a:prstGeom prst="rect">
          <a:avLst/>
        </a:prstGeom>
      </dsp:spPr>
      <dsp:txXfrm>
        <a:off x="4486800" y="2480002"/>
        <a:ext cx="139718" cy="349296"/>
      </dsp:txXfrm>
    </dsp:sp>
    <dsp:sp modelId="{D9B3256C-0F6A-4B4F-9329-EB21B6DA1883}">
      <dsp:nvSpPr>
        <dsp:cNvPr id="73" name="Rectangles 72" hidden="1"/>
        <dsp:cNvSpPr/>
      </dsp:nvSpPr>
      <dsp:spPr>
        <a:xfrm>
          <a:off x="5045674" y="2976003"/>
          <a:ext cx="139718" cy="349296"/>
        </a:xfrm>
        <a:prstGeom prst="rect">
          <a:avLst/>
        </a:prstGeom>
      </dsp:spPr>
      <dsp:txXfrm>
        <a:off x="5045674" y="2976003"/>
        <a:ext cx="139718" cy="349296"/>
      </dsp:txXfrm>
    </dsp:sp>
    <dsp:sp modelId="{3EA49A15-8350-4DE4-9442-8C0586822910}">
      <dsp:nvSpPr>
        <dsp:cNvPr id="76" name="Rectangles 75" hidden="1"/>
        <dsp:cNvSpPr/>
      </dsp:nvSpPr>
      <dsp:spPr>
        <a:xfrm>
          <a:off x="6313619" y="1488001"/>
          <a:ext cx="139718" cy="349296"/>
        </a:xfrm>
        <a:prstGeom prst="rect">
          <a:avLst/>
        </a:prstGeom>
      </dsp:spPr>
      <dsp:txXfrm>
        <a:off x="6313619" y="1488001"/>
        <a:ext cx="139718" cy="349296"/>
      </dsp:txXfrm>
    </dsp:sp>
    <dsp:sp modelId="{9D6AC952-C77A-4664-8671-207497C8CE0C}">
      <dsp:nvSpPr>
        <dsp:cNvPr id="79" name="Rectangles 78" hidden="1"/>
        <dsp:cNvSpPr/>
      </dsp:nvSpPr>
      <dsp:spPr>
        <a:xfrm>
          <a:off x="5332097" y="2480002"/>
          <a:ext cx="139718" cy="349296"/>
        </a:xfrm>
        <a:prstGeom prst="rect">
          <a:avLst/>
        </a:prstGeom>
      </dsp:spPr>
      <dsp:txXfrm>
        <a:off x="5332097" y="2480002"/>
        <a:ext cx="139718" cy="349296"/>
      </dsp:txXfrm>
    </dsp:sp>
    <dsp:sp modelId="{EC7901C6-E70A-4124-838F-5D42264293F2}">
      <dsp:nvSpPr>
        <dsp:cNvPr id="82" name="Rectangles 81" hidden="1"/>
        <dsp:cNvSpPr/>
      </dsp:nvSpPr>
      <dsp:spPr>
        <a:xfrm>
          <a:off x="5332097" y="2976003"/>
          <a:ext cx="139718" cy="349296"/>
        </a:xfrm>
        <a:prstGeom prst="rect">
          <a:avLst/>
        </a:prstGeom>
      </dsp:spPr>
      <dsp:txXfrm>
        <a:off x="5332097" y="2976003"/>
        <a:ext cx="139718" cy="349296"/>
      </dsp:txXfrm>
    </dsp:sp>
    <dsp:sp modelId="{A3AC60FD-1739-477B-A47A-9CE2BD1E3E1F}">
      <dsp:nvSpPr>
        <dsp:cNvPr id="85" name="Rectangles 84" hidden="1"/>
        <dsp:cNvSpPr/>
      </dsp:nvSpPr>
      <dsp:spPr>
        <a:xfrm>
          <a:off x="5332097" y="3472003"/>
          <a:ext cx="139718" cy="349296"/>
        </a:xfrm>
        <a:prstGeom prst="rect">
          <a:avLst/>
        </a:prstGeom>
      </dsp:spPr>
      <dsp:txXfrm>
        <a:off x="5332097" y="3472003"/>
        <a:ext cx="139718" cy="349296"/>
      </dsp:txXfrm>
    </dsp:sp>
    <dsp:sp modelId="{5075698F-2209-433E-949E-4ED93E64F048}">
      <dsp:nvSpPr>
        <dsp:cNvPr id="88" name="Rectangles 87" hidden="1"/>
        <dsp:cNvSpPr/>
      </dsp:nvSpPr>
      <dsp:spPr>
        <a:xfrm>
          <a:off x="5332097" y="3968003"/>
          <a:ext cx="139718" cy="349296"/>
        </a:xfrm>
        <a:prstGeom prst="rect">
          <a:avLst/>
        </a:prstGeom>
      </dsp:spPr>
      <dsp:txXfrm>
        <a:off x="5332097" y="3968003"/>
        <a:ext cx="139718" cy="349296"/>
      </dsp:txXfrm>
    </dsp:sp>
    <dsp:sp modelId="{A45690D4-D6B5-40C6-8FFD-365E12BDB65E}">
      <dsp:nvSpPr>
        <dsp:cNvPr id="91" name="Rectangles 90" hidden="1"/>
        <dsp:cNvSpPr/>
      </dsp:nvSpPr>
      <dsp:spPr>
        <a:xfrm>
          <a:off x="5890971" y="4464004"/>
          <a:ext cx="139718" cy="349296"/>
        </a:xfrm>
        <a:prstGeom prst="rect">
          <a:avLst/>
        </a:prstGeom>
      </dsp:spPr>
      <dsp:txXfrm>
        <a:off x="5890971" y="4464004"/>
        <a:ext cx="139718" cy="349296"/>
      </dsp:txXfrm>
    </dsp:sp>
    <dsp:sp modelId="{33ED7DD4-239B-41F2-AF9C-12575A013D83}">
      <dsp:nvSpPr>
        <dsp:cNvPr id="94" name="Rectangles 93" hidden="1"/>
        <dsp:cNvSpPr/>
      </dsp:nvSpPr>
      <dsp:spPr>
        <a:xfrm>
          <a:off x="5890971" y="1984002"/>
          <a:ext cx="139718" cy="349296"/>
        </a:xfrm>
        <a:prstGeom prst="rect">
          <a:avLst/>
        </a:prstGeom>
      </dsp:spPr>
      <dsp:txXfrm>
        <a:off x="5890971" y="1984002"/>
        <a:ext cx="139718" cy="349296"/>
      </dsp:txXfrm>
    </dsp:sp>
    <dsp:sp modelId="{1380376C-2F01-411D-AF17-1A1FA08B247C}">
      <dsp:nvSpPr>
        <dsp:cNvPr id="97" name="Rectangles 96" hidden="1"/>
        <dsp:cNvSpPr/>
      </dsp:nvSpPr>
      <dsp:spPr>
        <a:xfrm>
          <a:off x="6600042" y="1488001"/>
          <a:ext cx="139718" cy="349296"/>
        </a:xfrm>
        <a:prstGeom prst="rect">
          <a:avLst/>
        </a:prstGeom>
      </dsp:spPr>
      <dsp:txXfrm>
        <a:off x="6600042" y="1488001"/>
        <a:ext cx="139718" cy="349296"/>
      </dsp:txXfrm>
    </dsp:sp>
    <dsp:sp modelId="{F7168CE7-877F-43DD-B994-132FB42DDA75}">
      <dsp:nvSpPr>
        <dsp:cNvPr id="100" name="Rectangles 99" hidden="1"/>
        <dsp:cNvSpPr/>
      </dsp:nvSpPr>
      <dsp:spPr>
        <a:xfrm>
          <a:off x="3901729" y="496000"/>
          <a:ext cx="139718" cy="349296"/>
        </a:xfrm>
        <a:prstGeom prst="rect">
          <a:avLst/>
        </a:prstGeom>
      </dsp:spPr>
      <dsp:txXfrm>
        <a:off x="3901729" y="496000"/>
        <a:ext cx="139718" cy="3492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oup 1"/>
      <dsp:cNvGrpSpPr/>
    </dsp:nvGrpSpPr>
    <dsp:grpSpPr>
      <a:xfrm>
        <a:off x="0" y="0"/>
        <a:ext cx="7200900" cy="4319587"/>
        <a:chOff x="0" y="0"/>
        <a:chExt cx="7200900" cy="4319587"/>
      </a:xfrm>
    </dsp:grpSpPr>
    <dsp:sp modelId="{A144C531-3ED5-4F7A-9CC2-E121CDF93B78}">
      <dsp:nvSpPr>
        <dsp:cNvPr id="5" name="Freeform 4"/>
        <dsp:cNvSpPr/>
      </dsp:nvSpPr>
      <dsp:spPr bwMode="white">
        <a:xfrm>
          <a:off x="1362499" y="1592599"/>
          <a:ext cx="2610943" cy="258936"/>
        </a:xfrm>
        <a:custGeom>
          <a:avLst/>
          <a:gdLst/>
          <a:ahLst/>
          <a:cxnLst/>
          <a:pathLst>
            <a:path w="4112" h="408">
              <a:moveTo>
                <a:pt x="4112" y="0"/>
              </a:moveTo>
              <a:lnTo>
                <a:pt x="4112" y="204"/>
              </a:lnTo>
              <a:lnTo>
                <a:pt x="0" y="204"/>
              </a:lnTo>
              <a:lnTo>
                <a:pt x="0" y="408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362499" y="1592599"/>
        <a:ext cx="2610943" cy="258936"/>
      </dsp:txXfrm>
    </dsp:sp>
    <dsp:sp modelId="{D5204E67-1B1B-4659-897C-01C644E77F9F}">
      <dsp:nvSpPr>
        <dsp:cNvPr id="8" name="Freeform 7"/>
        <dsp:cNvSpPr/>
      </dsp:nvSpPr>
      <dsp:spPr bwMode="white">
        <a:xfrm>
          <a:off x="616515" y="2468051"/>
          <a:ext cx="745984" cy="258936"/>
        </a:xfrm>
        <a:custGeom>
          <a:avLst/>
          <a:gdLst/>
          <a:ahLst/>
          <a:cxnLst/>
          <a:pathLst>
            <a:path w="1175" h="408">
              <a:moveTo>
                <a:pt x="1175" y="0"/>
              </a:moveTo>
              <a:lnTo>
                <a:pt x="1175" y="204"/>
              </a:lnTo>
              <a:lnTo>
                <a:pt x="0" y="204"/>
              </a:lnTo>
              <a:lnTo>
                <a:pt x="0" y="408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616515" y="2468051"/>
        <a:ext cx="745984" cy="258936"/>
      </dsp:txXfrm>
    </dsp:sp>
    <dsp:sp modelId="{51881AE5-CE13-43AA-B42B-4369965F9CD4}">
      <dsp:nvSpPr>
        <dsp:cNvPr id="11" name="Freeform 10"/>
        <dsp:cNvSpPr/>
      </dsp:nvSpPr>
      <dsp:spPr bwMode="white">
        <a:xfrm>
          <a:off x="1362499" y="2468051"/>
          <a:ext cx="745984" cy="258936"/>
        </a:xfrm>
        <a:custGeom>
          <a:avLst/>
          <a:gdLst/>
          <a:ahLst/>
          <a:cxnLst/>
          <a:pathLst>
            <a:path w="1175" h="408">
              <a:moveTo>
                <a:pt x="0" y="0"/>
              </a:moveTo>
              <a:lnTo>
                <a:pt x="0" y="204"/>
              </a:lnTo>
              <a:lnTo>
                <a:pt x="1175" y="204"/>
              </a:lnTo>
              <a:lnTo>
                <a:pt x="1175" y="408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362499" y="2468051"/>
        <a:ext cx="745984" cy="258936"/>
      </dsp:txXfrm>
    </dsp:sp>
    <dsp:sp modelId="{E464FC53-36E8-44D3-B8FF-9E0F4699BFD0}">
      <dsp:nvSpPr>
        <dsp:cNvPr id="14" name="Freeform 13"/>
        <dsp:cNvSpPr/>
      </dsp:nvSpPr>
      <dsp:spPr bwMode="white">
        <a:xfrm>
          <a:off x="3973442" y="1592599"/>
          <a:ext cx="372992" cy="258936"/>
        </a:xfrm>
        <a:custGeom>
          <a:avLst/>
          <a:gdLst/>
          <a:ahLst/>
          <a:cxnLst/>
          <a:pathLst>
            <a:path w="587" h="408">
              <a:moveTo>
                <a:pt x="0" y="0"/>
              </a:moveTo>
              <a:lnTo>
                <a:pt x="0" y="204"/>
              </a:lnTo>
              <a:lnTo>
                <a:pt x="587" y="204"/>
              </a:lnTo>
              <a:lnTo>
                <a:pt x="587" y="408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3973442" y="1592599"/>
        <a:ext cx="372992" cy="258936"/>
      </dsp:txXfrm>
    </dsp:sp>
    <dsp:sp modelId="{24759938-D6AD-43BB-9EB8-F33A27F8DA0B}">
      <dsp:nvSpPr>
        <dsp:cNvPr id="17" name="Freeform 16"/>
        <dsp:cNvSpPr/>
      </dsp:nvSpPr>
      <dsp:spPr bwMode="white">
        <a:xfrm>
          <a:off x="3600450" y="2468051"/>
          <a:ext cx="745984" cy="258936"/>
        </a:xfrm>
        <a:custGeom>
          <a:avLst/>
          <a:gdLst/>
          <a:ahLst/>
          <a:cxnLst/>
          <a:pathLst>
            <a:path w="1175" h="408">
              <a:moveTo>
                <a:pt x="1175" y="0"/>
              </a:moveTo>
              <a:lnTo>
                <a:pt x="1175" y="204"/>
              </a:lnTo>
              <a:lnTo>
                <a:pt x="0" y="204"/>
              </a:lnTo>
              <a:lnTo>
                <a:pt x="0" y="408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3600450" y="2468051"/>
        <a:ext cx="745984" cy="258936"/>
      </dsp:txXfrm>
    </dsp:sp>
    <dsp:sp modelId="{059E4856-4EDC-40E7-B55D-FE3842E3B8CB}">
      <dsp:nvSpPr>
        <dsp:cNvPr id="20" name="Freeform 19"/>
        <dsp:cNvSpPr/>
      </dsp:nvSpPr>
      <dsp:spPr bwMode="white">
        <a:xfrm>
          <a:off x="4346434" y="2468051"/>
          <a:ext cx="745984" cy="258936"/>
        </a:xfrm>
        <a:custGeom>
          <a:avLst/>
          <a:gdLst/>
          <a:ahLst/>
          <a:cxnLst/>
          <a:pathLst>
            <a:path w="1175" h="408">
              <a:moveTo>
                <a:pt x="0" y="0"/>
              </a:moveTo>
              <a:lnTo>
                <a:pt x="0" y="204"/>
              </a:lnTo>
              <a:lnTo>
                <a:pt x="1175" y="204"/>
              </a:lnTo>
              <a:lnTo>
                <a:pt x="1175" y="408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4346434" y="2468051"/>
        <a:ext cx="745984" cy="258936"/>
      </dsp:txXfrm>
    </dsp:sp>
    <dsp:sp modelId="{9B15BF39-6742-4811-ABB7-ED50E048F51B}">
      <dsp:nvSpPr>
        <dsp:cNvPr id="23" name="Freeform 22"/>
        <dsp:cNvSpPr/>
      </dsp:nvSpPr>
      <dsp:spPr bwMode="white">
        <a:xfrm>
          <a:off x="3973442" y="1592599"/>
          <a:ext cx="2610943" cy="258936"/>
        </a:xfrm>
        <a:custGeom>
          <a:avLst/>
          <a:gdLst/>
          <a:ahLst/>
          <a:cxnLst/>
          <a:pathLst>
            <a:path w="4112" h="408">
              <a:moveTo>
                <a:pt x="0" y="0"/>
              </a:moveTo>
              <a:lnTo>
                <a:pt x="0" y="204"/>
              </a:lnTo>
              <a:lnTo>
                <a:pt x="4112" y="204"/>
              </a:lnTo>
              <a:lnTo>
                <a:pt x="4112" y="408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3973442" y="1592599"/>
        <a:ext cx="2610943" cy="258936"/>
      </dsp:txXfrm>
    </dsp:sp>
    <dsp:sp modelId="{F83AF91D-CE64-4263-B38D-5A03C2157C81}">
      <dsp:nvSpPr>
        <dsp:cNvPr id="26" name="Freeform 25"/>
        <dsp:cNvSpPr/>
      </dsp:nvSpPr>
      <dsp:spPr bwMode="white">
        <a:xfrm>
          <a:off x="6584385" y="2468051"/>
          <a:ext cx="0" cy="258936"/>
        </a:xfrm>
        <a:custGeom>
          <a:avLst/>
          <a:gdLst/>
          <a:ahLst/>
          <a:cxnLst/>
          <a:pathLst>
            <a:path h="408">
              <a:moveTo>
                <a:pt x="0" y="0"/>
              </a:moveTo>
              <a:lnTo>
                <a:pt x="0" y="408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6584385" y="2468051"/>
        <a:ext cx="0" cy="258936"/>
      </dsp:txXfrm>
    </dsp:sp>
    <dsp:sp modelId="{C0170909-3DE0-463A-9D0D-C5A65B05B566}">
      <dsp:nvSpPr>
        <dsp:cNvPr id="3" name="Rectangles 2"/>
        <dsp:cNvSpPr/>
      </dsp:nvSpPr>
      <dsp:spPr bwMode="white">
        <a:xfrm>
          <a:off x="3356926" y="976084"/>
          <a:ext cx="1233031" cy="616515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>
          <a:flatTx/>
        </a:bodyPr>
        <a:lstStyle>
          <a:lvl1pPr algn="ctr">
            <a:defRPr sz="7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nb-NO" altLang="x-none" b="1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nb-NO" altLang="x-none" b="1" dirty="0">
              <a:solidFill>
                <a:schemeClr val="tx1"/>
              </a:solidFill>
              <a:latin typeface="Arial" panose="020B0604020202020204" pitchFamily="34" charset="0"/>
            </a:rPr>
            <a:t>SEKTOR</a:t>
          </a:r>
          <a:endParaRPr lang="nb-NO" altLang="x-none" b="1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nb-NO" altLang="x-none" b="1" dirty="0">
              <a:solidFill>
                <a:schemeClr val="tx1"/>
              </a:solidFill>
              <a:latin typeface="Arial" panose="020B0604020202020204" pitchFamily="34" charset="0"/>
            </a:rPr>
            <a:t>SMEŠTAJA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3356926" y="976084"/>
        <a:ext cx="1233031" cy="616515"/>
      </dsp:txXfrm>
    </dsp:sp>
    <dsp:sp modelId="{CAB2A37E-71A3-4639-9131-494EF1CF60B8}">
      <dsp:nvSpPr>
        <dsp:cNvPr id="6" name="Rectangles 5"/>
        <dsp:cNvSpPr/>
      </dsp:nvSpPr>
      <dsp:spPr bwMode="white">
        <a:xfrm>
          <a:off x="745984" y="1851536"/>
          <a:ext cx="1233031" cy="616515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7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nb-NO" altLang="x-none" dirty="0">
              <a:solidFill>
                <a:schemeClr val="tx1"/>
              </a:solidFill>
              <a:latin typeface="Arial" panose="020B0604020202020204" pitchFamily="34" charset="0"/>
            </a:rPr>
            <a:t>      Služba      </a:t>
          </a:r>
          <a:endParaRPr lang="nb-NO" altLang="x-none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nb-NO" altLang="x-none" dirty="0">
              <a:solidFill>
                <a:schemeClr val="tx1"/>
              </a:solidFill>
              <a:latin typeface="Arial" panose="020B0604020202020204" pitchFamily="34" charset="0"/>
            </a:rPr>
            <a:t>      prijema –</a:t>
          </a:r>
          <a:endParaRPr lang="nb-NO" altLang="x-none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nb-NO" altLang="x-none" dirty="0">
              <a:solidFill>
                <a:schemeClr val="tx1"/>
              </a:solidFill>
              <a:latin typeface="Arial" panose="020B0604020202020204" pitchFamily="34" charset="0"/>
            </a:rPr>
            <a:t>     </a:t>
          </a:r>
          <a:r>
            <a:rPr lang="sr-Latn-CS" dirty="0">
              <a:solidFill>
                <a:schemeClr val="hlink"/>
              </a:solidFill>
              <a:latin typeface="Arial" panose="020B0604020202020204" pitchFamily="34" charset="0"/>
            </a:rPr>
            <a:t>R</a:t>
          </a:r>
          <a:r>
            <a:rPr lang="nb-NO" altLang="x-none" dirty="0">
              <a:solidFill>
                <a:schemeClr val="hlink"/>
              </a:solidFill>
              <a:latin typeface="Arial" panose="020B0604020202020204" pitchFamily="34" charset="0"/>
            </a:rPr>
            <a:t>ecepcija</a:t>
          </a:r>
          <a:endParaRPr lang="sr-Latn-CS" dirty="0">
            <a:solidFill>
              <a:schemeClr val="hlink"/>
            </a:solidFill>
            <a:latin typeface="Arial" panose="020B0604020202020204" pitchFamily="34" charset="0"/>
          </a:endParaRPr>
        </a:p>
      </dsp:txBody>
      <dsp:txXfrm>
        <a:off x="745984" y="1851536"/>
        <a:ext cx="1233031" cy="616515"/>
      </dsp:txXfrm>
    </dsp:sp>
    <dsp:sp modelId="{362B2313-ADED-4191-814F-178FE5F6FEE3}">
      <dsp:nvSpPr>
        <dsp:cNvPr id="9" name="Rectangles 8"/>
        <dsp:cNvSpPr/>
      </dsp:nvSpPr>
      <dsp:spPr bwMode="white">
        <a:xfrm>
          <a:off x="0" y="2726988"/>
          <a:ext cx="1233031" cy="616515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7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Rezervacije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blagajna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0" y="2726988"/>
        <a:ext cx="1233031" cy="616515"/>
      </dsp:txXfrm>
    </dsp:sp>
    <dsp:sp modelId="{C17B95A0-B1E6-4F51-8442-33C0189C0D93}">
      <dsp:nvSpPr>
        <dsp:cNvPr id="12" name="Rectangles 11"/>
        <dsp:cNvSpPr/>
      </dsp:nvSpPr>
      <dsp:spPr bwMode="white">
        <a:xfrm>
          <a:off x="1491967" y="2726988"/>
          <a:ext cx="1233031" cy="616515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7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Doček i prihvat,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      gostiju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1491967" y="2726988"/>
        <a:ext cx="1233031" cy="616515"/>
      </dsp:txXfrm>
    </dsp:sp>
    <dsp:sp modelId="{49C38336-F5FA-4968-9614-789CF8836591}">
      <dsp:nvSpPr>
        <dsp:cNvPr id="15" name="Rectangles 14"/>
        <dsp:cNvSpPr/>
      </dsp:nvSpPr>
      <dsp:spPr bwMode="white">
        <a:xfrm>
          <a:off x="3729918" y="1851536"/>
          <a:ext cx="1233031" cy="616515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7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nb-NO" altLang="x-none" dirty="0">
              <a:solidFill>
                <a:schemeClr val="tx1"/>
              </a:solidFill>
              <a:latin typeface="Arial" panose="020B0604020202020204" pitchFamily="34" charset="0"/>
            </a:rPr>
            <a:t>Služba  hot. domaćinstva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3729918" y="1851536"/>
        <a:ext cx="1233031" cy="616515"/>
      </dsp:txXfrm>
    </dsp:sp>
    <dsp:sp modelId="{B168EB06-B2FF-4D31-BA03-7C0D2811BAE1}">
      <dsp:nvSpPr>
        <dsp:cNvPr id="18" name="Rectangles 17"/>
        <dsp:cNvSpPr/>
      </dsp:nvSpPr>
      <dsp:spPr bwMode="white">
        <a:xfrm>
          <a:off x="2983935" y="2726988"/>
          <a:ext cx="1233031" cy="616515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7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Higijena, vešeraj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2983935" y="2726988"/>
        <a:ext cx="1233031" cy="616515"/>
      </dsp:txXfrm>
    </dsp:sp>
    <dsp:sp modelId="{64517E6E-A070-4BBF-83F7-AD22E58774B7}">
      <dsp:nvSpPr>
        <dsp:cNvPr id="21" name="Rectangles 20"/>
        <dsp:cNvSpPr/>
      </dsp:nvSpPr>
      <dsp:spPr bwMode="white">
        <a:xfrm>
          <a:off x="4475902" y="2726988"/>
          <a:ext cx="1233031" cy="616515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7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Aranžiranje cveća, dekoracija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4475902" y="2726988"/>
        <a:ext cx="1233031" cy="616515"/>
      </dsp:txXfrm>
    </dsp:sp>
    <dsp:sp modelId="{95ECEE42-2FA6-4D47-9FE9-E00D90E5F6F5}">
      <dsp:nvSpPr>
        <dsp:cNvPr id="24" name="Rectangles 23"/>
        <dsp:cNvSpPr/>
      </dsp:nvSpPr>
      <dsp:spPr bwMode="white">
        <a:xfrm>
          <a:off x="5967869" y="1851536"/>
          <a:ext cx="1233031" cy="616515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7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nb-NO" altLang="x-none" dirty="0">
              <a:solidFill>
                <a:schemeClr val="tx1"/>
              </a:solidFill>
              <a:latin typeface="Arial" panose="020B0604020202020204" pitchFamily="34" charset="0"/>
            </a:rPr>
            <a:t>      Služba </a:t>
          </a:r>
          <a:endParaRPr lang="nb-NO" altLang="x-none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nb-NO" altLang="x-none" dirty="0">
              <a:solidFill>
                <a:schemeClr val="tx1"/>
              </a:solidFill>
              <a:latin typeface="Arial" panose="020B0604020202020204" pitchFamily="34" charset="0"/>
            </a:rPr>
            <a:t>     tehničkog</a:t>
          </a:r>
          <a:endParaRPr lang="nb-NO" altLang="x-none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nb-NO" altLang="x-none" dirty="0">
              <a:solidFill>
                <a:schemeClr val="tx1"/>
              </a:solidFill>
              <a:latin typeface="Arial" panose="020B0604020202020204" pitchFamily="34" charset="0"/>
            </a:rPr>
            <a:t>    održavanja   </a:t>
          </a:r>
          <a:endParaRPr lang="nb-NO" altLang="x-none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nb-NO" altLang="x-none" b="1" dirty="0">
              <a:solidFill>
                <a:schemeClr val="tx1"/>
              </a:solidFill>
              <a:latin typeface="Arial" panose="020B0604020202020204" pitchFamily="34" charset="0"/>
            </a:rPr>
            <a:t>      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5967869" y="1851536"/>
        <a:ext cx="1233031" cy="616515"/>
      </dsp:txXfrm>
    </dsp:sp>
    <dsp:sp modelId="{A8D0F69F-26D7-4627-AF03-FADA340B2372}">
      <dsp:nvSpPr>
        <dsp:cNvPr id="27" name="Rectangles 26"/>
        <dsp:cNvSpPr/>
      </dsp:nvSpPr>
      <dsp:spPr bwMode="white">
        <a:xfrm>
          <a:off x="5967869" y="2726988"/>
          <a:ext cx="1233031" cy="616515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7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Održavanje opreme i uređaja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5967869" y="2726988"/>
        <a:ext cx="1233031" cy="616515"/>
      </dsp:txXfrm>
    </dsp:sp>
    <dsp:sp modelId="{E966393C-5F72-4918-95B6-2D1A747C97A5}">
      <dsp:nvSpPr>
        <dsp:cNvPr id="4" name="Rectangles 3" hidden="1"/>
        <dsp:cNvSpPr/>
      </dsp:nvSpPr>
      <dsp:spPr>
        <a:xfrm>
          <a:off x="4343351" y="976084"/>
          <a:ext cx="246606" cy="616515"/>
        </a:xfrm>
        <a:prstGeom prst="rect">
          <a:avLst/>
        </a:prstGeom>
      </dsp:spPr>
      <dsp:txXfrm>
        <a:off x="4343351" y="976084"/>
        <a:ext cx="246606" cy="616515"/>
      </dsp:txXfrm>
    </dsp:sp>
    <dsp:sp modelId="{2DC8F69C-FD34-4742-A200-55F9A3CD7269}">
      <dsp:nvSpPr>
        <dsp:cNvPr id="7" name="Rectangles 6" hidden="1"/>
        <dsp:cNvSpPr/>
      </dsp:nvSpPr>
      <dsp:spPr>
        <a:xfrm>
          <a:off x="1732408" y="1851536"/>
          <a:ext cx="246606" cy="616515"/>
        </a:xfrm>
        <a:prstGeom prst="rect">
          <a:avLst/>
        </a:prstGeom>
      </dsp:spPr>
      <dsp:txXfrm>
        <a:off x="1732408" y="1851536"/>
        <a:ext cx="246606" cy="616515"/>
      </dsp:txXfrm>
    </dsp:sp>
    <dsp:sp modelId="{8093B0C7-1E31-4EC0-91C6-5C2667E44B97}">
      <dsp:nvSpPr>
        <dsp:cNvPr id="10" name="Rectangles 9" hidden="1"/>
        <dsp:cNvSpPr/>
      </dsp:nvSpPr>
      <dsp:spPr>
        <a:xfrm>
          <a:off x="0" y="2726988"/>
          <a:ext cx="246606" cy="616515"/>
        </a:xfrm>
        <a:prstGeom prst="rect">
          <a:avLst/>
        </a:prstGeom>
      </dsp:spPr>
      <dsp:txXfrm>
        <a:off x="0" y="2726988"/>
        <a:ext cx="246606" cy="616515"/>
      </dsp:txXfrm>
    </dsp:sp>
    <dsp:sp modelId="{ECB1388E-A13E-4B3D-8A6A-4F0D68CA03F7}">
      <dsp:nvSpPr>
        <dsp:cNvPr id="13" name="Rectangles 12" hidden="1"/>
        <dsp:cNvSpPr/>
      </dsp:nvSpPr>
      <dsp:spPr>
        <a:xfrm>
          <a:off x="1491967" y="2726988"/>
          <a:ext cx="246606" cy="616515"/>
        </a:xfrm>
        <a:prstGeom prst="rect">
          <a:avLst/>
        </a:prstGeom>
      </dsp:spPr>
      <dsp:txXfrm>
        <a:off x="1491967" y="2726988"/>
        <a:ext cx="246606" cy="616515"/>
      </dsp:txXfrm>
    </dsp:sp>
    <dsp:sp modelId="{E2D14A77-21EC-4AB5-A811-9D8AF88B19D1}">
      <dsp:nvSpPr>
        <dsp:cNvPr id="16" name="Rectangles 15" hidden="1"/>
        <dsp:cNvSpPr/>
      </dsp:nvSpPr>
      <dsp:spPr>
        <a:xfrm>
          <a:off x="4716343" y="1851536"/>
          <a:ext cx="246606" cy="616515"/>
        </a:xfrm>
        <a:prstGeom prst="rect">
          <a:avLst/>
        </a:prstGeom>
      </dsp:spPr>
      <dsp:txXfrm>
        <a:off x="4716343" y="1851536"/>
        <a:ext cx="246606" cy="616515"/>
      </dsp:txXfrm>
    </dsp:sp>
    <dsp:sp modelId="{5B5FA83A-4C61-433B-B82E-DE2FFAF68E52}">
      <dsp:nvSpPr>
        <dsp:cNvPr id="19" name="Rectangles 18" hidden="1"/>
        <dsp:cNvSpPr/>
      </dsp:nvSpPr>
      <dsp:spPr>
        <a:xfrm>
          <a:off x="2983935" y="2726988"/>
          <a:ext cx="246606" cy="616515"/>
        </a:xfrm>
        <a:prstGeom prst="rect">
          <a:avLst/>
        </a:prstGeom>
      </dsp:spPr>
      <dsp:txXfrm>
        <a:off x="2983935" y="2726988"/>
        <a:ext cx="246606" cy="616515"/>
      </dsp:txXfrm>
    </dsp:sp>
    <dsp:sp modelId="{D617EDD6-08EA-4ECF-88EC-C2666D99DF41}">
      <dsp:nvSpPr>
        <dsp:cNvPr id="22" name="Rectangles 21" hidden="1"/>
        <dsp:cNvSpPr/>
      </dsp:nvSpPr>
      <dsp:spPr>
        <a:xfrm>
          <a:off x="4475902" y="2726988"/>
          <a:ext cx="246606" cy="616515"/>
        </a:xfrm>
        <a:prstGeom prst="rect">
          <a:avLst/>
        </a:prstGeom>
      </dsp:spPr>
      <dsp:txXfrm>
        <a:off x="4475902" y="2726988"/>
        <a:ext cx="246606" cy="616515"/>
      </dsp:txXfrm>
    </dsp:sp>
    <dsp:sp modelId="{AA8BECA7-4925-4B6A-9821-74FB517C33AD}">
      <dsp:nvSpPr>
        <dsp:cNvPr id="25" name="Rectangles 24" hidden="1"/>
        <dsp:cNvSpPr/>
      </dsp:nvSpPr>
      <dsp:spPr>
        <a:xfrm>
          <a:off x="6954294" y="1851536"/>
          <a:ext cx="246606" cy="616515"/>
        </a:xfrm>
        <a:prstGeom prst="rect">
          <a:avLst/>
        </a:prstGeom>
      </dsp:spPr>
      <dsp:txXfrm>
        <a:off x="6954294" y="1851536"/>
        <a:ext cx="246606" cy="616515"/>
      </dsp:txXfrm>
    </dsp:sp>
    <dsp:sp modelId="{CCF26DC6-087A-4EA3-A24B-E165314C20F9}">
      <dsp:nvSpPr>
        <dsp:cNvPr id="28" name="Rectangles 27" hidden="1"/>
        <dsp:cNvSpPr/>
      </dsp:nvSpPr>
      <dsp:spPr>
        <a:xfrm>
          <a:off x="5967869" y="2726988"/>
          <a:ext cx="246606" cy="616515"/>
        </a:xfrm>
        <a:prstGeom prst="rect">
          <a:avLst/>
        </a:prstGeom>
      </dsp:spPr>
      <dsp:txXfrm>
        <a:off x="5967869" y="2726988"/>
        <a:ext cx="246606" cy="61651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oup 1"/>
      <dsp:cNvGrpSpPr/>
    </dsp:nvGrpSpPr>
    <dsp:grpSpPr>
      <a:xfrm>
        <a:off x="0" y="0"/>
        <a:ext cx="8229600" cy="3557588"/>
        <a:chOff x="0" y="0"/>
        <a:chExt cx="8229600" cy="3557588"/>
      </a:xfrm>
    </dsp:grpSpPr>
    <dsp:sp modelId="{DE42882B-6610-4887-88BE-A4415C0DAE3F}">
      <dsp:nvSpPr>
        <dsp:cNvPr id="5" name="Freeform 4"/>
        <dsp:cNvSpPr/>
      </dsp:nvSpPr>
      <dsp:spPr bwMode="white">
        <a:xfrm>
          <a:off x="1100933" y="1320487"/>
          <a:ext cx="3315254" cy="209227"/>
        </a:xfrm>
        <a:custGeom>
          <a:avLst/>
          <a:gdLst/>
          <a:ahLst/>
          <a:cxnLst/>
          <a:pathLst>
            <a:path w="5221" h="329">
              <a:moveTo>
                <a:pt x="5221" y="0"/>
              </a:moveTo>
              <a:lnTo>
                <a:pt x="5221" y="165"/>
              </a:lnTo>
              <a:lnTo>
                <a:pt x="0" y="165"/>
              </a:lnTo>
              <a:lnTo>
                <a:pt x="0" y="329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100933" y="1320487"/>
        <a:ext cx="3315254" cy="209227"/>
      </dsp:txXfrm>
    </dsp:sp>
    <dsp:sp modelId="{0712B20E-0820-4554-839F-31D50DD68DA3}">
      <dsp:nvSpPr>
        <dsp:cNvPr id="8" name="Freeform 7"/>
        <dsp:cNvSpPr/>
      </dsp:nvSpPr>
      <dsp:spPr bwMode="white">
        <a:xfrm>
          <a:off x="498160" y="2027874"/>
          <a:ext cx="602773" cy="209227"/>
        </a:xfrm>
        <a:custGeom>
          <a:avLst/>
          <a:gdLst/>
          <a:ahLst/>
          <a:cxnLst/>
          <a:pathLst>
            <a:path w="949" h="329">
              <a:moveTo>
                <a:pt x="949" y="0"/>
              </a:moveTo>
              <a:lnTo>
                <a:pt x="949" y="165"/>
              </a:lnTo>
              <a:lnTo>
                <a:pt x="0" y="165"/>
              </a:lnTo>
              <a:lnTo>
                <a:pt x="0" y="329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498160" y="2027874"/>
        <a:ext cx="602773" cy="209227"/>
      </dsp:txXfrm>
    </dsp:sp>
    <dsp:sp modelId="{EDAD32EE-27E8-4351-A5DE-8F19A6BF47AB}">
      <dsp:nvSpPr>
        <dsp:cNvPr id="11" name="Freeform 10"/>
        <dsp:cNvSpPr/>
      </dsp:nvSpPr>
      <dsp:spPr bwMode="white">
        <a:xfrm>
          <a:off x="1100933" y="2027874"/>
          <a:ext cx="602773" cy="209227"/>
        </a:xfrm>
        <a:custGeom>
          <a:avLst/>
          <a:gdLst/>
          <a:ahLst/>
          <a:cxnLst/>
          <a:pathLst>
            <a:path w="949" h="329">
              <a:moveTo>
                <a:pt x="0" y="0"/>
              </a:moveTo>
              <a:lnTo>
                <a:pt x="0" y="165"/>
              </a:lnTo>
              <a:lnTo>
                <a:pt x="949" y="165"/>
              </a:lnTo>
              <a:lnTo>
                <a:pt x="949" y="329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100933" y="2027874"/>
        <a:ext cx="602773" cy="209227"/>
      </dsp:txXfrm>
    </dsp:sp>
    <dsp:sp modelId="{1567D984-BC50-47B2-B4B5-2F5E97348FEF}">
      <dsp:nvSpPr>
        <dsp:cNvPr id="14" name="Freeform 13"/>
        <dsp:cNvSpPr/>
      </dsp:nvSpPr>
      <dsp:spPr bwMode="white">
        <a:xfrm>
          <a:off x="3512027" y="1320487"/>
          <a:ext cx="904160" cy="209227"/>
        </a:xfrm>
        <a:custGeom>
          <a:avLst/>
          <a:gdLst/>
          <a:ahLst/>
          <a:cxnLst/>
          <a:pathLst>
            <a:path w="1424" h="329">
              <a:moveTo>
                <a:pt x="1424" y="0"/>
              </a:moveTo>
              <a:lnTo>
                <a:pt x="1424" y="165"/>
              </a:lnTo>
              <a:lnTo>
                <a:pt x="0" y="165"/>
              </a:lnTo>
              <a:lnTo>
                <a:pt x="0" y="329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3512027" y="1320487"/>
        <a:ext cx="904160" cy="209227"/>
      </dsp:txXfrm>
    </dsp:sp>
    <dsp:sp modelId="{9AEB7353-A505-4505-BE8E-819A6DDD8D46}">
      <dsp:nvSpPr>
        <dsp:cNvPr id="17" name="Freeform 16"/>
        <dsp:cNvSpPr/>
      </dsp:nvSpPr>
      <dsp:spPr bwMode="white">
        <a:xfrm>
          <a:off x="2909253" y="2027874"/>
          <a:ext cx="602773" cy="209227"/>
        </a:xfrm>
        <a:custGeom>
          <a:avLst/>
          <a:gdLst/>
          <a:ahLst/>
          <a:cxnLst/>
          <a:pathLst>
            <a:path w="949" h="329">
              <a:moveTo>
                <a:pt x="949" y="0"/>
              </a:moveTo>
              <a:lnTo>
                <a:pt x="949" y="165"/>
              </a:lnTo>
              <a:lnTo>
                <a:pt x="0" y="165"/>
              </a:lnTo>
              <a:lnTo>
                <a:pt x="0" y="329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2909253" y="2027874"/>
        <a:ext cx="602773" cy="209227"/>
      </dsp:txXfrm>
    </dsp:sp>
    <dsp:sp modelId="{017CDCCB-C522-42A2-8ED8-B8320E838510}">
      <dsp:nvSpPr>
        <dsp:cNvPr id="20" name="Freeform 19"/>
        <dsp:cNvSpPr/>
      </dsp:nvSpPr>
      <dsp:spPr bwMode="white">
        <a:xfrm>
          <a:off x="3512027" y="2027874"/>
          <a:ext cx="602773" cy="209227"/>
        </a:xfrm>
        <a:custGeom>
          <a:avLst/>
          <a:gdLst/>
          <a:ahLst/>
          <a:cxnLst/>
          <a:pathLst>
            <a:path w="949" h="329">
              <a:moveTo>
                <a:pt x="0" y="0"/>
              </a:moveTo>
              <a:lnTo>
                <a:pt x="0" y="165"/>
              </a:lnTo>
              <a:lnTo>
                <a:pt x="949" y="165"/>
              </a:lnTo>
              <a:lnTo>
                <a:pt x="949" y="329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3512027" y="2027874"/>
        <a:ext cx="602773" cy="209227"/>
      </dsp:txXfrm>
    </dsp:sp>
    <dsp:sp modelId="{DA6F1627-92A1-4BBB-9077-A5FD9D512D21}">
      <dsp:nvSpPr>
        <dsp:cNvPr id="23" name="Freeform 22"/>
        <dsp:cNvSpPr/>
      </dsp:nvSpPr>
      <dsp:spPr bwMode="white">
        <a:xfrm>
          <a:off x="4416187" y="1320487"/>
          <a:ext cx="1506933" cy="209227"/>
        </a:xfrm>
        <a:custGeom>
          <a:avLst/>
          <a:gdLst/>
          <a:ahLst/>
          <a:cxnLst/>
          <a:pathLst>
            <a:path w="2373" h="329">
              <a:moveTo>
                <a:pt x="0" y="0"/>
              </a:moveTo>
              <a:lnTo>
                <a:pt x="0" y="165"/>
              </a:lnTo>
              <a:lnTo>
                <a:pt x="2373" y="165"/>
              </a:lnTo>
              <a:lnTo>
                <a:pt x="2373" y="329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4416187" y="1320487"/>
        <a:ext cx="1506933" cy="209227"/>
      </dsp:txXfrm>
    </dsp:sp>
    <dsp:sp modelId="{36B52860-100E-4B80-8170-28092ECD9A67}">
      <dsp:nvSpPr>
        <dsp:cNvPr id="26" name="Freeform 25"/>
        <dsp:cNvSpPr/>
      </dsp:nvSpPr>
      <dsp:spPr bwMode="white">
        <a:xfrm>
          <a:off x="5320347" y="2027874"/>
          <a:ext cx="602773" cy="209227"/>
        </a:xfrm>
        <a:custGeom>
          <a:avLst/>
          <a:gdLst/>
          <a:ahLst/>
          <a:cxnLst/>
          <a:pathLst>
            <a:path w="949" h="329">
              <a:moveTo>
                <a:pt x="949" y="0"/>
              </a:moveTo>
              <a:lnTo>
                <a:pt x="949" y="165"/>
              </a:lnTo>
              <a:lnTo>
                <a:pt x="0" y="165"/>
              </a:lnTo>
              <a:lnTo>
                <a:pt x="0" y="329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5320347" y="2027874"/>
        <a:ext cx="602773" cy="209227"/>
      </dsp:txXfrm>
    </dsp:sp>
    <dsp:sp modelId="{E6132102-C10E-4BDE-8F9E-0CEA8A3F6559}">
      <dsp:nvSpPr>
        <dsp:cNvPr id="29" name="Freeform 28"/>
        <dsp:cNvSpPr/>
      </dsp:nvSpPr>
      <dsp:spPr bwMode="white">
        <a:xfrm>
          <a:off x="5923120" y="2027874"/>
          <a:ext cx="602773" cy="209227"/>
        </a:xfrm>
        <a:custGeom>
          <a:avLst/>
          <a:gdLst/>
          <a:ahLst/>
          <a:cxnLst/>
          <a:pathLst>
            <a:path w="949" h="329">
              <a:moveTo>
                <a:pt x="0" y="0"/>
              </a:moveTo>
              <a:lnTo>
                <a:pt x="0" y="165"/>
              </a:lnTo>
              <a:lnTo>
                <a:pt x="949" y="165"/>
              </a:lnTo>
              <a:lnTo>
                <a:pt x="949" y="329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5923120" y="2027874"/>
        <a:ext cx="602773" cy="209227"/>
      </dsp:txXfrm>
    </dsp:sp>
    <dsp:sp modelId="{F9DAE372-962E-45DE-83E2-9E119670CFCE}">
      <dsp:nvSpPr>
        <dsp:cNvPr id="32" name="Freeform 31"/>
        <dsp:cNvSpPr/>
      </dsp:nvSpPr>
      <dsp:spPr bwMode="white">
        <a:xfrm>
          <a:off x="4416187" y="1320487"/>
          <a:ext cx="3315254" cy="209227"/>
        </a:xfrm>
        <a:custGeom>
          <a:avLst/>
          <a:gdLst/>
          <a:ahLst/>
          <a:cxnLst/>
          <a:pathLst>
            <a:path w="5221" h="329">
              <a:moveTo>
                <a:pt x="0" y="0"/>
              </a:moveTo>
              <a:lnTo>
                <a:pt x="0" y="165"/>
              </a:lnTo>
              <a:lnTo>
                <a:pt x="5221" y="165"/>
              </a:lnTo>
              <a:lnTo>
                <a:pt x="5221" y="329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4416187" y="1320487"/>
        <a:ext cx="3315254" cy="209227"/>
      </dsp:txXfrm>
    </dsp:sp>
    <dsp:sp modelId="{C9CF3799-7E85-4E42-BF2F-F759F2DFAF24}">
      <dsp:nvSpPr>
        <dsp:cNvPr id="35" name="Freeform 34"/>
        <dsp:cNvSpPr/>
      </dsp:nvSpPr>
      <dsp:spPr bwMode="white">
        <a:xfrm>
          <a:off x="7731440" y="2027874"/>
          <a:ext cx="0" cy="209227"/>
        </a:xfrm>
        <a:custGeom>
          <a:avLst/>
          <a:gdLst/>
          <a:ahLst/>
          <a:cxnLst/>
          <a:pathLst>
            <a:path h="329">
              <a:moveTo>
                <a:pt x="0" y="0"/>
              </a:moveTo>
              <a:lnTo>
                <a:pt x="0" y="329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7731440" y="2027874"/>
        <a:ext cx="0" cy="209227"/>
      </dsp:txXfrm>
    </dsp:sp>
    <dsp:sp modelId="{08267926-4A60-48A1-8F02-3C8F42923F71}">
      <dsp:nvSpPr>
        <dsp:cNvPr id="3" name="Rectangles 2"/>
        <dsp:cNvSpPr/>
      </dsp:nvSpPr>
      <dsp:spPr bwMode="white">
        <a:xfrm>
          <a:off x="3918027" y="822327"/>
          <a:ext cx="996320" cy="498160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800"/>
          </a:lvl1pPr>
          <a:lvl2pPr marL="57150" indent="-57150" algn="ctr">
            <a:defRPr sz="600"/>
          </a:lvl2pPr>
          <a:lvl3pPr marL="114300" indent="-57150" algn="ctr">
            <a:defRPr sz="600"/>
          </a:lvl3pPr>
          <a:lvl4pPr marL="171450" indent="-57150" algn="ctr">
            <a:defRPr sz="600"/>
          </a:lvl4pPr>
          <a:lvl5pPr marL="228600" indent="-57150" algn="ctr">
            <a:defRPr sz="600"/>
          </a:lvl5pPr>
          <a:lvl6pPr marL="285750" indent="-57150" algn="ctr">
            <a:defRPr sz="600"/>
          </a:lvl6pPr>
          <a:lvl7pPr marL="342900" indent="-57150" algn="ctr">
            <a:defRPr sz="600"/>
          </a:lvl7pPr>
          <a:lvl8pPr marL="400050" indent="-57150" algn="ctr">
            <a:defRPr sz="600"/>
          </a:lvl8pPr>
          <a:lvl9pPr marL="457200" indent="-57150" algn="ctr">
            <a:defRPr sz="6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b="1" dirty="0">
              <a:solidFill>
                <a:schemeClr val="tx1"/>
              </a:solidFill>
              <a:latin typeface="Arial" panose="020B0604020202020204" pitchFamily="34" charset="0"/>
            </a:rPr>
            <a:t>SLUŽBA</a:t>
          </a:r>
          <a:endParaRPr lang="sr-Latn-CS" b="1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b="1" dirty="0">
              <a:solidFill>
                <a:schemeClr val="tx1"/>
              </a:solidFill>
              <a:latin typeface="Arial" panose="020B0604020202020204" pitchFamily="34" charset="0"/>
            </a:rPr>
            <a:t>Hotelsko </a:t>
          </a: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domaćinst 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3918027" y="822327"/>
        <a:ext cx="996320" cy="498160"/>
      </dsp:txXfrm>
    </dsp:sp>
    <dsp:sp modelId="{8966E733-4617-4CC2-9BCB-EA34C03A93E5}">
      <dsp:nvSpPr>
        <dsp:cNvPr id="6" name="Rectangles 5"/>
        <dsp:cNvSpPr/>
      </dsp:nvSpPr>
      <dsp:spPr bwMode="white">
        <a:xfrm>
          <a:off x="602773" y="1529714"/>
          <a:ext cx="996320" cy="498160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800"/>
          </a:lvl1pPr>
          <a:lvl2pPr marL="57150" indent="-57150" algn="ctr">
            <a:defRPr sz="600"/>
          </a:lvl2pPr>
          <a:lvl3pPr marL="114300" indent="-57150" algn="ctr">
            <a:defRPr sz="600"/>
          </a:lvl3pPr>
          <a:lvl4pPr marL="171450" indent="-57150" algn="ctr">
            <a:defRPr sz="600"/>
          </a:lvl4pPr>
          <a:lvl5pPr marL="228600" indent="-57150" algn="ctr">
            <a:defRPr sz="600"/>
          </a:lvl5pPr>
          <a:lvl6pPr marL="285750" indent="-57150" algn="ctr">
            <a:defRPr sz="600"/>
          </a:lvl6pPr>
          <a:lvl7pPr marL="342900" indent="-57150" algn="ctr">
            <a:defRPr sz="600"/>
          </a:lvl7pPr>
          <a:lvl8pPr marL="400050" indent="-57150" algn="ctr">
            <a:defRPr sz="600"/>
          </a:lvl8pPr>
          <a:lvl9pPr marL="457200" indent="-57150" algn="ctr">
            <a:defRPr sz="6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Odeljenje     održavanja higijene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Nadzornik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602773" y="1529714"/>
        <a:ext cx="996320" cy="498160"/>
      </dsp:txXfrm>
    </dsp:sp>
    <dsp:sp modelId="{7B70F655-B5EC-4F4A-BA1C-D48176FD2A7A}">
      <dsp:nvSpPr>
        <dsp:cNvPr id="9" name="Rectangles 8"/>
        <dsp:cNvSpPr/>
      </dsp:nvSpPr>
      <dsp:spPr bwMode="white">
        <a:xfrm>
          <a:off x="0" y="2237101"/>
          <a:ext cx="996320" cy="498160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800"/>
          </a:lvl1pPr>
          <a:lvl2pPr marL="57150" indent="-57150" algn="ctr">
            <a:defRPr sz="600"/>
          </a:lvl2pPr>
          <a:lvl3pPr marL="114300" indent="-57150" algn="ctr">
            <a:defRPr sz="600"/>
          </a:lvl3pPr>
          <a:lvl4pPr marL="171450" indent="-57150" algn="ctr">
            <a:defRPr sz="600"/>
          </a:lvl4pPr>
          <a:lvl5pPr marL="228600" indent="-57150" algn="ctr">
            <a:defRPr sz="600"/>
          </a:lvl5pPr>
          <a:lvl6pPr marL="285750" indent="-57150" algn="ctr">
            <a:defRPr sz="600"/>
          </a:lvl6pPr>
          <a:lvl7pPr marL="342900" indent="-57150" algn="ctr">
            <a:defRPr sz="600"/>
          </a:lvl7pPr>
          <a:lvl8pPr marL="400050" indent="-57150" algn="ctr">
            <a:defRPr sz="600"/>
          </a:lvl8pPr>
          <a:lvl9pPr marL="457200" indent="-57150" algn="ctr">
            <a:defRPr sz="6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Sobarice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0" y="2237101"/>
        <a:ext cx="996320" cy="498160"/>
      </dsp:txXfrm>
    </dsp:sp>
    <dsp:sp modelId="{11FDD8F7-D169-4933-BE62-38FA113FD0BD}">
      <dsp:nvSpPr>
        <dsp:cNvPr id="12" name="Rectangles 11"/>
        <dsp:cNvSpPr/>
      </dsp:nvSpPr>
      <dsp:spPr bwMode="white">
        <a:xfrm>
          <a:off x="1205547" y="2237101"/>
          <a:ext cx="996320" cy="498160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800"/>
          </a:lvl1pPr>
          <a:lvl2pPr marL="57150" indent="-57150" algn="ctr">
            <a:defRPr sz="600"/>
          </a:lvl2pPr>
          <a:lvl3pPr marL="114300" indent="-57150" algn="ctr">
            <a:defRPr sz="600"/>
          </a:lvl3pPr>
          <a:lvl4pPr marL="171450" indent="-57150" algn="ctr">
            <a:defRPr sz="600"/>
          </a:lvl4pPr>
          <a:lvl5pPr marL="228600" indent="-57150" algn="ctr">
            <a:defRPr sz="600"/>
          </a:lvl5pPr>
          <a:lvl6pPr marL="285750" indent="-57150" algn="ctr">
            <a:defRPr sz="600"/>
          </a:lvl6pPr>
          <a:lvl7pPr marL="342900" indent="-57150" algn="ctr">
            <a:defRPr sz="600"/>
          </a:lvl7pPr>
          <a:lvl8pPr marL="400050" indent="-57150" algn="ctr">
            <a:defRPr sz="600"/>
          </a:lvl8pPr>
          <a:lvl9pPr marL="457200" indent="-57150" algn="ctr">
            <a:defRPr sz="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Higijeničarke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1205547" y="2237101"/>
        <a:ext cx="996320" cy="498160"/>
      </dsp:txXfrm>
    </dsp:sp>
    <dsp:sp modelId="{C1C8D379-B43F-48D1-BE7A-C3413722C323}">
      <dsp:nvSpPr>
        <dsp:cNvPr id="15" name="Rectangles 14"/>
        <dsp:cNvSpPr/>
      </dsp:nvSpPr>
      <dsp:spPr bwMode="white">
        <a:xfrm>
          <a:off x="3013867" y="1529714"/>
          <a:ext cx="996320" cy="498160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800"/>
          </a:lvl1pPr>
          <a:lvl2pPr marL="57150" indent="-57150" algn="ctr">
            <a:defRPr sz="600"/>
          </a:lvl2pPr>
          <a:lvl3pPr marL="114300" indent="-57150" algn="ctr">
            <a:defRPr sz="600"/>
          </a:lvl3pPr>
          <a:lvl4pPr marL="171450" indent="-57150" algn="ctr">
            <a:defRPr sz="600"/>
          </a:lvl4pPr>
          <a:lvl5pPr marL="228600" indent="-57150" algn="ctr">
            <a:defRPr sz="600"/>
          </a:lvl5pPr>
          <a:lvl6pPr marL="285750" indent="-57150" algn="ctr">
            <a:defRPr sz="600"/>
          </a:lvl6pPr>
          <a:lvl7pPr marL="342900" indent="-57150" algn="ctr">
            <a:defRPr sz="600"/>
          </a:lvl7pPr>
          <a:lvl8pPr marL="400050" indent="-57150" algn="ctr">
            <a:defRPr sz="600"/>
          </a:lvl8pPr>
          <a:lvl9pPr marL="457200" indent="-57150" algn="ctr">
            <a:defRPr sz="6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Odeljenje 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za vešeraj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3013867" y="1529714"/>
        <a:ext cx="996320" cy="498160"/>
      </dsp:txXfrm>
    </dsp:sp>
    <dsp:sp modelId="{2DF8538F-C078-4EDF-B5B7-93E9F5CEAEA9}">
      <dsp:nvSpPr>
        <dsp:cNvPr id="18" name="Rectangles 17"/>
        <dsp:cNvSpPr/>
      </dsp:nvSpPr>
      <dsp:spPr bwMode="white">
        <a:xfrm>
          <a:off x="2411093" y="2237101"/>
          <a:ext cx="996320" cy="498160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800"/>
          </a:lvl1pPr>
          <a:lvl2pPr marL="57150" indent="-57150" algn="ctr">
            <a:defRPr sz="600"/>
          </a:lvl2pPr>
          <a:lvl3pPr marL="114300" indent="-57150" algn="ctr">
            <a:defRPr sz="600"/>
          </a:lvl3pPr>
          <a:lvl4pPr marL="171450" indent="-57150" algn="ctr">
            <a:defRPr sz="600"/>
          </a:lvl4pPr>
          <a:lvl5pPr marL="228600" indent="-57150" algn="ctr">
            <a:defRPr sz="600"/>
          </a:lvl5pPr>
          <a:lvl6pPr marL="285750" indent="-57150" algn="ctr">
            <a:defRPr sz="600"/>
          </a:lvl6pPr>
          <a:lvl7pPr marL="342900" indent="-57150" algn="ctr">
            <a:defRPr sz="600"/>
          </a:lvl7pPr>
          <a:lvl8pPr marL="400050" indent="-57150" algn="ctr">
            <a:defRPr sz="600"/>
          </a:lvl8pPr>
          <a:lvl9pPr marL="457200" indent="-57150" algn="ctr">
            <a:defRPr sz="6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Pralje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2411093" y="2237101"/>
        <a:ext cx="996320" cy="498160"/>
      </dsp:txXfrm>
    </dsp:sp>
    <dsp:sp modelId="{B6F24A02-7050-4995-827F-6AB67DA22E4E}">
      <dsp:nvSpPr>
        <dsp:cNvPr id="21" name="Rectangles 20"/>
        <dsp:cNvSpPr/>
      </dsp:nvSpPr>
      <dsp:spPr bwMode="white">
        <a:xfrm>
          <a:off x="3616640" y="2237101"/>
          <a:ext cx="996320" cy="498160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800"/>
          </a:lvl1pPr>
          <a:lvl2pPr marL="57150" indent="-57150" algn="ctr">
            <a:defRPr sz="600"/>
          </a:lvl2pPr>
          <a:lvl3pPr marL="114300" indent="-57150" algn="ctr">
            <a:defRPr sz="600"/>
          </a:lvl3pPr>
          <a:lvl4pPr marL="171450" indent="-57150" algn="ctr">
            <a:defRPr sz="600"/>
          </a:lvl4pPr>
          <a:lvl5pPr marL="228600" indent="-57150" algn="ctr">
            <a:defRPr sz="600"/>
          </a:lvl5pPr>
          <a:lvl6pPr marL="285750" indent="-57150" algn="ctr">
            <a:defRPr sz="600"/>
          </a:lvl6pPr>
          <a:lvl7pPr marL="342900" indent="-57150" algn="ctr">
            <a:defRPr sz="600"/>
          </a:lvl7pPr>
          <a:lvl8pPr marL="400050" indent="-57150" algn="ctr">
            <a:defRPr sz="600"/>
          </a:lvl8pPr>
          <a:lvl9pPr marL="457200" indent="-57150" algn="ctr">
            <a:defRPr sz="6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Peglanje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3616640" y="2237101"/>
        <a:ext cx="996320" cy="498160"/>
      </dsp:txXfrm>
    </dsp:sp>
    <dsp:sp modelId="{53165F00-A1DC-4745-B1A3-D115691ECEA0}">
      <dsp:nvSpPr>
        <dsp:cNvPr id="24" name="Rectangles 23"/>
        <dsp:cNvSpPr/>
      </dsp:nvSpPr>
      <dsp:spPr bwMode="white">
        <a:xfrm>
          <a:off x="5424960" y="1529714"/>
          <a:ext cx="996320" cy="498160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800"/>
          </a:lvl1pPr>
          <a:lvl2pPr marL="57150" indent="-57150" algn="ctr">
            <a:defRPr sz="600"/>
          </a:lvl2pPr>
          <a:lvl3pPr marL="114300" indent="-57150" algn="ctr">
            <a:defRPr sz="600"/>
          </a:lvl3pPr>
          <a:lvl4pPr marL="171450" indent="-57150" algn="ctr">
            <a:defRPr sz="600"/>
          </a:lvl4pPr>
          <a:lvl5pPr marL="228600" indent="-57150" algn="ctr">
            <a:defRPr sz="600"/>
          </a:lvl5pPr>
          <a:lvl6pPr marL="285750" indent="-57150" algn="ctr">
            <a:defRPr sz="600"/>
          </a:lvl6pPr>
          <a:lvl7pPr marL="342900" indent="-57150" algn="ctr">
            <a:defRPr sz="600"/>
          </a:lvl7pPr>
          <a:lvl8pPr marL="400050" indent="-57150" algn="ctr">
            <a:defRPr sz="600"/>
          </a:lvl8pPr>
          <a:lvl9pPr marL="457200" indent="-57150" algn="ctr">
            <a:defRPr sz="6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Odeljenje 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aranžiranja cveća 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5424960" y="1529714"/>
        <a:ext cx="996320" cy="498160"/>
      </dsp:txXfrm>
    </dsp:sp>
    <dsp:sp modelId="{1772D07D-370A-4B34-BEC6-CD7EF5B61CEF}">
      <dsp:nvSpPr>
        <dsp:cNvPr id="27" name="Rectangles 26"/>
        <dsp:cNvSpPr/>
      </dsp:nvSpPr>
      <dsp:spPr bwMode="white">
        <a:xfrm>
          <a:off x="4822187" y="2237101"/>
          <a:ext cx="996320" cy="498160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800"/>
          </a:lvl1pPr>
          <a:lvl2pPr marL="57150" indent="-57150" algn="ctr">
            <a:defRPr sz="600"/>
          </a:lvl2pPr>
          <a:lvl3pPr marL="114300" indent="-57150" algn="ctr">
            <a:defRPr sz="600"/>
          </a:lvl3pPr>
          <a:lvl4pPr marL="171450" indent="-57150" algn="ctr">
            <a:defRPr sz="600"/>
          </a:lvl4pPr>
          <a:lvl5pPr marL="228600" indent="-57150" algn="ctr">
            <a:defRPr sz="600"/>
          </a:lvl5pPr>
          <a:lvl6pPr marL="285750" indent="-57150" algn="ctr">
            <a:defRPr sz="600"/>
          </a:lvl6pPr>
          <a:lvl7pPr marL="342900" indent="-57150" algn="ctr">
            <a:defRPr sz="600"/>
          </a:lvl7pPr>
          <a:lvl8pPr marL="400050" indent="-57150" algn="ctr">
            <a:defRPr sz="600"/>
          </a:lvl8pPr>
          <a:lvl9pPr marL="457200" indent="-57150" algn="ctr">
            <a:defRPr sz="6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Aramžer cveća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4822187" y="2237101"/>
        <a:ext cx="996320" cy="498160"/>
      </dsp:txXfrm>
    </dsp:sp>
    <dsp:sp modelId="{C2BF7DD8-CA6A-41ED-AEFD-39ACC901248D}">
      <dsp:nvSpPr>
        <dsp:cNvPr id="30" name="Rectangles 29"/>
        <dsp:cNvSpPr/>
      </dsp:nvSpPr>
      <dsp:spPr bwMode="white">
        <a:xfrm>
          <a:off x="6027734" y="2237101"/>
          <a:ext cx="996320" cy="498160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800"/>
          </a:lvl1pPr>
          <a:lvl2pPr marL="57150" indent="-57150" algn="ctr">
            <a:defRPr sz="600"/>
          </a:lvl2pPr>
          <a:lvl3pPr marL="114300" indent="-57150" algn="ctr">
            <a:defRPr sz="600"/>
          </a:lvl3pPr>
          <a:lvl4pPr marL="171450" indent="-57150" algn="ctr">
            <a:defRPr sz="600"/>
          </a:lvl4pPr>
          <a:lvl5pPr marL="228600" indent="-57150" algn="ctr">
            <a:defRPr sz="600"/>
          </a:lvl5pPr>
          <a:lvl6pPr marL="285750" indent="-57150" algn="ctr">
            <a:defRPr sz="600"/>
          </a:lvl6pPr>
          <a:lvl7pPr marL="342900" indent="-57150" algn="ctr">
            <a:defRPr sz="600"/>
          </a:lvl7pPr>
          <a:lvl8pPr marL="400050" indent="-57150" algn="ctr">
            <a:defRPr sz="600"/>
          </a:lvl8pPr>
          <a:lvl9pPr marL="457200" indent="-57150" algn="ctr">
            <a:defRPr sz="6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Vrtlar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6027734" y="2237101"/>
        <a:ext cx="996320" cy="498160"/>
      </dsp:txXfrm>
    </dsp:sp>
    <dsp:sp modelId="{D7BCE133-161F-4B81-9AF9-5B45484602A1}">
      <dsp:nvSpPr>
        <dsp:cNvPr id="33" name="Rectangles 32"/>
        <dsp:cNvSpPr/>
      </dsp:nvSpPr>
      <dsp:spPr bwMode="white">
        <a:xfrm>
          <a:off x="7233280" y="1529714"/>
          <a:ext cx="996320" cy="498160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800"/>
          </a:lvl1pPr>
          <a:lvl2pPr marL="57150" indent="-57150" algn="ctr">
            <a:defRPr sz="600"/>
          </a:lvl2pPr>
          <a:lvl3pPr marL="114300" indent="-57150" algn="ctr">
            <a:defRPr sz="600"/>
          </a:lvl3pPr>
          <a:lvl4pPr marL="171450" indent="-57150" algn="ctr">
            <a:defRPr sz="600"/>
          </a:lvl4pPr>
          <a:lvl5pPr marL="228600" indent="-57150" algn="ctr">
            <a:defRPr sz="600"/>
          </a:lvl5pPr>
          <a:lvl6pPr marL="285750" indent="-57150" algn="ctr">
            <a:defRPr sz="600"/>
          </a:lvl6pPr>
          <a:lvl7pPr marL="342900" indent="-57150" algn="ctr">
            <a:defRPr sz="600"/>
          </a:lvl7pPr>
          <a:lvl8pPr marL="400050" indent="-57150" algn="ctr">
            <a:defRPr sz="600"/>
          </a:lvl8pPr>
          <a:lvl9pPr marL="457200" indent="-57150" algn="ctr">
            <a:defRPr sz="6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Odeljenje za opremanje pot. materij.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7233280" y="1529714"/>
        <a:ext cx="996320" cy="498160"/>
      </dsp:txXfrm>
    </dsp:sp>
    <dsp:sp modelId="{D2C9DAC0-2280-4E93-848E-9DEB53485EF2}">
      <dsp:nvSpPr>
        <dsp:cNvPr id="36" name="Rectangles 35"/>
        <dsp:cNvSpPr/>
      </dsp:nvSpPr>
      <dsp:spPr bwMode="white">
        <a:xfrm>
          <a:off x="7233280" y="2237101"/>
          <a:ext cx="996320" cy="498160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800"/>
          </a:lvl1pPr>
          <a:lvl2pPr marL="57150" indent="-57150" algn="ctr">
            <a:defRPr sz="600"/>
          </a:lvl2pPr>
          <a:lvl3pPr marL="114300" indent="-57150" algn="ctr">
            <a:defRPr sz="600"/>
          </a:lvl3pPr>
          <a:lvl4pPr marL="171450" indent="-57150" algn="ctr">
            <a:defRPr sz="600"/>
          </a:lvl4pPr>
          <a:lvl5pPr marL="228600" indent="-57150" algn="ctr">
            <a:defRPr sz="600"/>
          </a:lvl5pPr>
          <a:lvl6pPr marL="285750" indent="-57150" algn="ctr">
            <a:defRPr sz="600"/>
          </a:lvl6pPr>
          <a:lvl7pPr marL="342900" indent="-57150" algn="ctr">
            <a:defRPr sz="600"/>
          </a:lvl7pPr>
          <a:lvl8pPr marL="400050" indent="-57150" algn="ctr">
            <a:defRPr sz="600"/>
          </a:lvl8pPr>
          <a:lvl9pPr marL="457200" indent="-57150" algn="ctr">
            <a:defRPr sz="6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Pom radnici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7233280" y="2237101"/>
        <a:ext cx="996320" cy="498160"/>
      </dsp:txXfrm>
    </dsp:sp>
    <dsp:sp modelId="{AA557375-325B-4587-B69E-44629B1C364C}">
      <dsp:nvSpPr>
        <dsp:cNvPr id="4" name="Rectangles 3" hidden="1"/>
        <dsp:cNvSpPr/>
      </dsp:nvSpPr>
      <dsp:spPr>
        <a:xfrm>
          <a:off x="4715083" y="822327"/>
          <a:ext cx="199264" cy="498160"/>
        </a:xfrm>
        <a:prstGeom prst="rect">
          <a:avLst/>
        </a:prstGeom>
      </dsp:spPr>
      <dsp:txXfrm>
        <a:off x="4715083" y="822327"/>
        <a:ext cx="199264" cy="498160"/>
      </dsp:txXfrm>
    </dsp:sp>
    <dsp:sp modelId="{B7C79EF3-12B1-4346-BAB9-5EB791774B42}">
      <dsp:nvSpPr>
        <dsp:cNvPr id="7" name="Rectangles 6" hidden="1"/>
        <dsp:cNvSpPr/>
      </dsp:nvSpPr>
      <dsp:spPr>
        <a:xfrm>
          <a:off x="1399829" y="1529714"/>
          <a:ext cx="199264" cy="498160"/>
        </a:xfrm>
        <a:prstGeom prst="rect">
          <a:avLst/>
        </a:prstGeom>
      </dsp:spPr>
      <dsp:txXfrm>
        <a:off x="1399829" y="1529714"/>
        <a:ext cx="199264" cy="498160"/>
      </dsp:txXfrm>
    </dsp:sp>
    <dsp:sp modelId="{27BE46FC-760C-4802-A682-5056886E0182}">
      <dsp:nvSpPr>
        <dsp:cNvPr id="10" name="Rectangles 9" hidden="1"/>
        <dsp:cNvSpPr/>
      </dsp:nvSpPr>
      <dsp:spPr>
        <a:xfrm>
          <a:off x="0" y="2237101"/>
          <a:ext cx="199264" cy="498160"/>
        </a:xfrm>
        <a:prstGeom prst="rect">
          <a:avLst/>
        </a:prstGeom>
      </dsp:spPr>
      <dsp:txXfrm>
        <a:off x="0" y="2237101"/>
        <a:ext cx="199264" cy="498160"/>
      </dsp:txXfrm>
    </dsp:sp>
    <dsp:sp modelId="{EF40E0DA-FAB9-4773-A61D-FABA4DEC66CE}">
      <dsp:nvSpPr>
        <dsp:cNvPr id="13" name="Rectangles 12" hidden="1"/>
        <dsp:cNvSpPr/>
      </dsp:nvSpPr>
      <dsp:spPr>
        <a:xfrm>
          <a:off x="1205547" y="2237101"/>
          <a:ext cx="199264" cy="498160"/>
        </a:xfrm>
        <a:prstGeom prst="rect">
          <a:avLst/>
        </a:prstGeom>
      </dsp:spPr>
      <dsp:txXfrm>
        <a:off x="1205547" y="2237101"/>
        <a:ext cx="199264" cy="498160"/>
      </dsp:txXfrm>
    </dsp:sp>
    <dsp:sp modelId="{B68EC3FA-B245-45FB-A966-B1574E120BC0}">
      <dsp:nvSpPr>
        <dsp:cNvPr id="16" name="Rectangles 15" hidden="1"/>
        <dsp:cNvSpPr/>
      </dsp:nvSpPr>
      <dsp:spPr>
        <a:xfrm>
          <a:off x="3810923" y="1529714"/>
          <a:ext cx="199264" cy="498160"/>
        </a:xfrm>
        <a:prstGeom prst="rect">
          <a:avLst/>
        </a:prstGeom>
      </dsp:spPr>
      <dsp:txXfrm>
        <a:off x="3810923" y="1529714"/>
        <a:ext cx="199264" cy="498160"/>
      </dsp:txXfrm>
    </dsp:sp>
    <dsp:sp modelId="{A993EEF1-F6DE-4ECA-A07B-9B54C2552C3E}">
      <dsp:nvSpPr>
        <dsp:cNvPr id="19" name="Rectangles 18" hidden="1"/>
        <dsp:cNvSpPr/>
      </dsp:nvSpPr>
      <dsp:spPr>
        <a:xfrm>
          <a:off x="2411093" y="2237101"/>
          <a:ext cx="199264" cy="498160"/>
        </a:xfrm>
        <a:prstGeom prst="rect">
          <a:avLst/>
        </a:prstGeom>
      </dsp:spPr>
      <dsp:txXfrm>
        <a:off x="2411093" y="2237101"/>
        <a:ext cx="199264" cy="498160"/>
      </dsp:txXfrm>
    </dsp:sp>
    <dsp:sp modelId="{02D7C684-851D-477F-BACA-3958F052B0D1}">
      <dsp:nvSpPr>
        <dsp:cNvPr id="22" name="Rectangles 21" hidden="1"/>
        <dsp:cNvSpPr/>
      </dsp:nvSpPr>
      <dsp:spPr>
        <a:xfrm>
          <a:off x="3616640" y="2237101"/>
          <a:ext cx="199264" cy="498160"/>
        </a:xfrm>
        <a:prstGeom prst="rect">
          <a:avLst/>
        </a:prstGeom>
      </dsp:spPr>
      <dsp:txXfrm>
        <a:off x="3616640" y="2237101"/>
        <a:ext cx="199264" cy="498160"/>
      </dsp:txXfrm>
    </dsp:sp>
    <dsp:sp modelId="{48DC43FE-3481-4B9C-B179-450E56A1FB8B}">
      <dsp:nvSpPr>
        <dsp:cNvPr id="25" name="Rectangles 24" hidden="1"/>
        <dsp:cNvSpPr/>
      </dsp:nvSpPr>
      <dsp:spPr>
        <a:xfrm>
          <a:off x="6222016" y="1529714"/>
          <a:ext cx="199264" cy="498160"/>
        </a:xfrm>
        <a:prstGeom prst="rect">
          <a:avLst/>
        </a:prstGeom>
      </dsp:spPr>
      <dsp:txXfrm>
        <a:off x="6222016" y="1529714"/>
        <a:ext cx="199264" cy="498160"/>
      </dsp:txXfrm>
    </dsp:sp>
    <dsp:sp modelId="{26833088-53F1-4D37-AB92-2B254F5746E1}">
      <dsp:nvSpPr>
        <dsp:cNvPr id="28" name="Rectangles 27" hidden="1"/>
        <dsp:cNvSpPr/>
      </dsp:nvSpPr>
      <dsp:spPr>
        <a:xfrm>
          <a:off x="4822187" y="2237101"/>
          <a:ext cx="199264" cy="498160"/>
        </a:xfrm>
        <a:prstGeom prst="rect">
          <a:avLst/>
        </a:prstGeom>
      </dsp:spPr>
      <dsp:txXfrm>
        <a:off x="4822187" y="2237101"/>
        <a:ext cx="199264" cy="498160"/>
      </dsp:txXfrm>
    </dsp:sp>
    <dsp:sp modelId="{B6E019FD-D434-4CCF-ABB3-91BF367D3A9A}">
      <dsp:nvSpPr>
        <dsp:cNvPr id="31" name="Rectangles 30" hidden="1"/>
        <dsp:cNvSpPr/>
      </dsp:nvSpPr>
      <dsp:spPr>
        <a:xfrm>
          <a:off x="6027734" y="2237101"/>
          <a:ext cx="199264" cy="498160"/>
        </a:xfrm>
        <a:prstGeom prst="rect">
          <a:avLst/>
        </a:prstGeom>
      </dsp:spPr>
      <dsp:txXfrm>
        <a:off x="6027734" y="2237101"/>
        <a:ext cx="199264" cy="498160"/>
      </dsp:txXfrm>
    </dsp:sp>
    <dsp:sp modelId="{7F46CBA9-592B-4726-876F-7AAB60DBC58E}">
      <dsp:nvSpPr>
        <dsp:cNvPr id="34" name="Rectangles 33" hidden="1"/>
        <dsp:cNvSpPr/>
      </dsp:nvSpPr>
      <dsp:spPr>
        <a:xfrm>
          <a:off x="8030336" y="1529714"/>
          <a:ext cx="199264" cy="498160"/>
        </a:xfrm>
        <a:prstGeom prst="rect">
          <a:avLst/>
        </a:prstGeom>
      </dsp:spPr>
      <dsp:txXfrm>
        <a:off x="8030336" y="1529714"/>
        <a:ext cx="199264" cy="498160"/>
      </dsp:txXfrm>
    </dsp:sp>
    <dsp:sp modelId="{A4242A2B-E755-4112-BE20-FE2D6EFEE60A}">
      <dsp:nvSpPr>
        <dsp:cNvPr id="37" name="Rectangles 36" hidden="1"/>
        <dsp:cNvSpPr/>
      </dsp:nvSpPr>
      <dsp:spPr>
        <a:xfrm>
          <a:off x="7233280" y="2237101"/>
          <a:ext cx="199264" cy="498160"/>
        </a:xfrm>
        <a:prstGeom prst="rect">
          <a:avLst/>
        </a:prstGeom>
      </dsp:spPr>
      <dsp:txXfrm>
        <a:off x="7233280" y="2237101"/>
        <a:ext cx="199264" cy="49816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oup 1"/>
      <dsp:cNvGrpSpPr/>
    </dsp:nvGrpSpPr>
    <dsp:grpSpPr>
      <a:xfrm>
        <a:off x="0" y="0"/>
        <a:ext cx="7354887" cy="4176713"/>
        <a:chOff x="0" y="0"/>
        <a:chExt cx="7354887" cy="4176713"/>
      </a:xfrm>
    </dsp:grpSpPr>
    <dsp:sp modelId="{45FAAFCF-A38B-45D3-AFF3-787B404E54BB}">
      <dsp:nvSpPr>
        <dsp:cNvPr id="5" name="Freeform 4"/>
        <dsp:cNvSpPr/>
      </dsp:nvSpPr>
      <dsp:spPr bwMode="white">
        <a:xfrm>
          <a:off x="1951413" y="753179"/>
          <a:ext cx="2416443" cy="1049883"/>
        </a:xfrm>
        <a:custGeom>
          <a:avLst/>
          <a:gdLst/>
          <a:ahLst/>
          <a:cxnLst/>
          <a:pathLst>
            <a:path w="3805" h="1653">
              <a:moveTo>
                <a:pt x="3805" y="0"/>
              </a:moveTo>
              <a:lnTo>
                <a:pt x="3805" y="1465"/>
              </a:lnTo>
              <a:lnTo>
                <a:pt x="0" y="1465"/>
              </a:lnTo>
              <a:lnTo>
                <a:pt x="0" y="1653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951413" y="753179"/>
        <a:ext cx="2416443" cy="1049883"/>
      </dsp:txXfrm>
    </dsp:sp>
    <dsp:sp modelId="{F100CF3B-1C2E-497D-A506-742C24AB4B55}">
      <dsp:nvSpPr>
        <dsp:cNvPr id="8" name="Freeform 7"/>
        <dsp:cNvSpPr/>
      </dsp:nvSpPr>
      <dsp:spPr bwMode="white">
        <a:xfrm>
          <a:off x="570589" y="2373651"/>
          <a:ext cx="1380824" cy="1049883"/>
        </a:xfrm>
        <a:custGeom>
          <a:avLst/>
          <a:gdLst/>
          <a:ahLst/>
          <a:cxnLst/>
          <a:pathLst>
            <a:path w="2175" h="1653">
              <a:moveTo>
                <a:pt x="2175" y="0"/>
              </a:moveTo>
              <a:lnTo>
                <a:pt x="2175" y="1465"/>
              </a:lnTo>
              <a:lnTo>
                <a:pt x="0" y="1465"/>
              </a:lnTo>
              <a:lnTo>
                <a:pt x="0" y="1653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570589" y="2373651"/>
        <a:ext cx="1380824" cy="1049883"/>
      </dsp:txXfrm>
    </dsp:sp>
    <dsp:sp modelId="{8FB8247D-07FC-4EBC-9203-8FD31E93A0F4}">
      <dsp:nvSpPr>
        <dsp:cNvPr id="11" name="Freeform 10"/>
        <dsp:cNvSpPr/>
      </dsp:nvSpPr>
      <dsp:spPr bwMode="white">
        <a:xfrm>
          <a:off x="1951413" y="2373651"/>
          <a:ext cx="0" cy="1049883"/>
        </a:xfrm>
        <a:custGeom>
          <a:avLst/>
          <a:gdLst/>
          <a:ahLst/>
          <a:cxnLst/>
          <a:pathLst>
            <a:path h="1653">
              <a:moveTo>
                <a:pt x="0" y="0"/>
              </a:moveTo>
              <a:lnTo>
                <a:pt x="0" y="1653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951413" y="2373651"/>
        <a:ext cx="0" cy="1049883"/>
      </dsp:txXfrm>
    </dsp:sp>
    <dsp:sp modelId="{A04A2AF8-94A2-4DF8-B9B2-C79342B23F5F}">
      <dsp:nvSpPr>
        <dsp:cNvPr id="14" name="Freeform 13"/>
        <dsp:cNvSpPr/>
      </dsp:nvSpPr>
      <dsp:spPr bwMode="white">
        <a:xfrm>
          <a:off x="1951413" y="2373651"/>
          <a:ext cx="1380824" cy="1049883"/>
        </a:xfrm>
        <a:custGeom>
          <a:avLst/>
          <a:gdLst/>
          <a:ahLst/>
          <a:cxnLst/>
          <a:pathLst>
            <a:path w="2175" h="1653">
              <a:moveTo>
                <a:pt x="0" y="0"/>
              </a:moveTo>
              <a:lnTo>
                <a:pt x="0" y="1465"/>
              </a:lnTo>
              <a:lnTo>
                <a:pt x="2175" y="1465"/>
              </a:lnTo>
              <a:lnTo>
                <a:pt x="2175" y="1653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951413" y="2373651"/>
        <a:ext cx="1380824" cy="1049883"/>
      </dsp:txXfrm>
    </dsp:sp>
    <dsp:sp modelId="{8607601A-FAD7-461C-87A8-FB3C14127BE0}">
      <dsp:nvSpPr>
        <dsp:cNvPr id="17" name="Freeform 16"/>
        <dsp:cNvSpPr/>
      </dsp:nvSpPr>
      <dsp:spPr bwMode="white">
        <a:xfrm>
          <a:off x="1831589" y="2373651"/>
          <a:ext cx="119824" cy="524942"/>
        </a:xfrm>
        <a:custGeom>
          <a:avLst/>
          <a:gdLst/>
          <a:ahLst/>
          <a:cxnLst/>
          <a:pathLst>
            <a:path w="189" h="827">
              <a:moveTo>
                <a:pt x="189" y="0"/>
              </a:moveTo>
              <a:lnTo>
                <a:pt x="189" y="827"/>
              </a:lnTo>
              <a:lnTo>
                <a:pt x="0" y="827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831589" y="2373651"/>
        <a:ext cx="119824" cy="524942"/>
      </dsp:txXfrm>
    </dsp:sp>
    <dsp:sp modelId="{06FCA786-EBE2-4271-8B90-8024C90E3F78}">
      <dsp:nvSpPr>
        <dsp:cNvPr id="20" name="Freeform 19"/>
        <dsp:cNvSpPr/>
      </dsp:nvSpPr>
      <dsp:spPr bwMode="white">
        <a:xfrm>
          <a:off x="3332237" y="753179"/>
          <a:ext cx="1035618" cy="1049883"/>
        </a:xfrm>
        <a:custGeom>
          <a:avLst/>
          <a:gdLst/>
          <a:ahLst/>
          <a:cxnLst/>
          <a:pathLst>
            <a:path w="1631" h="1653">
              <a:moveTo>
                <a:pt x="1631" y="0"/>
              </a:moveTo>
              <a:lnTo>
                <a:pt x="1631" y="1465"/>
              </a:lnTo>
              <a:lnTo>
                <a:pt x="0" y="1465"/>
              </a:lnTo>
              <a:lnTo>
                <a:pt x="0" y="1653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3332237" y="753179"/>
        <a:ext cx="1035618" cy="1049883"/>
      </dsp:txXfrm>
    </dsp:sp>
    <dsp:sp modelId="{80DFB11B-BE3E-4A1C-AC81-B2AAD407AD54}">
      <dsp:nvSpPr>
        <dsp:cNvPr id="23" name="Freeform 22"/>
        <dsp:cNvSpPr/>
      </dsp:nvSpPr>
      <dsp:spPr bwMode="white">
        <a:xfrm>
          <a:off x="2641825" y="2373651"/>
          <a:ext cx="690412" cy="239647"/>
        </a:xfrm>
        <a:custGeom>
          <a:avLst/>
          <a:gdLst/>
          <a:ahLst/>
          <a:cxnLst/>
          <a:pathLst>
            <a:path w="1087" h="377">
              <a:moveTo>
                <a:pt x="1087" y="0"/>
              </a:moveTo>
              <a:lnTo>
                <a:pt x="1087" y="189"/>
              </a:lnTo>
              <a:lnTo>
                <a:pt x="0" y="189"/>
              </a:lnTo>
              <a:lnTo>
                <a:pt x="0" y="377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2641825" y="2373651"/>
        <a:ext cx="690412" cy="239647"/>
      </dsp:txXfrm>
    </dsp:sp>
    <dsp:sp modelId="{0C97BEF0-D916-490C-93E2-A859091EE607}">
      <dsp:nvSpPr>
        <dsp:cNvPr id="26" name="Freeform 25"/>
        <dsp:cNvSpPr/>
      </dsp:nvSpPr>
      <dsp:spPr bwMode="white">
        <a:xfrm>
          <a:off x="3332237" y="2373651"/>
          <a:ext cx="690412" cy="239647"/>
        </a:xfrm>
        <a:custGeom>
          <a:avLst/>
          <a:gdLst/>
          <a:ahLst/>
          <a:cxnLst/>
          <a:pathLst>
            <a:path w="1087" h="377">
              <a:moveTo>
                <a:pt x="0" y="0"/>
              </a:moveTo>
              <a:lnTo>
                <a:pt x="0" y="189"/>
              </a:lnTo>
              <a:lnTo>
                <a:pt x="1087" y="189"/>
              </a:lnTo>
              <a:lnTo>
                <a:pt x="1087" y="377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3332237" y="2373651"/>
        <a:ext cx="690412" cy="239647"/>
      </dsp:txXfrm>
    </dsp:sp>
    <dsp:sp modelId="{824EDDA7-C1DD-4E4A-B78C-833A1FBC89C8}">
      <dsp:nvSpPr>
        <dsp:cNvPr id="29" name="Freeform 28"/>
        <dsp:cNvSpPr/>
      </dsp:nvSpPr>
      <dsp:spPr bwMode="white">
        <a:xfrm>
          <a:off x="4367856" y="753179"/>
          <a:ext cx="1035618" cy="1049883"/>
        </a:xfrm>
        <a:custGeom>
          <a:avLst/>
          <a:gdLst/>
          <a:ahLst/>
          <a:cxnLst/>
          <a:pathLst>
            <a:path w="1631" h="1653">
              <a:moveTo>
                <a:pt x="0" y="0"/>
              </a:moveTo>
              <a:lnTo>
                <a:pt x="0" y="1465"/>
              </a:lnTo>
              <a:lnTo>
                <a:pt x="1631" y="1465"/>
              </a:lnTo>
              <a:lnTo>
                <a:pt x="1631" y="1653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4367856" y="753179"/>
        <a:ext cx="1035618" cy="1049883"/>
      </dsp:txXfrm>
    </dsp:sp>
    <dsp:sp modelId="{0FA1ACF4-7721-4936-9FF0-08F237F86662}">
      <dsp:nvSpPr>
        <dsp:cNvPr id="32" name="Freeform 31"/>
        <dsp:cNvSpPr/>
      </dsp:nvSpPr>
      <dsp:spPr bwMode="white">
        <a:xfrm>
          <a:off x="5403474" y="2373651"/>
          <a:ext cx="0" cy="239647"/>
        </a:xfrm>
        <a:custGeom>
          <a:avLst/>
          <a:gdLst/>
          <a:ahLst/>
          <a:cxnLst/>
          <a:pathLst>
            <a:path h="377">
              <a:moveTo>
                <a:pt x="0" y="0"/>
              </a:moveTo>
              <a:lnTo>
                <a:pt x="0" y="377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5403474" y="2373651"/>
        <a:ext cx="0" cy="239647"/>
      </dsp:txXfrm>
    </dsp:sp>
    <dsp:sp modelId="{C15C9982-02FC-491C-A40D-F22CD3FAE9C2}">
      <dsp:nvSpPr>
        <dsp:cNvPr id="35" name="Freeform 34"/>
        <dsp:cNvSpPr/>
      </dsp:nvSpPr>
      <dsp:spPr bwMode="white">
        <a:xfrm>
          <a:off x="4367856" y="753179"/>
          <a:ext cx="2416443" cy="1049883"/>
        </a:xfrm>
        <a:custGeom>
          <a:avLst/>
          <a:gdLst/>
          <a:ahLst/>
          <a:cxnLst/>
          <a:pathLst>
            <a:path w="3805" h="1653">
              <a:moveTo>
                <a:pt x="0" y="0"/>
              </a:moveTo>
              <a:lnTo>
                <a:pt x="0" y="1465"/>
              </a:lnTo>
              <a:lnTo>
                <a:pt x="3805" y="1465"/>
              </a:lnTo>
              <a:lnTo>
                <a:pt x="3805" y="1653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4367856" y="753179"/>
        <a:ext cx="2416443" cy="1049883"/>
      </dsp:txXfrm>
    </dsp:sp>
    <dsp:sp modelId="{9C5F8A55-10D6-4086-9463-BF6567E2F57D}">
      <dsp:nvSpPr>
        <dsp:cNvPr id="38" name="Freeform 37"/>
        <dsp:cNvSpPr/>
      </dsp:nvSpPr>
      <dsp:spPr bwMode="white">
        <a:xfrm>
          <a:off x="6784298" y="2373651"/>
          <a:ext cx="0" cy="239647"/>
        </a:xfrm>
        <a:custGeom>
          <a:avLst/>
          <a:gdLst/>
          <a:ahLst/>
          <a:cxnLst/>
          <a:pathLst>
            <a:path h="377">
              <a:moveTo>
                <a:pt x="0" y="0"/>
              </a:moveTo>
              <a:lnTo>
                <a:pt x="0" y="377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6784298" y="2373651"/>
        <a:ext cx="0" cy="239647"/>
      </dsp:txXfrm>
    </dsp:sp>
    <dsp:sp modelId="{ED9D36A1-68D8-4CDF-9D8F-BCF42E0FB4C5}">
      <dsp:nvSpPr>
        <dsp:cNvPr id="41" name="Freeform 40"/>
        <dsp:cNvSpPr/>
      </dsp:nvSpPr>
      <dsp:spPr bwMode="white">
        <a:xfrm>
          <a:off x="4248032" y="753179"/>
          <a:ext cx="119824" cy="524942"/>
        </a:xfrm>
        <a:custGeom>
          <a:avLst/>
          <a:gdLst/>
          <a:ahLst/>
          <a:cxnLst/>
          <a:pathLst>
            <a:path w="189" h="827">
              <a:moveTo>
                <a:pt x="189" y="0"/>
              </a:moveTo>
              <a:lnTo>
                <a:pt x="189" y="827"/>
              </a:lnTo>
              <a:lnTo>
                <a:pt x="0" y="827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4248032" y="753179"/>
        <a:ext cx="119824" cy="524942"/>
      </dsp:txXfrm>
    </dsp:sp>
    <dsp:sp modelId="{8A208066-A694-49FE-A430-94661F0E3668}">
      <dsp:nvSpPr>
        <dsp:cNvPr id="3" name="Rectangles 2"/>
        <dsp:cNvSpPr/>
      </dsp:nvSpPr>
      <dsp:spPr bwMode="white">
        <a:xfrm>
          <a:off x="3797267" y="182591"/>
          <a:ext cx="1141177" cy="57058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7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b="1" dirty="0">
              <a:solidFill>
                <a:schemeClr val="tx1"/>
              </a:solidFill>
              <a:latin typeface="Arial" panose="020B0604020202020204" pitchFamily="34" charset="0"/>
            </a:rPr>
            <a:t>SEKTOR - F&amp;B</a:t>
          </a:r>
          <a:endParaRPr lang="sr-Latn-CS" b="1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b="1" dirty="0">
              <a:solidFill>
                <a:schemeClr val="tx1"/>
              </a:solidFill>
              <a:latin typeface="Arial" panose="020B0604020202020204" pitchFamily="34" charset="0"/>
            </a:rPr>
            <a:t>    menadžer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3797267" y="182591"/>
        <a:ext cx="1141177" cy="570589"/>
      </dsp:txXfrm>
    </dsp:sp>
    <dsp:sp modelId="{6701665C-FD53-4DD3-83ED-8360574E1E8D}">
      <dsp:nvSpPr>
        <dsp:cNvPr id="6" name="Rectangles 5"/>
        <dsp:cNvSpPr/>
      </dsp:nvSpPr>
      <dsp:spPr bwMode="white">
        <a:xfrm>
          <a:off x="1380824" y="1803062"/>
          <a:ext cx="1141177" cy="57058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7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Kuhinjski blok, menadžer – upravnik/šef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1380824" y="1803062"/>
        <a:ext cx="1141177" cy="570589"/>
      </dsp:txXfrm>
    </dsp:sp>
    <dsp:sp modelId="{81ABF239-1DE3-4736-A67A-DF29A7BF1EDE}">
      <dsp:nvSpPr>
        <dsp:cNvPr id="9" name="Rectangles 8"/>
        <dsp:cNvSpPr/>
      </dsp:nvSpPr>
      <dsp:spPr bwMode="white">
        <a:xfrm>
          <a:off x="0" y="3423534"/>
          <a:ext cx="1141177" cy="57058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7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Pom. kuvari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0" y="3423534"/>
        <a:ext cx="1141177" cy="570589"/>
      </dsp:txXfrm>
    </dsp:sp>
    <dsp:sp modelId="{971A07B1-4DD1-4A4B-B5F8-C7A15F26A58F}">
      <dsp:nvSpPr>
        <dsp:cNvPr id="12" name="Rectangles 11"/>
        <dsp:cNvSpPr/>
      </dsp:nvSpPr>
      <dsp:spPr bwMode="white">
        <a:xfrm>
          <a:off x="1380824" y="3423534"/>
          <a:ext cx="1141177" cy="57058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7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Pekar,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poslastičar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1380824" y="3423534"/>
        <a:ext cx="1141177" cy="570589"/>
      </dsp:txXfrm>
    </dsp:sp>
    <dsp:sp modelId="{A03A3A92-71FE-4ED9-B975-054714CEBAB9}">
      <dsp:nvSpPr>
        <dsp:cNvPr id="15" name="Rectangles 14"/>
        <dsp:cNvSpPr/>
      </dsp:nvSpPr>
      <dsp:spPr bwMode="white">
        <a:xfrm>
          <a:off x="2761649" y="3423534"/>
          <a:ext cx="1141177" cy="57058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7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Pomoćno osoblje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2761649" y="3423534"/>
        <a:ext cx="1141177" cy="570589"/>
      </dsp:txXfrm>
    </dsp:sp>
    <dsp:sp modelId="{DA2CFD22-5EEC-4DD3-BF5F-21DB63898E40}">
      <dsp:nvSpPr>
        <dsp:cNvPr id="18" name="Rectangles 17"/>
        <dsp:cNvSpPr/>
      </dsp:nvSpPr>
      <dsp:spPr bwMode="white">
        <a:xfrm>
          <a:off x="690412" y="2613298"/>
          <a:ext cx="1141177" cy="57058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7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Glavni kuvar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690412" y="2613298"/>
        <a:ext cx="1141177" cy="570589"/>
      </dsp:txXfrm>
    </dsp:sp>
    <dsp:sp modelId="{C6453870-531A-4A2C-B043-193E462290DA}">
      <dsp:nvSpPr>
        <dsp:cNvPr id="21" name="Rectangles 20"/>
        <dsp:cNvSpPr/>
      </dsp:nvSpPr>
      <dsp:spPr bwMode="white">
        <a:xfrm>
          <a:off x="2761649" y="1803062"/>
          <a:ext cx="1141177" cy="57058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7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Restoran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menadžer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2761649" y="1803062"/>
        <a:ext cx="1141177" cy="570589"/>
      </dsp:txXfrm>
    </dsp:sp>
    <dsp:sp modelId="{7C99E6DE-9240-46CB-8FE4-CBAAF1D863AD}">
      <dsp:nvSpPr>
        <dsp:cNvPr id="24" name="Rectangles 23"/>
        <dsp:cNvSpPr/>
      </dsp:nvSpPr>
      <dsp:spPr bwMode="white">
        <a:xfrm>
          <a:off x="2071237" y="2613298"/>
          <a:ext cx="1141177" cy="57058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7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Šef sale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šef smene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2071237" y="2613298"/>
        <a:ext cx="1141177" cy="570589"/>
      </dsp:txXfrm>
    </dsp:sp>
    <dsp:sp modelId="{D005CD08-9660-4B37-ACE8-B40F07DF06A8}">
      <dsp:nvSpPr>
        <dsp:cNvPr id="27" name="Rectangles 26"/>
        <dsp:cNvSpPr/>
      </dsp:nvSpPr>
      <dsp:spPr bwMode="white">
        <a:xfrm>
          <a:off x="3452061" y="2613298"/>
          <a:ext cx="1141177" cy="57058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7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Konobari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pomoćni radnici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3452061" y="2613298"/>
        <a:ext cx="1141177" cy="570589"/>
      </dsp:txXfrm>
    </dsp:sp>
    <dsp:sp modelId="{7C49A482-B55C-4076-9B07-D41215D083C6}">
      <dsp:nvSpPr>
        <dsp:cNvPr id="30" name="Rectangles 29"/>
        <dsp:cNvSpPr/>
      </dsp:nvSpPr>
      <dsp:spPr bwMode="white">
        <a:xfrm>
          <a:off x="4832885" y="1803062"/>
          <a:ext cx="1141177" cy="57058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7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Rum servis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menadžer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4832885" y="1803062"/>
        <a:ext cx="1141177" cy="570589"/>
      </dsp:txXfrm>
    </dsp:sp>
    <dsp:sp modelId="{9D79F28E-2532-4405-96D8-63D25524ED35}">
      <dsp:nvSpPr>
        <dsp:cNvPr id="33" name="Rectangles 32"/>
        <dsp:cNvSpPr/>
      </dsp:nvSpPr>
      <dsp:spPr bwMode="white">
        <a:xfrm>
          <a:off x="4832885" y="2613298"/>
          <a:ext cx="1141177" cy="57058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7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Barmeni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4832885" y="2613298"/>
        <a:ext cx="1141177" cy="570589"/>
      </dsp:txXfrm>
    </dsp:sp>
    <dsp:sp modelId="{3C53C6E6-F42B-4BC1-85CB-9AF6E4C23FF4}">
      <dsp:nvSpPr>
        <dsp:cNvPr id="36" name="Rectangles 35"/>
        <dsp:cNvSpPr/>
      </dsp:nvSpPr>
      <dsp:spPr bwMode="white">
        <a:xfrm>
          <a:off x="6213710" y="1803062"/>
          <a:ext cx="1141177" cy="57058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7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Banket menadžer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6213710" y="1803062"/>
        <a:ext cx="1141177" cy="570589"/>
      </dsp:txXfrm>
    </dsp:sp>
    <dsp:sp modelId="{0F4276CC-89C0-4825-A732-42CA46AECEB4}">
      <dsp:nvSpPr>
        <dsp:cNvPr id="39" name="Rectangles 38"/>
        <dsp:cNvSpPr/>
      </dsp:nvSpPr>
      <dsp:spPr bwMode="white">
        <a:xfrm>
          <a:off x="6213710" y="2613298"/>
          <a:ext cx="1141177" cy="57058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7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Posluga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6213710" y="2613298"/>
        <a:ext cx="1141177" cy="570589"/>
      </dsp:txXfrm>
    </dsp:sp>
    <dsp:sp modelId="{6679C4F9-6F5F-4CB8-B0B8-A54F5F4FDF7F}">
      <dsp:nvSpPr>
        <dsp:cNvPr id="42" name="Rectangles 41"/>
        <dsp:cNvSpPr/>
      </dsp:nvSpPr>
      <dsp:spPr bwMode="white">
        <a:xfrm>
          <a:off x="3106855" y="992826"/>
          <a:ext cx="1141177" cy="570589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0" rIns="0" bIns="0" anchor="ctr" anchorCtr="0"/>
        <a:lstStyle>
          <a:lvl1pPr algn="ctr">
            <a:defRPr sz="7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Nabavka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r-Latn-CS" dirty="0">
              <a:solidFill>
                <a:schemeClr val="tx1"/>
              </a:solidFill>
              <a:latin typeface="Arial" panose="020B0604020202020204" pitchFamily="34" charset="0"/>
            </a:rPr>
            <a:t>robe i mater.</a:t>
          </a:r>
          <a:endParaRPr lang="sr-Latn-CS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3106855" y="992826"/>
        <a:ext cx="1141177" cy="570589"/>
      </dsp:txXfrm>
    </dsp:sp>
    <dsp:sp modelId="{2831837D-E27A-43BF-A4E1-71E1CC878CA6}">
      <dsp:nvSpPr>
        <dsp:cNvPr id="4" name="Rectangles 3" hidden="1"/>
        <dsp:cNvSpPr/>
      </dsp:nvSpPr>
      <dsp:spPr>
        <a:xfrm>
          <a:off x="4710209" y="182591"/>
          <a:ext cx="228235" cy="570589"/>
        </a:xfrm>
        <a:prstGeom prst="rect">
          <a:avLst/>
        </a:prstGeom>
      </dsp:spPr>
      <dsp:txXfrm>
        <a:off x="4710209" y="182591"/>
        <a:ext cx="228235" cy="570589"/>
      </dsp:txXfrm>
    </dsp:sp>
    <dsp:sp modelId="{818401B5-D633-477A-AA5E-E1FFC69A5053}">
      <dsp:nvSpPr>
        <dsp:cNvPr id="7" name="Rectangles 6" hidden="1"/>
        <dsp:cNvSpPr/>
      </dsp:nvSpPr>
      <dsp:spPr>
        <a:xfrm>
          <a:off x="2293766" y="1803062"/>
          <a:ext cx="228235" cy="570589"/>
        </a:xfrm>
        <a:prstGeom prst="rect">
          <a:avLst/>
        </a:prstGeom>
      </dsp:spPr>
      <dsp:txXfrm>
        <a:off x="2293766" y="1803062"/>
        <a:ext cx="228235" cy="570589"/>
      </dsp:txXfrm>
    </dsp:sp>
    <dsp:sp modelId="{B671DB89-0724-4993-BC4C-DB37303BE24B}">
      <dsp:nvSpPr>
        <dsp:cNvPr id="10" name="Rectangles 9" hidden="1"/>
        <dsp:cNvSpPr/>
      </dsp:nvSpPr>
      <dsp:spPr>
        <a:xfrm>
          <a:off x="0" y="3423534"/>
          <a:ext cx="228235" cy="570589"/>
        </a:xfrm>
        <a:prstGeom prst="rect">
          <a:avLst/>
        </a:prstGeom>
      </dsp:spPr>
      <dsp:txXfrm>
        <a:off x="0" y="3423534"/>
        <a:ext cx="228235" cy="570589"/>
      </dsp:txXfrm>
    </dsp:sp>
    <dsp:sp modelId="{C0A84D3E-D656-4FF1-9D52-D6F0063EC4FC}">
      <dsp:nvSpPr>
        <dsp:cNvPr id="13" name="Rectangles 12" hidden="1"/>
        <dsp:cNvSpPr/>
      </dsp:nvSpPr>
      <dsp:spPr>
        <a:xfrm>
          <a:off x="1380824" y="3423534"/>
          <a:ext cx="228235" cy="570589"/>
        </a:xfrm>
        <a:prstGeom prst="rect">
          <a:avLst/>
        </a:prstGeom>
      </dsp:spPr>
      <dsp:txXfrm>
        <a:off x="1380824" y="3423534"/>
        <a:ext cx="228235" cy="570589"/>
      </dsp:txXfrm>
    </dsp:sp>
    <dsp:sp modelId="{DFAA0553-8737-4D79-9BD5-6C6261D7FFE5}">
      <dsp:nvSpPr>
        <dsp:cNvPr id="16" name="Rectangles 15" hidden="1"/>
        <dsp:cNvSpPr/>
      </dsp:nvSpPr>
      <dsp:spPr>
        <a:xfrm>
          <a:off x="2761649" y="3423534"/>
          <a:ext cx="228235" cy="570589"/>
        </a:xfrm>
        <a:prstGeom prst="rect">
          <a:avLst/>
        </a:prstGeom>
      </dsp:spPr>
      <dsp:txXfrm>
        <a:off x="2761649" y="3423534"/>
        <a:ext cx="228235" cy="570589"/>
      </dsp:txXfrm>
    </dsp:sp>
    <dsp:sp modelId="{CF0B1F55-C3F6-4A28-8687-F6EA84CDC4A6}">
      <dsp:nvSpPr>
        <dsp:cNvPr id="19" name="Rectangles 18" hidden="1"/>
        <dsp:cNvSpPr/>
      </dsp:nvSpPr>
      <dsp:spPr>
        <a:xfrm>
          <a:off x="1603354" y="2613298"/>
          <a:ext cx="228235" cy="570589"/>
        </a:xfrm>
        <a:prstGeom prst="rect">
          <a:avLst/>
        </a:prstGeom>
      </dsp:spPr>
      <dsp:txXfrm>
        <a:off x="1603354" y="2613298"/>
        <a:ext cx="228235" cy="570589"/>
      </dsp:txXfrm>
    </dsp:sp>
    <dsp:sp modelId="{E03DACC1-4710-43F8-985B-9C05A4ADC986}">
      <dsp:nvSpPr>
        <dsp:cNvPr id="22" name="Rectangles 21" hidden="1"/>
        <dsp:cNvSpPr/>
      </dsp:nvSpPr>
      <dsp:spPr>
        <a:xfrm>
          <a:off x="3674591" y="1803062"/>
          <a:ext cx="228235" cy="570589"/>
        </a:xfrm>
        <a:prstGeom prst="rect">
          <a:avLst/>
        </a:prstGeom>
      </dsp:spPr>
      <dsp:txXfrm>
        <a:off x="3674591" y="1803062"/>
        <a:ext cx="228235" cy="570589"/>
      </dsp:txXfrm>
    </dsp:sp>
    <dsp:sp modelId="{C86E5C86-C56D-4E6A-BAFE-28311376CAB4}">
      <dsp:nvSpPr>
        <dsp:cNvPr id="25" name="Rectangles 24" hidden="1"/>
        <dsp:cNvSpPr/>
      </dsp:nvSpPr>
      <dsp:spPr>
        <a:xfrm>
          <a:off x="2071237" y="2613298"/>
          <a:ext cx="228235" cy="570589"/>
        </a:xfrm>
        <a:prstGeom prst="rect">
          <a:avLst/>
        </a:prstGeom>
      </dsp:spPr>
      <dsp:txXfrm>
        <a:off x="2071237" y="2613298"/>
        <a:ext cx="228235" cy="570589"/>
      </dsp:txXfrm>
    </dsp:sp>
    <dsp:sp modelId="{5BC6E38B-AC1F-45CF-9E75-388E03C0FB95}">
      <dsp:nvSpPr>
        <dsp:cNvPr id="28" name="Rectangles 27" hidden="1"/>
        <dsp:cNvSpPr/>
      </dsp:nvSpPr>
      <dsp:spPr>
        <a:xfrm>
          <a:off x="3452061" y="2613298"/>
          <a:ext cx="228235" cy="570589"/>
        </a:xfrm>
        <a:prstGeom prst="rect">
          <a:avLst/>
        </a:prstGeom>
      </dsp:spPr>
      <dsp:txXfrm>
        <a:off x="3452061" y="2613298"/>
        <a:ext cx="228235" cy="570589"/>
      </dsp:txXfrm>
    </dsp:sp>
    <dsp:sp modelId="{08EA0C2F-507F-46C5-8B92-8FD077F18570}">
      <dsp:nvSpPr>
        <dsp:cNvPr id="31" name="Rectangles 30" hidden="1"/>
        <dsp:cNvSpPr/>
      </dsp:nvSpPr>
      <dsp:spPr>
        <a:xfrm>
          <a:off x="5745827" y="1803062"/>
          <a:ext cx="228235" cy="570589"/>
        </a:xfrm>
        <a:prstGeom prst="rect">
          <a:avLst/>
        </a:prstGeom>
      </dsp:spPr>
      <dsp:txXfrm>
        <a:off x="5745827" y="1803062"/>
        <a:ext cx="228235" cy="570589"/>
      </dsp:txXfrm>
    </dsp:sp>
    <dsp:sp modelId="{6AD17526-C980-4B2E-A954-7AC8306D2C5A}">
      <dsp:nvSpPr>
        <dsp:cNvPr id="34" name="Rectangles 33" hidden="1"/>
        <dsp:cNvSpPr/>
      </dsp:nvSpPr>
      <dsp:spPr>
        <a:xfrm>
          <a:off x="4832885" y="2613298"/>
          <a:ext cx="228235" cy="570589"/>
        </a:xfrm>
        <a:prstGeom prst="rect">
          <a:avLst/>
        </a:prstGeom>
      </dsp:spPr>
      <dsp:txXfrm>
        <a:off x="4832885" y="2613298"/>
        <a:ext cx="228235" cy="570589"/>
      </dsp:txXfrm>
    </dsp:sp>
    <dsp:sp modelId="{000B6AFC-D51D-4442-8D20-07C0C8BC5332}">
      <dsp:nvSpPr>
        <dsp:cNvPr id="37" name="Rectangles 36" hidden="1"/>
        <dsp:cNvSpPr/>
      </dsp:nvSpPr>
      <dsp:spPr>
        <a:xfrm>
          <a:off x="7126652" y="1803062"/>
          <a:ext cx="228235" cy="570589"/>
        </a:xfrm>
        <a:prstGeom prst="rect">
          <a:avLst/>
        </a:prstGeom>
      </dsp:spPr>
      <dsp:txXfrm>
        <a:off x="7126652" y="1803062"/>
        <a:ext cx="228235" cy="570589"/>
      </dsp:txXfrm>
    </dsp:sp>
    <dsp:sp modelId="{F2093972-8B25-467D-9F02-1E044A8953F4}">
      <dsp:nvSpPr>
        <dsp:cNvPr id="40" name="Rectangles 39" hidden="1"/>
        <dsp:cNvSpPr/>
      </dsp:nvSpPr>
      <dsp:spPr>
        <a:xfrm>
          <a:off x="6213710" y="2613298"/>
          <a:ext cx="228235" cy="570589"/>
        </a:xfrm>
        <a:prstGeom prst="rect">
          <a:avLst/>
        </a:prstGeom>
      </dsp:spPr>
      <dsp:txXfrm>
        <a:off x="6213710" y="2613298"/>
        <a:ext cx="228235" cy="570589"/>
      </dsp:txXfrm>
    </dsp:sp>
    <dsp:sp modelId="{6B24A793-D848-433B-92EC-C11A5F2BD90D}">
      <dsp:nvSpPr>
        <dsp:cNvPr id="43" name="Rectangles 42" hidden="1"/>
        <dsp:cNvSpPr/>
      </dsp:nvSpPr>
      <dsp:spPr>
        <a:xfrm>
          <a:off x="4019797" y="992826"/>
          <a:ext cx="228235" cy="570589"/>
        </a:xfrm>
        <a:prstGeom prst="rect">
          <a:avLst/>
        </a:prstGeom>
      </dsp:spPr>
      <dsp:txXfrm>
        <a:off x="4019797" y="992826"/>
        <a:ext cx="228235" cy="5705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linDir" val="fromT"/>
                  <dgm:param type="chAlign" val="r"/>
                </dgm:alg>
              </dgm:if>
              <dgm:if name="Name23" func="var" arg="hierBranch" op="equ" val="r">
                <dgm:alg type="hierChild">
                  <dgm:param type="linDir" val="fromT"/>
                  <dgm:param type="chAlign" val="l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linDir" val="fromL"/>
                      <dgm:param type="chAlign" val="l"/>
                      <dgm:param type="secLinDir" val="fromT"/>
                      <dgm:param type="secChAlign" val="t"/>
                    </dgm:alg>
                  </dgm:if>
                  <dgm:else name="Name27">
                    <dgm:alg type="hierChild">
                      <dgm:param type="linDir" val="fromR"/>
                      <dgm:param type="chAlign" val="l"/>
                      <dgm:param type="secLinDir" val="fromT"/>
                      <dgm:param type="secChAlign" val="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srcNode" val="rootConnector"/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srcNode" val="rootConnector1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srcNode" val="rootConnector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85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89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05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linDir" val="fromL"/>
                  <dgm:param type="chAlign" val="l"/>
                  <dgm:param type="secLinDir" val="fromT"/>
                  <dgm:param type="secChAlign" val="t"/>
                </dgm:alg>
              </dgm:if>
              <dgm:else name="Name109">
                <dgm:alg type="hierChild">
                  <dgm:param type="linDir" val="fromR"/>
                  <dgm:param type="chAlign" val="l"/>
                  <dgm:param type="secLinDir" val="fromT"/>
                  <dgm:param type="secChAlign" val="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129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133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46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linDir" val="fromT"/>
                  <dgm:param type="chAlign" val="r"/>
                </dgm:alg>
              </dgm:if>
              <dgm:if name="Name23" func="var" arg="hierBranch" op="equ" val="r">
                <dgm:alg type="hierChild">
                  <dgm:param type="linDir" val="fromT"/>
                  <dgm:param type="chAlign" val="l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linDir" val="fromL"/>
                      <dgm:param type="chAlign" val="l"/>
                      <dgm:param type="secLinDir" val="fromT"/>
                      <dgm:param type="secChAlign" val="t"/>
                    </dgm:alg>
                  </dgm:if>
                  <dgm:else name="Name27">
                    <dgm:alg type="hierChild">
                      <dgm:param type="linDir" val="fromR"/>
                      <dgm:param type="chAlign" val="l"/>
                      <dgm:param type="secLinDir" val="fromT"/>
                      <dgm:param type="secChAlign" val="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srcNode" val="rootConnector"/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srcNode" val="rootConnector1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srcNode" val="rootConnector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85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89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05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linDir" val="fromL"/>
                  <dgm:param type="chAlign" val="l"/>
                  <dgm:param type="secLinDir" val="fromT"/>
                  <dgm:param type="secChAlign" val="t"/>
                </dgm:alg>
              </dgm:if>
              <dgm:else name="Name109">
                <dgm:alg type="hierChild">
                  <dgm:param type="linDir" val="fromR"/>
                  <dgm:param type="chAlign" val="l"/>
                  <dgm:param type="secLinDir" val="fromT"/>
                  <dgm:param type="secChAlign" val="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129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133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46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linDir" val="fromT"/>
                  <dgm:param type="chAlign" val="r"/>
                </dgm:alg>
              </dgm:if>
              <dgm:if name="Name23" func="var" arg="hierBranch" op="equ" val="r">
                <dgm:alg type="hierChild">
                  <dgm:param type="linDir" val="fromT"/>
                  <dgm:param type="chAlign" val="l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linDir" val="fromL"/>
                      <dgm:param type="chAlign" val="l"/>
                      <dgm:param type="secLinDir" val="fromT"/>
                      <dgm:param type="secChAlign" val="t"/>
                    </dgm:alg>
                  </dgm:if>
                  <dgm:else name="Name27">
                    <dgm:alg type="hierChild">
                      <dgm:param type="linDir" val="fromR"/>
                      <dgm:param type="chAlign" val="l"/>
                      <dgm:param type="secLinDir" val="fromT"/>
                      <dgm:param type="secChAlign" val="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srcNode" val="rootConnector"/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srcNode" val="rootConnector1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srcNode" val="rootConnector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85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89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05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linDir" val="fromL"/>
                  <dgm:param type="chAlign" val="l"/>
                  <dgm:param type="secLinDir" val="fromT"/>
                  <dgm:param type="secChAlign" val="t"/>
                </dgm:alg>
              </dgm:if>
              <dgm:else name="Name109">
                <dgm:alg type="hierChild">
                  <dgm:param type="linDir" val="fromR"/>
                  <dgm:param type="chAlign" val="l"/>
                  <dgm:param type="secLinDir" val="fromT"/>
                  <dgm:param type="secChAlign" val="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129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133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46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linDir" val="fromT"/>
                  <dgm:param type="chAlign" val="r"/>
                </dgm:alg>
              </dgm:if>
              <dgm:if name="Name23" func="var" arg="hierBranch" op="equ" val="r">
                <dgm:alg type="hierChild">
                  <dgm:param type="linDir" val="fromT"/>
                  <dgm:param type="chAlign" val="l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linDir" val="fromL"/>
                      <dgm:param type="chAlign" val="l"/>
                      <dgm:param type="secLinDir" val="fromT"/>
                      <dgm:param type="secChAlign" val="t"/>
                    </dgm:alg>
                  </dgm:if>
                  <dgm:else name="Name27">
                    <dgm:alg type="hierChild">
                      <dgm:param type="linDir" val="fromR"/>
                      <dgm:param type="chAlign" val="l"/>
                      <dgm:param type="secLinDir" val="fromT"/>
                      <dgm:param type="secChAlign" val="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srcNode" val="rootConnector"/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srcNode" val="rootConnector1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srcNode" val="rootConnector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85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89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05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linDir" val="fromL"/>
                  <dgm:param type="chAlign" val="l"/>
                  <dgm:param type="secLinDir" val="fromT"/>
                  <dgm:param type="secChAlign" val="t"/>
                </dgm:alg>
              </dgm:if>
              <dgm:else name="Name109">
                <dgm:alg type="hierChild">
                  <dgm:param type="linDir" val="fromR"/>
                  <dgm:param type="chAlign" val="l"/>
                  <dgm:param type="secLinDir" val="fromT"/>
                  <dgm:param type="secChAlign" val="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129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133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46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linDir" val="fromT"/>
                  <dgm:param type="chAlign" val="r"/>
                </dgm:alg>
              </dgm:if>
              <dgm:if name="Name23" func="var" arg="hierBranch" op="equ" val="r">
                <dgm:alg type="hierChild">
                  <dgm:param type="linDir" val="fromT"/>
                  <dgm:param type="chAlign" val="l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linDir" val="fromL"/>
                      <dgm:param type="chAlign" val="l"/>
                      <dgm:param type="secLinDir" val="fromT"/>
                      <dgm:param type="secChAlign" val="t"/>
                    </dgm:alg>
                  </dgm:if>
                  <dgm:else name="Name27">
                    <dgm:alg type="hierChild">
                      <dgm:param type="linDir" val="fromR"/>
                      <dgm:param type="chAlign" val="l"/>
                      <dgm:param type="secLinDir" val="fromT"/>
                      <dgm:param type="secChAlign" val="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srcNode" val="rootConnector"/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srcNode" val="rootConnector1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srcNode" val="rootConnector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85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89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05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linDir" val="fromL"/>
                  <dgm:param type="chAlign" val="l"/>
                  <dgm:param type="secLinDir" val="fromT"/>
                  <dgm:param type="secChAlign" val="t"/>
                </dgm:alg>
              </dgm:if>
              <dgm:else name="Name109">
                <dgm:alg type="hierChild">
                  <dgm:param type="linDir" val="fromR"/>
                  <dgm:param type="chAlign" val="l"/>
                  <dgm:param type="secLinDir" val="fromT"/>
                  <dgm:param type="secChAlign" val="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129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133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46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sr-Latn-C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D914BF1-2F50-4A52-9749-FC627D4F8FAE}" type="datetimeFigureOut">
              <a:rPr kumimoji="0" lang="sr-Latn-C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fld>
            <a:endParaRPr kumimoji="0" lang="sr-Latn-C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sr-Latn-C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sr-Latn-C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sr-Latn-C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p>
            <a:pPr lvl="0" algn="r" eaLnBrk="1" fontAlgn="base" hangingPunct="1">
              <a:buNone/>
            </a:pPr>
            <a:fld id="{9A0DB2DC-4C9A-4742-B13C-FB6460FD3503}" type="slidenum">
              <a:rPr lang="sr-Latn-CS" sz="1200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sr-Latn-CS" sz="120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sr-Latn-CS" strike="noStrike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en-US" strike="noStrike" noProof="1" smtClean="0"/>
              <a:t>Click to edit Master subtitle style</a:t>
            </a:r>
            <a:endParaRPr lang="sr-Latn-C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sr-Latn-C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sr-Latn-C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sr-Latn-C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sr-Latn-C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sr-Latn-CS" strike="noStrike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sr-Latn-CS" strike="noStrike" noProof="1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sr-Latn-C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sr-Latn-CS" strike="noStrike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sr-Latn-CS" strike="noStrike" noProof="1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sr-Latn-CS" strike="noStrike" noProof="1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sr-Latn-C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sr-Latn-C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sr-Latn-CS" strike="noStrike" noProof="1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sr-Latn-C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sr-Latn-C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sr-Latn-C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sr-Latn-C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sr-Latn-C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sr-Latn-CS" strike="noStrike" noProof="1"/>
          </a:p>
        </p:txBody>
      </p:sp>
      <p:sp>
        <p:nvSpPr>
          <p:cNvPr id="3" name="SmartArt Placeholder 2"/>
          <p:cNvSpPr>
            <a:spLocks noGrp="1"/>
          </p:cNvSpPr>
          <p:nvPr>
            <p:ph type="pic" idx="1"/>
          </p:nvPr>
        </p:nvSpPr>
        <p:spPr>
          <a:xfrm>
            <a:off x="457200" y="1600200"/>
            <a:ext cx="8229600" cy="4525963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endParaRPr kumimoji="0" lang="sr-Latn-C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sr-Latn-C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sr-Latn-CS" strike="noStrike" noProof="1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sr-Latn-CS" strike="noStrike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sr-Latn-CS" strike="noStrike" noProof="1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sr-Latn-C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sr-Latn-C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sr-Latn-CS" strike="noStrike" noProof="1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image" Target="../media/image1.jpeg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sr-Latn-CS" dirty="0"/>
              <a:t>Click to edit Master title style</a:t>
            </a:r>
            <a:endParaRPr lang="sr-Latn-CS" dirty="0"/>
          </a:p>
        </p:txBody>
      </p:sp>
      <p:sp>
        <p:nvSpPr>
          <p:cNvPr id="1027" name="Rectangle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sr-Latn-CS" dirty="0"/>
              <a:t>Click to edit Master text styles</a:t>
            </a:r>
            <a:endParaRPr lang="sr-Latn-CS" dirty="0"/>
          </a:p>
          <a:p>
            <a:pPr lvl="1"/>
            <a:r>
              <a:rPr lang="sr-Latn-CS" dirty="0"/>
              <a:t>Second level</a:t>
            </a:r>
            <a:endParaRPr lang="sr-Latn-CS" dirty="0"/>
          </a:p>
          <a:p>
            <a:pPr lvl="2"/>
            <a:r>
              <a:rPr lang="sr-Latn-CS" dirty="0"/>
              <a:t>Third level</a:t>
            </a:r>
            <a:endParaRPr lang="sr-Latn-CS" dirty="0"/>
          </a:p>
          <a:p>
            <a:pPr lvl="3"/>
            <a:r>
              <a:rPr lang="sr-Latn-CS" dirty="0"/>
              <a:t>Fourth level</a:t>
            </a:r>
            <a:endParaRPr lang="sr-Latn-CS" dirty="0"/>
          </a:p>
          <a:p>
            <a:pPr lvl="4"/>
            <a:r>
              <a:rPr lang="sr-Latn-CS" dirty="0"/>
              <a:t>Fifth level</a:t>
            </a:r>
            <a:endParaRPr lang="sr-Latn-C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microsoft.com/office/2007/relationships/diagramDrawing" Target="../diagrams/drawing3.xml"/><Relationship Id="rId4" Type="http://schemas.openxmlformats.org/officeDocument/2006/relationships/diagramColors" Target="../diagrams/colors3.xml"/><Relationship Id="rId3" Type="http://schemas.openxmlformats.org/officeDocument/2006/relationships/diagramQuickStyle" Target="../diagrams/quickStyle3.xml"/><Relationship Id="rId2" Type="http://schemas.openxmlformats.org/officeDocument/2006/relationships/diagramLayout" Target="../diagrams/layout3.xml"/><Relationship Id="rId1" Type="http://schemas.openxmlformats.org/officeDocument/2006/relationships/diagramData" Target="../diagrams/data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microsoft.com/office/2007/relationships/diagramDrawing" Target="../diagrams/drawing4.xml"/><Relationship Id="rId4" Type="http://schemas.openxmlformats.org/officeDocument/2006/relationships/diagramColors" Target="../diagrams/colors4.xml"/><Relationship Id="rId3" Type="http://schemas.openxmlformats.org/officeDocument/2006/relationships/diagramQuickStyle" Target="../diagrams/quickStyle4.xml"/><Relationship Id="rId2" Type="http://schemas.openxmlformats.org/officeDocument/2006/relationships/diagramLayout" Target="../diagrams/layout4.xml"/><Relationship Id="rId1" Type="http://schemas.openxmlformats.org/officeDocument/2006/relationships/diagramData" Target="../diagrams/data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microsoft.com/office/2007/relationships/diagramDrawing" Target="../diagrams/drawing5.xml"/><Relationship Id="rId4" Type="http://schemas.openxmlformats.org/officeDocument/2006/relationships/diagramColors" Target="../diagrams/colors5.xml"/><Relationship Id="rId3" Type="http://schemas.openxmlformats.org/officeDocument/2006/relationships/diagramQuickStyle" Target="../diagrams/quickStyle5.xml"/><Relationship Id="rId2" Type="http://schemas.openxmlformats.org/officeDocument/2006/relationships/diagramLayout" Target="../diagrams/layout5.xml"/><Relationship Id="rId1" Type="http://schemas.openxmlformats.org/officeDocument/2006/relationships/diagramData" Target="../diagrams/data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emf"/><Relationship Id="rId1" Type="http://schemas.openxmlformats.org/officeDocument/2006/relationships/oleObject" Target="../embeddings/oleObject1.bin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3" name="Rectangle 2"/>
          <p:cNvSpPr>
            <a:spLocks noGrp="1"/>
          </p:cNvSpPr>
          <p:nvPr>
            <p:ph type="ctrTitle"/>
          </p:nvPr>
        </p:nvSpPr>
        <p:spPr/>
        <p:txBody>
          <a:bodyPr vert="horz" wrap="square" lIns="91440" tIns="45720" rIns="91440" bIns="45720" anchor="ctr" anchorCtr="0"/>
          <a:p>
            <a:pPr eaLnBrk="1" hangingPunct="1">
              <a:buClrTx/>
              <a:buSzTx/>
              <a:buFontTx/>
            </a:pPr>
            <a:r>
              <a:rPr lang="sr-Latn-RS" altLang="en-US" sz="2400" dirty="0">
                <a:solidFill>
                  <a:schemeClr val="tx1"/>
                </a:solidFill>
              </a:rPr>
              <a:t>MENADŽMENT HOTELSKOG DOMAĆINSTVA</a:t>
            </a:r>
            <a:endParaRPr lang="sr-Latn-RS" altLang="en-US" sz="2400" dirty="0">
              <a:solidFill>
                <a:schemeClr val="tx1"/>
              </a:solidFill>
            </a:endParaRPr>
          </a:p>
        </p:txBody>
      </p:sp>
      <p:sp>
        <p:nvSpPr>
          <p:cNvPr id="3074" name="Rectangle 3"/>
          <p:cNvSpPr>
            <a:spLocks noGrp="1"/>
          </p:cNvSpPr>
          <p:nvPr>
            <p:ph type="subTitle" idx="1"/>
          </p:nvPr>
        </p:nvSpPr>
        <p:spPr/>
        <p:txBody>
          <a:bodyPr vert="horz" wrap="square" lIns="91440" tIns="45720" rIns="91440" bIns="45720" anchor="t" anchorCtr="0"/>
          <a:p>
            <a:pPr algn="l" eaLnBrk="1" hangingPunct="1">
              <a:lnSpc>
                <a:spcPct val="80000"/>
              </a:lnSpc>
              <a:buClrTx/>
              <a:buSzTx/>
              <a:buFontTx/>
            </a:pPr>
            <a:r>
              <a:rPr lang="sr-Latn-CS" sz="2000" b="1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Predmetni nastavnik</a:t>
            </a:r>
            <a:r>
              <a:rPr lang="sr-Latn-CS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:</a:t>
            </a:r>
            <a:r>
              <a:rPr lang="sr-Latn-CS" sz="2000" b="1" dirty="0">
                <a:solidFill>
                  <a:schemeClr val="hlink"/>
                </a:solidFill>
                <a:latin typeface="+mn-lt"/>
                <a:ea typeface="+mn-ea"/>
                <a:cs typeface="+mn-cs"/>
              </a:rPr>
              <a:t>    </a:t>
            </a:r>
            <a:r>
              <a:rPr lang="sr-Latn-CS" sz="20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Pr</a:t>
            </a:r>
            <a:r>
              <a:rPr lang="sr-Latn-RS" altLang="sr-Latn-CS" sz="20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of.dr Dragan Živković</a:t>
            </a:r>
            <a:endParaRPr lang="en-US" altLang="x-none" sz="200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 eaLnBrk="1" hangingPunct="1">
              <a:lnSpc>
                <a:spcPct val="80000"/>
              </a:lnSpc>
              <a:buClrTx/>
              <a:buSzTx/>
              <a:buFontTx/>
            </a:pPr>
            <a:endParaRPr lang="sr-Latn-CS" sz="2000" dirty="0">
              <a:solidFill>
                <a:schemeClr val="hlink"/>
              </a:solidFill>
              <a:latin typeface="+mn-lt"/>
              <a:ea typeface="+mn-ea"/>
              <a:cs typeface="+mn-cs"/>
            </a:endParaRPr>
          </a:p>
          <a:p>
            <a:pPr eaLnBrk="1" hangingPunct="1">
              <a:lnSpc>
                <a:spcPct val="80000"/>
              </a:lnSpc>
              <a:buClrTx/>
              <a:buSzTx/>
              <a:buFontTx/>
            </a:pPr>
            <a:r>
              <a:rPr lang="sr-Latn-CS" sz="26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 </a:t>
            </a:r>
            <a:endParaRPr lang="sr-Latn-CS" sz="2000" dirty="0">
              <a:solidFill>
                <a:srgbClr val="7030A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-1096010" y="1714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en-US"/>
          </a:p>
        </p:txBody>
      </p:sp>
      <p:sp>
        <p:nvSpPr>
          <p:cNvPr id="12" name="Text Box 11"/>
          <p:cNvSpPr txBox="1"/>
          <p:nvPr/>
        </p:nvSpPr>
        <p:spPr>
          <a:xfrm>
            <a:off x="518795" y="687705"/>
            <a:ext cx="805053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sr-Latn-RS" altLang="en-US" sz="2800"/>
              <a:t>AKADEMIJA STRUKOVNIH STUDIJA BEOGRAD</a:t>
            </a:r>
            <a:endParaRPr lang="sr-Latn-RS" altLang="en-US" sz="2800"/>
          </a:p>
        </p:txBody>
      </p:sp>
    </p:spTree>
  </p:cSld>
  <p:clrMapOvr>
    <a:masterClrMapping/>
  </p:clrMapOvr>
  <p:transition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14689" name="Title 1"/>
          <p:cNvSpPr>
            <a:spLocks noGrp="1"/>
          </p:cNvSpPr>
          <p:nvPr>
            <p:ph type="title"/>
          </p:nvPr>
        </p:nvSpPr>
        <p:spPr>
          <a:xfrm>
            <a:off x="457200" y="692150"/>
            <a:ext cx="8229600" cy="725488"/>
          </a:xfrm>
        </p:spPr>
        <p:txBody>
          <a:bodyPr vert="horz" wrap="square" lIns="91440" tIns="45720" rIns="91440" bIns="45720" anchor="ctr" anchorCtr="0"/>
          <a:p>
            <a:br>
              <a:rPr lang="en-US" altLang="x-none" sz="2800" b="1" dirty="0"/>
            </a:br>
            <a:endParaRPr lang="en-US" altLang="x-none" sz="2800" b="1" dirty="0"/>
          </a:p>
        </p:txBody>
      </p:sp>
      <p:sp>
        <p:nvSpPr>
          <p:cNvPr id="114690" name="Content Placeholder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algn="ctr"/>
            <a:endParaRPr lang="en-US" altLang="x-none" dirty="0"/>
          </a:p>
          <a:p>
            <a:pPr algn="ctr"/>
            <a:r>
              <a:rPr lang="en-US" altLang="x-none" dirty="0"/>
              <a:t>FUNKCIONISANJE  HOTELSKE ORGANIZACIJE</a:t>
            </a:r>
            <a:endParaRPr lang="en-US" altLang="x-none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15713" name="Rectangle 2"/>
          <p:cNvSpPr>
            <a:spLocks noGrp="1"/>
          </p:cNvSpPr>
          <p:nvPr>
            <p:ph type="title"/>
          </p:nvPr>
        </p:nvSpPr>
        <p:spPr>
          <a:xfrm>
            <a:off x="457200" y="692150"/>
            <a:ext cx="8229600" cy="725488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sr-Latn-CS" sz="2800" b="1" dirty="0"/>
              <a:t>Struktura hotelske organizacije</a:t>
            </a:r>
            <a:br>
              <a:rPr lang="sr-Latn-CS" sz="2800" b="1" dirty="0"/>
            </a:br>
            <a:r>
              <a:rPr lang="sr-Latn-CS" sz="2800" b="1" dirty="0">
                <a:solidFill>
                  <a:srgbClr val="C00000"/>
                </a:solidFill>
              </a:rPr>
              <a:t>♣ ♣ ♣   </a:t>
            </a:r>
            <a:endParaRPr lang="sr-Latn-CS" sz="2800" b="1" dirty="0">
              <a:solidFill>
                <a:srgbClr val="C00000"/>
              </a:solidFill>
            </a:endParaRPr>
          </a:p>
        </p:txBody>
      </p:sp>
      <p:sp>
        <p:nvSpPr>
          <p:cNvPr id="115714" name="Rectangle 3"/>
          <p:cNvSpPr>
            <a:spLocks noGrp="1"/>
          </p:cNvSpPr>
          <p:nvPr>
            <p:ph idx="1"/>
          </p:nvPr>
        </p:nvSpPr>
        <p:spPr>
          <a:xfrm>
            <a:off x="395288" y="1628775"/>
            <a:ext cx="8229600" cy="4525963"/>
          </a:xfrm>
        </p:spPr>
        <p:txBody>
          <a:bodyPr vert="horz" wrap="square" lIns="91440" tIns="45720" rIns="91440" bIns="45720" anchor="t" anchorCtr="0"/>
          <a:p>
            <a:pPr eaLnBrk="1" hangingPunct="1">
              <a:lnSpc>
                <a:spcPct val="80000"/>
              </a:lnSpc>
            </a:pPr>
            <a:r>
              <a:rPr lang="sr-Latn-CS" sz="1800" dirty="0"/>
              <a:t>Globalna struktura organizacije</a:t>
            </a:r>
            <a:endParaRPr lang="sr-Latn-CS" sz="1800" dirty="0"/>
          </a:p>
          <a:p>
            <a:pPr eaLnBrk="1" hangingPunct="1">
              <a:lnSpc>
                <a:spcPct val="80000"/>
              </a:lnSpc>
            </a:pPr>
            <a:r>
              <a:rPr lang="sr-Latn-CS" sz="1800" dirty="0"/>
              <a:t>Dizajniranje organizacione strukture hotela</a:t>
            </a:r>
            <a:endParaRPr lang="sr-Latn-CS" sz="1800" dirty="0"/>
          </a:p>
          <a:p>
            <a:pPr eaLnBrk="1" hangingPunct="1">
              <a:lnSpc>
                <a:spcPct val="80000"/>
              </a:lnSpc>
            </a:pPr>
            <a:r>
              <a:rPr lang="sr-Latn-CS" sz="1800" dirty="0"/>
              <a:t>   </a:t>
            </a:r>
            <a:r>
              <a:rPr lang="sr-Latn-CS" sz="1800" b="1" dirty="0"/>
              <a:t>Funkcionisanje hotelskog smeštaja   </a:t>
            </a:r>
            <a:endParaRPr lang="sr-Latn-CS" sz="1800" b="1" i="1" dirty="0"/>
          </a:p>
          <a:p>
            <a:pPr eaLnBrk="1" hangingPunct="1">
              <a:lnSpc>
                <a:spcPct val="80000"/>
              </a:lnSpc>
            </a:pPr>
            <a:r>
              <a:rPr lang="sr-Latn-CS" sz="1800" i="1" dirty="0"/>
              <a:t>   Služba prijema – recepcija </a:t>
            </a:r>
            <a:endParaRPr lang="sr-Latn-CS" sz="1800" i="1" dirty="0"/>
          </a:p>
          <a:p>
            <a:pPr eaLnBrk="1" hangingPunct="1">
              <a:lnSpc>
                <a:spcPct val="80000"/>
              </a:lnSpc>
            </a:pPr>
            <a:r>
              <a:rPr lang="sr-Latn-CS" sz="1800" i="1" dirty="0"/>
              <a:t>   Služba hotelskog domaćinstva</a:t>
            </a:r>
            <a:endParaRPr lang="sr-Latn-CS" sz="1800" i="1" dirty="0"/>
          </a:p>
          <a:p>
            <a:pPr eaLnBrk="1" hangingPunct="1">
              <a:lnSpc>
                <a:spcPct val="80000"/>
              </a:lnSpc>
            </a:pPr>
            <a:r>
              <a:rPr lang="sr-Latn-CS" sz="1800" i="1" dirty="0"/>
              <a:t>   Služba tehničkog održavanja</a:t>
            </a:r>
            <a:endParaRPr lang="sr-Latn-CS" sz="1800" dirty="0"/>
          </a:p>
          <a:p>
            <a:pPr eaLnBrk="1" hangingPunct="1">
              <a:lnSpc>
                <a:spcPct val="80000"/>
              </a:lnSpc>
            </a:pPr>
            <a:r>
              <a:rPr lang="sr-Latn-CS" sz="1800" b="1" dirty="0"/>
              <a:t>Funkcionisanje sektora hrane i pića </a:t>
            </a:r>
            <a:endParaRPr lang="sr-Latn-CS" sz="1800" b="1" i="1" dirty="0"/>
          </a:p>
          <a:p>
            <a:pPr eaLnBrk="1" hangingPunct="1">
              <a:lnSpc>
                <a:spcPct val="80000"/>
              </a:lnSpc>
            </a:pPr>
            <a:r>
              <a:rPr lang="sr-Latn-CS" sz="1800" i="1" dirty="0"/>
              <a:t>            Poslovi nabavke robe i materijala </a:t>
            </a:r>
            <a:endParaRPr lang="sr-Latn-CS" sz="1800" i="1" dirty="0"/>
          </a:p>
          <a:p>
            <a:pPr eaLnBrk="1" hangingPunct="1">
              <a:lnSpc>
                <a:spcPct val="80000"/>
              </a:lnSpc>
            </a:pPr>
            <a:r>
              <a:rPr lang="sr-Latn-CS" sz="1800" i="1" dirty="0"/>
              <a:t>            Poslovi prijema  i skladištenja robe i materijala </a:t>
            </a:r>
            <a:endParaRPr lang="sr-Latn-CS" sz="1800" i="1" dirty="0"/>
          </a:p>
          <a:p>
            <a:pPr eaLnBrk="1" hangingPunct="1">
              <a:lnSpc>
                <a:spcPct val="80000"/>
              </a:lnSpc>
            </a:pPr>
            <a:r>
              <a:rPr lang="sr-Latn-CS" sz="1800" i="1" dirty="0"/>
              <a:t>            Poslovi skladištenja i izdavanja robe i materijala </a:t>
            </a:r>
            <a:endParaRPr lang="sr-Latn-CS" sz="1800" i="1" dirty="0"/>
          </a:p>
          <a:p>
            <a:pPr eaLnBrk="1" hangingPunct="1">
              <a:lnSpc>
                <a:spcPct val="80000"/>
              </a:lnSpc>
            </a:pPr>
            <a:r>
              <a:rPr lang="sr-Latn-CS" sz="1800" i="1" dirty="0"/>
              <a:t>            Poslovi proizvodnje hrane </a:t>
            </a:r>
            <a:endParaRPr lang="sr-Latn-CS" sz="1800" i="1" dirty="0"/>
          </a:p>
          <a:p>
            <a:pPr eaLnBrk="1" hangingPunct="1">
              <a:lnSpc>
                <a:spcPct val="80000"/>
              </a:lnSpc>
            </a:pPr>
            <a:r>
              <a:rPr lang="sr-Latn-CS" sz="1800" i="1" dirty="0"/>
              <a:t>            Poslovi usluživanja hrane i pića</a:t>
            </a:r>
            <a:endParaRPr lang="sr-Latn-CS" sz="1800" i="1" dirty="0"/>
          </a:p>
          <a:p>
            <a:pPr eaLnBrk="1" hangingPunct="1">
              <a:lnSpc>
                <a:spcPct val="80000"/>
              </a:lnSpc>
            </a:pPr>
            <a:r>
              <a:rPr lang="sr-Latn-CS" sz="1800" b="1" dirty="0"/>
              <a:t>Ostale hotelske službe </a:t>
            </a:r>
            <a:endParaRPr lang="sr-Latn-CS" sz="1800" b="1" dirty="0"/>
          </a:p>
          <a:p>
            <a:pPr eaLnBrk="1" hangingPunct="1">
              <a:lnSpc>
                <a:spcPct val="80000"/>
              </a:lnSpc>
            </a:pPr>
            <a:r>
              <a:rPr lang="sr-Latn-CS" sz="1800" dirty="0"/>
              <a:t>       </a:t>
            </a:r>
            <a:r>
              <a:rPr lang="sr-Latn-CS" sz="1800" b="1" dirty="0"/>
              <a:t>Lanac rukovođenja u hotelu</a:t>
            </a:r>
            <a:endParaRPr lang="sr-Latn-CS" sz="1800" b="1" i="1" dirty="0"/>
          </a:p>
          <a:p>
            <a:pPr eaLnBrk="1" hangingPunct="1">
              <a:lnSpc>
                <a:spcPct val="80000"/>
              </a:lnSpc>
            </a:pPr>
            <a:r>
              <a:rPr lang="sr-Latn-CS" sz="1800" i="1" dirty="0"/>
              <a:t>      Modeli rukovođenja</a:t>
            </a:r>
            <a:endParaRPr lang="sr-Latn-CS" sz="1800" i="1" dirty="0"/>
          </a:p>
          <a:p>
            <a:pPr eaLnBrk="1" hangingPunct="1">
              <a:lnSpc>
                <a:spcPct val="80000"/>
              </a:lnSpc>
            </a:pPr>
            <a:r>
              <a:rPr lang="sr-Latn-CS" sz="1800" i="1" dirty="0"/>
              <a:t>      Raspodela ovlašćenja</a:t>
            </a:r>
            <a:endParaRPr lang="sr-Latn-CS" sz="1800" dirty="0"/>
          </a:p>
          <a:p>
            <a:pPr eaLnBrk="1" hangingPunct="1">
              <a:lnSpc>
                <a:spcPct val="80000"/>
              </a:lnSpc>
            </a:pPr>
            <a:r>
              <a:rPr lang="sr-Latn-CS" sz="1800" dirty="0"/>
              <a:t>  </a:t>
            </a:r>
            <a:r>
              <a:rPr lang="sr-Latn-CS" sz="1800" i="1" dirty="0"/>
              <a:t>    Uspostavljanje raspona kontrole </a:t>
            </a:r>
            <a:endParaRPr lang="sr-Latn-CS" sz="1800" i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16737" name="Rectangle 2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649288"/>
          </a:xfrm>
        </p:spPr>
        <p:txBody>
          <a:bodyPr vert="horz" wrap="square" lIns="91440" tIns="45720" rIns="91440" bIns="45720" anchor="ctr" anchorCtr="0"/>
          <a:p>
            <a:r>
              <a:rPr lang="en-US" altLang="x-none" sz="3200" b="1" dirty="0"/>
              <a:t>Definisanje pojma </a:t>
            </a:r>
            <a:r>
              <a:rPr lang="sr-Latn-CS" sz="3200" b="1" dirty="0"/>
              <a:t>organizacije</a:t>
            </a:r>
            <a:endParaRPr lang="sr-Latn-CS" sz="3200" b="1" dirty="0"/>
          </a:p>
        </p:txBody>
      </p:sp>
      <p:sp>
        <p:nvSpPr>
          <p:cNvPr id="116738" name="Rectangle 3"/>
          <p:cNvSpPr>
            <a:spLocks noGrp="1"/>
          </p:cNvSpPr>
          <p:nvPr>
            <p:ph idx="1"/>
          </p:nvPr>
        </p:nvSpPr>
        <p:spPr>
          <a:xfrm>
            <a:off x="457200" y="1052513"/>
            <a:ext cx="8435975" cy="5073650"/>
          </a:xfrm>
        </p:spPr>
        <p:txBody>
          <a:bodyPr vert="horz" wrap="square" lIns="91440" tIns="45720" rIns="91440" bIns="45720" anchor="t" anchorCtr="0"/>
          <a:p>
            <a:pPr>
              <a:lnSpc>
                <a:spcPct val="80000"/>
              </a:lnSpc>
            </a:pPr>
            <a:r>
              <a:rPr lang="pl-PL" altLang="x-none" sz="2000" b="1" dirty="0">
                <a:solidFill>
                  <a:srgbClr val="7030A0"/>
                </a:solidFill>
              </a:rPr>
              <a:t>Organizacija </a:t>
            </a:r>
            <a:r>
              <a:rPr lang="pl-PL" altLang="x-none" sz="2400" b="1" dirty="0">
                <a:solidFill>
                  <a:schemeClr val="accent2"/>
                </a:solidFill>
              </a:rPr>
              <a:t>→</a:t>
            </a:r>
            <a:r>
              <a:rPr lang="pl-PL" altLang="x-none" sz="2000" dirty="0"/>
              <a:t> </a:t>
            </a:r>
            <a:r>
              <a:rPr lang="sr-Latn-CS" sz="2000" dirty="0"/>
              <a:t>proces dovođenja u sklad svih elemenata mater. i duh. karaktera, da bi se ljudskom aktivnošću izgradila kombinovana struktura </a:t>
            </a:r>
            <a:r>
              <a:rPr lang="sr-Latn-CS" sz="2000" dirty="0">
                <a:solidFill>
                  <a:schemeClr val="hlink"/>
                </a:solidFill>
              </a:rPr>
              <a:t>(tvorevina</a:t>
            </a:r>
            <a:r>
              <a:rPr lang="sr-Latn-CS" sz="2000" dirty="0"/>
              <a:t>) koja obezbeđuje realiz. ciljeva preduzeća. Rezultat tog procesa je </a:t>
            </a:r>
            <a:r>
              <a:rPr lang="sr-Latn-CS" sz="2000" dirty="0">
                <a:solidFill>
                  <a:srgbClr val="C00000"/>
                </a:solidFill>
              </a:rPr>
              <a:t>organizacija kao sistem (preduz</a:t>
            </a:r>
            <a:r>
              <a:rPr lang="en-US" altLang="x-none" sz="2000" dirty="0">
                <a:solidFill>
                  <a:srgbClr val="C00000"/>
                </a:solidFill>
              </a:rPr>
              <a:t>e</a:t>
            </a:r>
            <a:r>
              <a:rPr lang="sr-Latn-CS" sz="2000" dirty="0">
                <a:solidFill>
                  <a:srgbClr val="C00000"/>
                </a:solidFill>
              </a:rPr>
              <a:t>ć</a:t>
            </a:r>
            <a:r>
              <a:rPr lang="en-US" altLang="x-none" sz="2000" dirty="0">
                <a:solidFill>
                  <a:srgbClr val="C00000"/>
                </a:solidFill>
              </a:rPr>
              <a:t>e</a:t>
            </a:r>
            <a:r>
              <a:rPr lang="sr-Latn-CS" sz="2000" dirty="0">
                <a:solidFill>
                  <a:srgbClr val="C00000"/>
                </a:solidFill>
              </a:rPr>
              <a:t>, firma…)</a:t>
            </a:r>
            <a:endParaRPr lang="sr-Latn-CS" sz="2000" dirty="0">
              <a:solidFill>
                <a:schemeClr val="hlink"/>
              </a:solidFill>
            </a:endParaRPr>
          </a:p>
          <a:p>
            <a:pPr>
              <a:lnSpc>
                <a:spcPct val="80000"/>
              </a:lnSpc>
            </a:pPr>
            <a:r>
              <a:rPr lang="sr-Latn-CS" sz="2000" b="1" i="1" dirty="0">
                <a:solidFill>
                  <a:srgbClr val="7030A0"/>
                </a:solidFill>
              </a:rPr>
              <a:t>Organizacija</a:t>
            </a:r>
            <a:r>
              <a:rPr lang="sr-Latn-CS" sz="2000" dirty="0">
                <a:solidFill>
                  <a:srgbClr val="7030A0"/>
                </a:solidFill>
              </a:rPr>
              <a:t> </a:t>
            </a:r>
            <a:r>
              <a:rPr lang="pl-PL" altLang="x-none" sz="2000" b="1" dirty="0">
                <a:solidFill>
                  <a:schemeClr val="accent2"/>
                </a:solidFill>
              </a:rPr>
              <a:t>→</a:t>
            </a:r>
            <a:r>
              <a:rPr lang="sr-Latn-CS" sz="2000" dirty="0"/>
              <a:t> proces koji predstavlja kompleksnu </a:t>
            </a:r>
            <a:r>
              <a:rPr lang="sr-Latn-CS" sz="2000" b="1" dirty="0">
                <a:solidFill>
                  <a:srgbClr val="7030A0"/>
                </a:solidFill>
              </a:rPr>
              <a:t>šemu odnosa i pojava </a:t>
            </a:r>
            <a:r>
              <a:rPr lang="sr-Latn-CS" sz="2000" dirty="0"/>
              <a:t>na osnovu kojih zaposleni u preduzeća realizuju utvrđene ciljeve i na taj način dprinose relizaciji definisane politike preduzeća. </a:t>
            </a:r>
            <a:endParaRPr lang="pl-PL" altLang="x-none" sz="2000" dirty="0"/>
          </a:p>
          <a:p>
            <a:pPr>
              <a:lnSpc>
                <a:spcPct val="80000"/>
              </a:lnSpc>
            </a:pPr>
            <a:r>
              <a:rPr lang="pl-PL" altLang="x-none" sz="2000" b="1" dirty="0">
                <a:solidFill>
                  <a:srgbClr val="7030A0"/>
                </a:solidFill>
              </a:rPr>
              <a:t>O</a:t>
            </a:r>
            <a:r>
              <a:rPr lang="sr-Latn-CS" sz="2000" b="1" dirty="0">
                <a:solidFill>
                  <a:srgbClr val="7030A0"/>
                </a:solidFill>
              </a:rPr>
              <a:t>rganizaciona struktura </a:t>
            </a:r>
            <a:r>
              <a:rPr lang="pl-PL" altLang="x-none" sz="2000" b="1" dirty="0">
                <a:solidFill>
                  <a:srgbClr val="7030A0"/>
                </a:solidFill>
              </a:rPr>
              <a:t>→</a:t>
            </a:r>
            <a:r>
              <a:rPr lang="sr-Latn-CS" sz="2000" b="1" dirty="0">
                <a:solidFill>
                  <a:srgbClr val="7030A0"/>
                </a:solidFill>
              </a:rPr>
              <a:t> </a:t>
            </a:r>
            <a:r>
              <a:rPr lang="sr-Latn-CS" sz="2000" dirty="0"/>
              <a:t>način podele, organizovanja i koordinacije aktivnosti preduzeća. </a:t>
            </a:r>
            <a:endParaRPr lang="sr-Latn-CS" sz="2000" dirty="0"/>
          </a:p>
          <a:p>
            <a:pPr>
              <a:lnSpc>
                <a:spcPct val="80000"/>
              </a:lnSpc>
            </a:pPr>
            <a:r>
              <a:rPr lang="sr-Latn-CS" sz="2000" b="1" dirty="0">
                <a:solidFill>
                  <a:srgbClr val="7030A0"/>
                </a:solidFill>
              </a:rPr>
              <a:t>Organizacioni dizajn </a:t>
            </a:r>
            <a:r>
              <a:rPr lang="sr-Latn-CS" sz="2000" dirty="0"/>
              <a:t>ili oblik organizacije preduzeća je </a:t>
            </a:r>
            <a:r>
              <a:rPr lang="sr-Latn-CS" sz="2000" dirty="0">
                <a:solidFill>
                  <a:srgbClr val="00B050"/>
                </a:solidFill>
              </a:rPr>
              <a:t>pojavna forma ili model </a:t>
            </a:r>
            <a:r>
              <a:rPr lang="sr-Latn-CS" sz="2000" dirty="0"/>
              <a:t>koji reflektuje stanje elemenata u organizaciji, oblike interakcija, uloge pojedinaca u izvršnim i kompetencije u upravljačkkim procesima. </a:t>
            </a:r>
            <a:endParaRPr lang="sr-Latn-CS" sz="2000" dirty="0"/>
          </a:p>
          <a:p>
            <a:pPr>
              <a:lnSpc>
                <a:spcPct val="80000"/>
              </a:lnSpc>
            </a:pPr>
            <a:r>
              <a:rPr lang="sr-Latn-CS" sz="2000" b="1" i="1" dirty="0">
                <a:solidFill>
                  <a:srgbClr val="7030A0"/>
                </a:solidFill>
              </a:rPr>
              <a:t>Organizovanje</a:t>
            </a:r>
            <a:r>
              <a:rPr lang="sr-Latn-CS" sz="2000" dirty="0">
                <a:solidFill>
                  <a:srgbClr val="7030A0"/>
                </a:solidFill>
              </a:rPr>
              <a:t> </a:t>
            </a:r>
            <a:r>
              <a:rPr lang="sr-Latn-CS" sz="2000" dirty="0"/>
              <a:t>- faza procesa upravljanja (funkcija menadžmenta), odnosno upravljačka aktivnost iz koje proističe odluka o definisanju elemenata u strukturi, dodeljivanju zadataka tim elementima i načinu njihovog povezivanja u celini </a:t>
            </a:r>
            <a:endParaRPr lang="sr-Latn-C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17761" name="Rectangle 2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576263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sr-Latn-CS" sz="3200" dirty="0"/>
              <a:t>Globalna struktura organizacije</a:t>
            </a:r>
            <a:endParaRPr lang="sr-Latn-CS" sz="3200" dirty="0"/>
          </a:p>
        </p:txBody>
      </p:sp>
      <p:sp>
        <p:nvSpPr>
          <p:cNvPr id="117762" name="Rectangle 3"/>
          <p:cNvSpPr>
            <a:spLocks noGrp="1"/>
          </p:cNvSpPr>
          <p:nvPr>
            <p:ph idx="1"/>
          </p:nvPr>
        </p:nvSpPr>
        <p:spPr>
          <a:xfrm>
            <a:off x="323850" y="1196975"/>
            <a:ext cx="8640763" cy="5184775"/>
          </a:xfrm>
        </p:spPr>
        <p:txBody>
          <a:bodyPr vert="horz" wrap="square" lIns="91440" tIns="45720" rIns="91440" bIns="45720" anchor="t" anchorCtr="0"/>
          <a:p>
            <a:pPr eaLnBrk="1" hangingPunct="1">
              <a:lnSpc>
                <a:spcPct val="80000"/>
              </a:lnSpc>
              <a:buNone/>
            </a:pPr>
            <a:r>
              <a:rPr lang="sr-Latn-CS" sz="1800" dirty="0"/>
              <a:t>•Savremena </a:t>
            </a:r>
            <a:r>
              <a:rPr lang="sr-Latn-CS" sz="1800" dirty="0">
                <a:solidFill>
                  <a:schemeClr val="hlink"/>
                </a:solidFill>
              </a:rPr>
              <a:t>menadžment struktura organizacuje</a:t>
            </a:r>
            <a:r>
              <a:rPr lang="sr-Latn-CS" sz="1800" dirty="0"/>
              <a:t> sastoji se od sledećih elemenata:</a:t>
            </a:r>
            <a:endParaRPr lang="sr-Latn-CS" sz="1800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1800" dirty="0"/>
              <a:t>     - organizac. strukture (način podele, organizovanja i koordinacije svih aktivn.), </a:t>
            </a:r>
            <a:endParaRPr lang="sr-Latn-CS" sz="1800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1800" dirty="0"/>
              <a:t>     - menadžmenta (odgovornosti svih nivoa rukovođenja),</a:t>
            </a:r>
            <a:endParaRPr lang="sr-Latn-CS" sz="1800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1800" dirty="0"/>
              <a:t>     - odgovornosti svih zaposlenih,</a:t>
            </a:r>
            <a:endParaRPr lang="sr-Latn-CS" sz="1800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1800" dirty="0"/>
              <a:t>     - ovlašćenja,</a:t>
            </a:r>
            <a:endParaRPr lang="sr-Latn-CS" sz="1800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1800" dirty="0"/>
              <a:t>     - procesa -skup međusobno povezanih aktivnosti i resursa (ljudski, mat. finan).</a:t>
            </a:r>
            <a:endParaRPr lang="sr-Latn-CS" sz="1800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1800" dirty="0"/>
              <a:t> </a:t>
            </a:r>
            <a:r>
              <a:rPr lang="sr-Latn-C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•</a:t>
            </a:r>
            <a:r>
              <a:rPr lang="sr-Latn-CS" sz="1800" dirty="0">
                <a:latin typeface="Times New Roman" panose="02020603050405020304" pitchFamily="18" charset="0"/>
              </a:rPr>
              <a:t> </a:t>
            </a:r>
            <a:r>
              <a:rPr lang="sr-Latn-CS" sz="1800" dirty="0"/>
              <a:t>Kvalitet org. strukture menadžment </a:t>
            </a:r>
            <a:r>
              <a:rPr lang="sr-Latn-CS" sz="1800" dirty="0">
                <a:solidFill>
                  <a:srgbClr val="7030A0"/>
                </a:solidFill>
              </a:rPr>
              <a:t>testira kroz zadovoljenje sledećih zahteva</a:t>
            </a:r>
            <a:r>
              <a:rPr lang="sr-Latn-CS" sz="1800" dirty="0"/>
              <a:t>:</a:t>
            </a:r>
            <a:endParaRPr lang="sr-Latn-CS" sz="1800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1800" dirty="0"/>
              <a:t>  1) da osposobi preduzeće da </a:t>
            </a:r>
            <a:r>
              <a:rPr lang="sr-Latn-CS" sz="1800" dirty="0">
                <a:solidFill>
                  <a:srgbClr val="00B050"/>
                </a:solidFill>
              </a:rPr>
              <a:t>brzo reaguje na šanse i pretnje iz okruženja</a:t>
            </a:r>
            <a:r>
              <a:rPr lang="sr-Latn-CS" sz="1800" dirty="0"/>
              <a:t>,                                     </a:t>
            </a:r>
            <a:endParaRPr lang="sr-Latn-CS" sz="1800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1800" dirty="0"/>
              <a:t>  2) da osposobi preduzeće da </a:t>
            </a:r>
            <a:r>
              <a:rPr lang="sr-Latn-CS" sz="1800" dirty="0">
                <a:solidFill>
                  <a:srgbClr val="00B050"/>
                </a:solidFill>
              </a:rPr>
              <a:t>uspešno koordinira svoje aktivnosti </a:t>
            </a:r>
            <a:r>
              <a:rPr lang="sr-Latn-CS" sz="1800" dirty="0"/>
              <a:t>da bi poslovalo </a:t>
            </a:r>
            <a:endParaRPr lang="sr-Latn-CS" sz="1800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1800" dirty="0"/>
              <a:t>      efikasno, tj. da bi ostvarilo svrhu i definisane ciljeve, i</a:t>
            </a:r>
            <a:endParaRPr lang="sr-Latn-CS" sz="1800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1800" dirty="0"/>
              <a:t> 3) da osposobi preduzeće da </a:t>
            </a:r>
            <a:r>
              <a:rPr lang="sr-Latn-CS" sz="1800" dirty="0">
                <a:solidFill>
                  <a:srgbClr val="00B050"/>
                </a:solidFill>
              </a:rPr>
              <a:t>posluje efikasno, </a:t>
            </a:r>
            <a:r>
              <a:rPr lang="sr-Latn-CS" sz="1800" dirty="0"/>
              <a:t>tj. da ostvari optimalni odnos između inputa i autputa.</a:t>
            </a:r>
            <a:endParaRPr lang="sr-Latn-CS" sz="1800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1800" dirty="0">
                <a:solidFill>
                  <a:srgbClr val="C00000"/>
                </a:solidFill>
              </a:rPr>
              <a:t>Preduslovi za racionalno ponašanje preduzeća su:</a:t>
            </a:r>
            <a:endParaRPr lang="sr-Latn-CS" sz="1800" dirty="0">
              <a:solidFill>
                <a:srgbClr val="C00000"/>
              </a:solidFill>
            </a:endParaRPr>
          </a:p>
          <a:p>
            <a:pPr eaLnBrk="1" hangingPunct="1">
              <a:lnSpc>
                <a:spcPct val="80000"/>
              </a:lnSpc>
              <a:buChar char="-"/>
            </a:pPr>
            <a:r>
              <a:rPr lang="sr-Latn-CS" sz="1800" dirty="0"/>
              <a:t>uspostavljamje fleksibilne organizacije</a:t>
            </a:r>
            <a:endParaRPr lang="sr-Latn-CS" sz="1800" dirty="0"/>
          </a:p>
          <a:p>
            <a:pPr eaLnBrk="1" hangingPunct="1">
              <a:lnSpc>
                <a:spcPct val="80000"/>
              </a:lnSpc>
              <a:buChar char="-"/>
            </a:pPr>
            <a:r>
              <a:rPr lang="sr-Latn-CS" sz="1800" dirty="0"/>
              <a:t>stručnost, timski rad i motivisanost</a:t>
            </a:r>
            <a:endParaRPr lang="sr-Latn-CS" sz="1800" dirty="0"/>
          </a:p>
          <a:p>
            <a:pPr eaLnBrk="1" hangingPunct="1">
              <a:lnSpc>
                <a:spcPct val="80000"/>
              </a:lnSpc>
              <a:buChar char="-"/>
            </a:pPr>
            <a:r>
              <a:rPr lang="sr-Latn-CS" sz="1800" dirty="0"/>
              <a:t>kompetentno i odgovorno rukovodstvo</a:t>
            </a:r>
            <a:endParaRPr lang="sr-Latn-C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18785" name="Rectangle 2"/>
          <p:cNvSpPr>
            <a:spLocks noGrp="1"/>
          </p:cNvSpPr>
          <p:nvPr>
            <p:ph type="title"/>
          </p:nvPr>
        </p:nvSpPr>
        <p:spPr>
          <a:xfrm>
            <a:off x="457200" y="404813"/>
            <a:ext cx="8229600" cy="576262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sr-Latn-CS" sz="3600" dirty="0"/>
              <a:t>Dizajniranje org. strukture</a:t>
            </a:r>
            <a:endParaRPr lang="sr-Latn-CS" sz="3600" dirty="0"/>
          </a:p>
        </p:txBody>
      </p:sp>
      <p:sp>
        <p:nvSpPr>
          <p:cNvPr id="118786" name="Rectangle 3"/>
          <p:cNvSpPr>
            <a:spLocks noGrp="1"/>
          </p:cNvSpPr>
          <p:nvPr>
            <p:ph idx="1"/>
          </p:nvPr>
        </p:nvSpPr>
        <p:spPr>
          <a:xfrm>
            <a:off x="395288" y="1125538"/>
            <a:ext cx="8424862" cy="5000625"/>
          </a:xfrm>
        </p:spPr>
        <p:txBody>
          <a:bodyPr vert="horz" wrap="square" lIns="91440" tIns="45720" rIns="91440" bIns="45720" anchor="t" anchorCtr="0"/>
          <a:p>
            <a:pPr marL="0" indent="0" eaLnBrk="1" hangingPunct="1">
              <a:buNone/>
            </a:pPr>
            <a:r>
              <a:rPr lang="sr-Latn-CS" sz="2000" dirty="0"/>
              <a:t>Dizajniranje org. strukture pred. je proces njenog oblikovanja, odnosno formiranja i predstavlja sastavni deo upravljačkog procesa u preduzeću   </a:t>
            </a:r>
            <a:endParaRPr lang="sr-Latn-CS" sz="2000" dirty="0"/>
          </a:p>
          <a:p>
            <a:pPr marL="0" indent="0">
              <a:buNone/>
            </a:pPr>
            <a:r>
              <a:rPr lang="sr-Latn-CS" sz="2000" dirty="0"/>
              <a:t>U dizajnir. org. strukture preduzeća, koriste se sledeći </a:t>
            </a:r>
            <a:r>
              <a:rPr lang="sr-Latn-CS" sz="2000" b="1" dirty="0"/>
              <a:t>parametri</a:t>
            </a:r>
            <a:r>
              <a:rPr lang="sr-Latn-CS" sz="2000" dirty="0"/>
              <a:t>:</a:t>
            </a:r>
            <a:endParaRPr lang="sr-Latn-CS" sz="2000" dirty="0"/>
          </a:p>
          <a:p>
            <a:pPr marL="0" indent="0">
              <a:buNone/>
            </a:pPr>
            <a:r>
              <a:rPr lang="sr-Latn-CS" sz="2000" dirty="0"/>
              <a:t>- </a:t>
            </a:r>
            <a:r>
              <a:rPr lang="sr-Latn-CS" sz="2000" i="1" dirty="0">
                <a:solidFill>
                  <a:schemeClr val="hlink"/>
                </a:solidFill>
              </a:rPr>
              <a:t>utvrđivanje zadataka i podela poslova</a:t>
            </a:r>
            <a:r>
              <a:rPr lang="sr-Latn-CS" sz="2000" dirty="0"/>
              <a:t> na odgovarajuće homogene  </a:t>
            </a:r>
            <a:endParaRPr lang="sr-Latn-CS" sz="2000" dirty="0"/>
          </a:p>
          <a:p>
            <a:pPr marL="0" indent="0">
              <a:buNone/>
            </a:pPr>
            <a:r>
              <a:rPr lang="sr-Latn-CS" sz="2000" dirty="0"/>
              <a:t>  poslove uključujući specijalizaciju;</a:t>
            </a:r>
            <a:endParaRPr lang="sr-Latn-CS" sz="2000" dirty="0"/>
          </a:p>
          <a:p>
            <a:pPr marL="0" indent="0">
              <a:buChar char="-"/>
            </a:pPr>
            <a:r>
              <a:rPr lang="sr-Latn-CS" sz="2000" i="1" dirty="0"/>
              <a:t> </a:t>
            </a:r>
            <a:r>
              <a:rPr lang="sr-Latn-CS" sz="2000" i="1" dirty="0">
                <a:solidFill>
                  <a:schemeClr val="hlink"/>
                </a:solidFill>
              </a:rPr>
              <a:t>definisanje odgovarajućih jedinica</a:t>
            </a:r>
            <a:r>
              <a:rPr lang="sr-Latn-CS" sz="2000" dirty="0"/>
              <a:t> (sektora - odeljenja) za svaku grupu </a:t>
            </a:r>
            <a:endParaRPr lang="sr-Latn-CS" sz="2000" dirty="0"/>
          </a:p>
          <a:p>
            <a:pPr marL="0" indent="0">
              <a:buNone/>
            </a:pPr>
            <a:r>
              <a:rPr lang="sr-Latn-CS" sz="2000" dirty="0"/>
              <a:t>  homogenih zadataka; </a:t>
            </a:r>
            <a:endParaRPr lang="sr-Latn-CS" sz="2000" dirty="0"/>
          </a:p>
          <a:p>
            <a:pPr marL="0" indent="0">
              <a:buNone/>
            </a:pPr>
            <a:r>
              <a:rPr lang="sr-Latn-CS" sz="2000" dirty="0">
                <a:solidFill>
                  <a:schemeClr val="hlink"/>
                </a:solidFill>
              </a:rPr>
              <a:t>- </a:t>
            </a:r>
            <a:r>
              <a:rPr lang="sr-Latn-CS" sz="2000" i="1" dirty="0">
                <a:solidFill>
                  <a:schemeClr val="hlink"/>
                </a:solidFill>
              </a:rPr>
              <a:t>određivanje optimalnog broja zadataka</a:t>
            </a:r>
            <a:r>
              <a:rPr lang="sr-Latn-CS" sz="2000" dirty="0"/>
              <a:t> za svaku poslovnu grupu; </a:t>
            </a:r>
            <a:endParaRPr lang="sr-Latn-CS" sz="2000" dirty="0"/>
          </a:p>
          <a:p>
            <a:pPr marL="0" indent="0">
              <a:buNone/>
            </a:pPr>
            <a:r>
              <a:rPr lang="sr-Latn-CS" sz="2000" i="1" dirty="0">
                <a:solidFill>
                  <a:schemeClr val="hlink"/>
                </a:solidFill>
              </a:rPr>
              <a:t>- podela poslova</a:t>
            </a:r>
            <a:r>
              <a:rPr lang="sr-Latn-CS" sz="2000" dirty="0">
                <a:solidFill>
                  <a:schemeClr val="hlink"/>
                </a:solidFill>
              </a:rPr>
              <a:t> na pojedine izvršioce;</a:t>
            </a:r>
            <a:r>
              <a:rPr lang="sr-Latn-CS" sz="2000" dirty="0"/>
              <a:t> </a:t>
            </a:r>
            <a:endParaRPr lang="sr-Latn-CS" sz="2000" dirty="0"/>
          </a:p>
          <a:p>
            <a:pPr marL="0" indent="0">
              <a:buNone/>
            </a:pPr>
            <a:r>
              <a:rPr lang="sr-Latn-CS" sz="2000" i="1" dirty="0">
                <a:solidFill>
                  <a:schemeClr val="hlink"/>
                </a:solidFill>
              </a:rPr>
              <a:t>- decentralizacija; hijerarhija; koordinacija i raspodela ovlašćenja.</a:t>
            </a:r>
            <a:r>
              <a:rPr lang="sr-Latn-CS" sz="2000" i="1" dirty="0"/>
              <a:t> </a:t>
            </a:r>
            <a:endParaRPr lang="sr-Latn-CS" sz="2000" dirty="0"/>
          </a:p>
          <a:p>
            <a:pPr marL="0" indent="0"/>
            <a:r>
              <a:rPr lang="sr-Latn-CS" sz="2000" dirty="0"/>
              <a:t> Kombinovanjem ovih elementa uspostavlja se organizacija pred. koja       odgovara strategiji tog pred.i okruženju u kome treba da se realizuju  ciljevi preduzeća. Org. srukt. zavisi </a:t>
            </a:r>
            <a:r>
              <a:rPr lang="sr-Latn-CS" sz="2000" dirty="0">
                <a:solidFill>
                  <a:schemeClr val="hlink"/>
                </a:solidFill>
              </a:rPr>
              <a:t>od:veličine, starosti, br. sadržaja,  načina pružanja usluga, kvaliteta zaposlenih, oscilacije tražnje</a:t>
            </a:r>
            <a:endParaRPr lang="sr-Latn-CS" sz="2000" dirty="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19809" name="Title 1"/>
          <p:cNvSpPr>
            <a:spLocks noGrp="1"/>
          </p:cNvSpPr>
          <p:nvPr>
            <p:ph type="title"/>
          </p:nvPr>
        </p:nvSpPr>
        <p:spPr>
          <a:xfrm>
            <a:off x="395288" y="188913"/>
            <a:ext cx="8229600" cy="647700"/>
          </a:xfrm>
        </p:spPr>
        <p:txBody>
          <a:bodyPr vert="horz" wrap="square" lIns="91440" tIns="45720" rIns="91440" bIns="45720" anchor="ctr" anchorCtr="0"/>
          <a:p>
            <a:r>
              <a:rPr lang="sr-Latn-CS" sz="3200" dirty="0"/>
              <a:t>Dizajniranje org. strukture</a:t>
            </a:r>
            <a:endParaRPr lang="sr-Latn-CS" sz="3200" dirty="0"/>
          </a:p>
        </p:txBody>
      </p:sp>
      <p:sp>
        <p:nvSpPr>
          <p:cNvPr id="119810" name="Content Placeholder 2"/>
          <p:cNvSpPr>
            <a:spLocks noGrp="1"/>
          </p:cNvSpPr>
          <p:nvPr>
            <p:ph idx="1"/>
          </p:nvPr>
        </p:nvSpPr>
        <p:spPr>
          <a:xfrm>
            <a:off x="611188" y="1052513"/>
            <a:ext cx="8353425" cy="5073650"/>
          </a:xfrm>
        </p:spPr>
        <p:txBody>
          <a:bodyPr vert="horz" wrap="square" lIns="91440" tIns="45720" rIns="91440" bIns="45720" anchor="t" anchorCtr="0"/>
          <a:p>
            <a:pPr marL="0" indent="0">
              <a:buNone/>
            </a:pPr>
            <a:r>
              <a:rPr lang="sr-Latn-CS" sz="2200" dirty="0"/>
              <a:t>-</a:t>
            </a:r>
            <a:r>
              <a:rPr lang="sr-Latn-CS" sz="2000" dirty="0"/>
              <a:t>U cilju uspostavlj. funkcionalne org. i bolje koordinac. javlja se potreba </a:t>
            </a:r>
            <a:r>
              <a:rPr lang="sr-Latn-CS" sz="2000" dirty="0">
                <a:solidFill>
                  <a:schemeClr val="hlink"/>
                </a:solidFill>
              </a:rPr>
              <a:t>grupisanja određ</a:t>
            </a:r>
            <a:r>
              <a:rPr lang="sr-Latn-CS" sz="2000" dirty="0"/>
              <a:t>. poslova – formiranje poslovnih jedinica</a:t>
            </a:r>
            <a:endParaRPr lang="sr-Latn-CS" sz="2000" dirty="0"/>
          </a:p>
          <a:p>
            <a:pPr marL="0" indent="0">
              <a:buNone/>
            </a:pPr>
            <a:r>
              <a:rPr lang="sr-Latn-CS" sz="2000" dirty="0">
                <a:solidFill>
                  <a:schemeClr val="hlink"/>
                </a:solidFill>
              </a:rPr>
              <a:t>Ne postoji univerzalni model. U hotelijerstvu dekomponovanje glavnog posla na manje jedinice vrši se na sledeči način.</a:t>
            </a:r>
            <a:endParaRPr lang="sr-Latn-CS" sz="2000" dirty="0">
              <a:solidFill>
                <a:schemeClr val="hlink"/>
              </a:solidFill>
            </a:endParaRPr>
          </a:p>
          <a:p>
            <a:pPr marL="0" indent="0">
              <a:buNone/>
            </a:pPr>
            <a:r>
              <a:rPr lang="sr-Latn-CS" sz="2000" b="1" i="1" dirty="0">
                <a:sym typeface="Wingdings" panose="05000000000000000000" pitchFamily="2" charset="2"/>
              </a:rPr>
              <a:t> </a:t>
            </a:r>
            <a:r>
              <a:rPr lang="sr-Latn-CS" sz="1800" b="1" i="1" dirty="0">
                <a:solidFill>
                  <a:srgbClr val="C00000"/>
                </a:solidFill>
              </a:rPr>
              <a:t>Smeštaj</a:t>
            </a:r>
            <a:r>
              <a:rPr lang="sr-Latn-CS" sz="2000" i="1" dirty="0"/>
              <a:t>  -</a:t>
            </a:r>
            <a:r>
              <a:rPr lang="sr-Latn-CS" sz="2000" dirty="0"/>
              <a:t> Sektor / departman soba (Room Division), i</a:t>
            </a:r>
            <a:endParaRPr lang="sr-Latn-CS" sz="2000" dirty="0"/>
          </a:p>
          <a:p>
            <a:pPr marL="0" indent="0">
              <a:buFont typeface="Wingdings" panose="05000000000000000000" pitchFamily="2" charset="2"/>
              <a:buChar char="Ø"/>
            </a:pPr>
            <a:r>
              <a:rPr lang="sr-Latn-CS" sz="1800" b="1" i="1" dirty="0">
                <a:solidFill>
                  <a:srgbClr val="C00000"/>
                </a:solidFill>
              </a:rPr>
              <a:t> Hrana i piće</a:t>
            </a:r>
            <a:r>
              <a:rPr lang="sr-Latn-CS" sz="1800" dirty="0"/>
              <a:t>  - </a:t>
            </a:r>
            <a:r>
              <a:rPr lang="sr-Latn-CS" sz="2000" dirty="0"/>
              <a:t>Sektor/departman hrane i pića (Foud &amp;beverage - F&amp;B). </a:t>
            </a:r>
            <a:endParaRPr lang="sr-Latn-CS" sz="2000" dirty="0"/>
          </a:p>
          <a:p>
            <a:pPr marL="0" indent="0">
              <a:buNone/>
            </a:pPr>
            <a:r>
              <a:rPr lang="sr-Latn-CS" sz="2000" b="1" i="1" dirty="0"/>
              <a:t>- finansije, nabavka, market., prodaja, ljudski resursi, kontrola i dr</a:t>
            </a:r>
            <a:r>
              <a:rPr lang="sr-Latn-CS" sz="2000" b="1" dirty="0"/>
              <a:t>.</a:t>
            </a:r>
            <a:r>
              <a:rPr lang="sr-Latn-CS" sz="2000" dirty="0"/>
              <a:t> </a:t>
            </a:r>
            <a:endParaRPr lang="sr-Latn-CS" sz="2000" dirty="0"/>
          </a:p>
          <a:p>
            <a:pPr marL="0" indent="0"/>
            <a:r>
              <a:rPr lang="sr-Latn-CS" sz="2000" dirty="0"/>
              <a:t> U malom hotelskom biznisu (usluga noćenja sa doručkom), organiz. struktura je manje razvijena, odnosno sastoji se iz manjeg broja org. jedinica (</a:t>
            </a:r>
            <a:r>
              <a:rPr lang="sr-Latn-CS" sz="2000" dirty="0">
                <a:solidFill>
                  <a:schemeClr val="hlink"/>
                </a:solidFill>
              </a:rPr>
              <a:t>smeštaj, administracija, tehničko održavanje – sitne popravke</a:t>
            </a:r>
            <a:r>
              <a:rPr lang="sr-Latn-CS" sz="2000" dirty="0"/>
              <a:t>). </a:t>
            </a:r>
            <a:endParaRPr lang="sr-Latn-CS" sz="2000" dirty="0"/>
          </a:p>
          <a:p>
            <a:pPr marL="0" indent="0"/>
            <a:r>
              <a:rPr lang="sr-Latn-CS" sz="2000" dirty="0"/>
              <a:t> U većim hotelima, gde se pojavljuje veći broj sadržaja, organizaciona struktura je </a:t>
            </a:r>
            <a:r>
              <a:rPr lang="sr-Latn-CS" sz="2000" dirty="0">
                <a:solidFill>
                  <a:schemeClr val="hlink"/>
                </a:solidFill>
              </a:rPr>
              <a:t>razuđenija -</a:t>
            </a:r>
            <a:r>
              <a:rPr lang="sr-Latn-CS" sz="2000" dirty="0"/>
              <a:t>postoji veći broj različitih službi koje su u funkciji obezbeđenja osnovne delatnosti hotela.</a:t>
            </a:r>
            <a:endParaRPr lang="sr-Latn-C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0833" name="Rectangle 25"/>
          <p:cNvSpPr>
            <a:spLocks noGrp="1"/>
          </p:cNvSpPr>
          <p:nvPr>
            <p:ph type="title" idx="4294967295"/>
          </p:nvPr>
        </p:nvSpPr>
        <p:spPr>
          <a:xfrm>
            <a:off x="323850" y="0"/>
            <a:ext cx="8229600" cy="1143000"/>
          </a:xfrm>
        </p:spPr>
        <p:txBody>
          <a:bodyPr vert="horz" wrap="square" lIns="91440" tIns="45720" rIns="91440" bIns="45720" anchor="ctr" anchorCtr="0"/>
          <a:p>
            <a:br>
              <a:rPr lang="sr-Latn-CS" sz="2800" b="1" dirty="0">
                <a:solidFill>
                  <a:schemeClr val="tx1"/>
                </a:solidFill>
              </a:rPr>
            </a:br>
            <a:r>
              <a:rPr lang="sr-Latn-CS" sz="2800" b="1" dirty="0">
                <a:solidFill>
                  <a:schemeClr val="tx1"/>
                </a:solidFill>
              </a:rPr>
              <a:t>HIJERARHIJA</a:t>
            </a:r>
            <a:endParaRPr lang="sr-Latn-CS" sz="2800" b="1" dirty="0">
              <a:solidFill>
                <a:schemeClr val="tx1"/>
              </a:solidFill>
            </a:endParaRPr>
          </a:p>
        </p:txBody>
      </p:sp>
      <p:graphicFrame>
        <p:nvGraphicFramePr>
          <p:cNvPr id="2" name="Diagram 1"/>
          <p:cNvGraphicFramePr/>
          <p:nvPr/>
        </p:nvGraphicFramePr>
        <p:xfrm>
          <a:off x="971550" y="1341438"/>
          <a:ext cx="7200900" cy="43195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1857" name="Rectangle 2"/>
          <p:cNvSpPr>
            <a:spLocks noGrp="1"/>
          </p:cNvSpPr>
          <p:nvPr>
            <p:ph type="title"/>
          </p:nvPr>
        </p:nvSpPr>
        <p:spPr>
          <a:xfrm>
            <a:off x="468313" y="692150"/>
            <a:ext cx="8229600" cy="504825"/>
          </a:xfrm>
        </p:spPr>
        <p:txBody>
          <a:bodyPr vert="horz" wrap="square" lIns="91440" tIns="45720" rIns="91440" bIns="45720" anchor="ctr" anchorCtr="0"/>
          <a:p>
            <a:r>
              <a:rPr lang="sr-Latn-CS" sz="2800" dirty="0"/>
              <a:t>Organiz šema hotela punog servisa (</a:t>
            </a:r>
            <a:r>
              <a:rPr lang="sr-Latn-CS" sz="1800" dirty="0"/>
              <a:t>manje od 500 soba)</a:t>
            </a:r>
            <a:br>
              <a:rPr lang="sr-Latn-CS" sz="1800" b="1" i="1" dirty="0"/>
            </a:br>
            <a:endParaRPr lang="sr-Latn-CS" sz="1800" i="1" dirty="0"/>
          </a:p>
        </p:txBody>
      </p:sp>
      <p:pic>
        <p:nvPicPr>
          <p:cNvPr id="121858" name="Picture 35" descr="slika 1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55650" y="1052513"/>
            <a:ext cx="7993063" cy="5538787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2881" name="Rectangle 2"/>
          <p:cNvSpPr>
            <a:spLocks noGrp="1"/>
          </p:cNvSpPr>
          <p:nvPr>
            <p:ph type="title"/>
          </p:nvPr>
        </p:nvSpPr>
        <p:spPr>
          <a:xfrm>
            <a:off x="457200" y="549275"/>
            <a:ext cx="8229600" cy="287338"/>
          </a:xfrm>
        </p:spPr>
        <p:txBody>
          <a:bodyPr vert="horz" wrap="square" lIns="91440" tIns="45720" rIns="91440" bIns="45720" anchor="ctr" anchorCtr="0"/>
          <a:p>
            <a:r>
              <a:rPr lang="sr-Latn-CS" sz="2400" dirty="0"/>
              <a:t>Organiz. struktura </a:t>
            </a:r>
            <a:r>
              <a:rPr lang="sr-Latn-CS" sz="2400" i="1" dirty="0"/>
              <a:t>hotela punog servisa (preko 500 soba</a:t>
            </a:r>
            <a:r>
              <a:rPr lang="sr-Latn-CS" sz="3200" i="1" dirty="0"/>
              <a:t>)</a:t>
            </a:r>
            <a:endParaRPr lang="sr-Latn-CS" sz="3200" i="1" dirty="0"/>
          </a:p>
        </p:txBody>
      </p:sp>
      <p:pic>
        <p:nvPicPr>
          <p:cNvPr id="122882" name="Picture 4" descr="slika 2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68313" y="830263"/>
            <a:ext cx="8135937" cy="6027737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3905" name="Title 1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649288"/>
          </a:xfrm>
        </p:spPr>
        <p:txBody>
          <a:bodyPr vert="horz" wrap="square" lIns="91440" tIns="45720" rIns="91440" bIns="45720" anchor="ctr" anchorCtr="0"/>
          <a:p>
            <a:r>
              <a:rPr lang="sr-Latn-CS" sz="3600" dirty="0"/>
              <a:t>In hotel</a:t>
            </a:r>
            <a:endParaRPr lang="sr-Latn-CS" sz="3600" dirty="0"/>
          </a:p>
        </p:txBody>
      </p:sp>
      <p:pic>
        <p:nvPicPr>
          <p:cNvPr id="123906" name="Grafik 1"/>
          <p:cNvPicPr>
            <a:picLocks noGrp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27088" y="981075"/>
            <a:ext cx="7489825" cy="511175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4929" name="Rectangle 7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 vert="horz" wrap="square" lIns="91440" tIns="45720" rIns="91440" bIns="45720" anchor="ctr" anchorCtr="0"/>
          <a:p>
            <a:r>
              <a:rPr lang="sr-Latn-CS" dirty="0"/>
              <a:t>Hotel “Metropol”</a:t>
            </a:r>
            <a:endParaRPr lang="sr-Latn-CS" dirty="0"/>
          </a:p>
        </p:txBody>
      </p:sp>
      <p:graphicFrame>
        <p:nvGraphicFramePr>
          <p:cNvPr id="2" name="Diagram 1"/>
          <p:cNvGraphicFramePr/>
          <p:nvPr/>
        </p:nvGraphicFramePr>
        <p:xfrm>
          <a:off x="466725" y="1268413"/>
          <a:ext cx="8229600" cy="4813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5953" name="Rectangle 25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br>
              <a:rPr lang="sr-Latn-CS" sz="2800" b="1" dirty="0">
                <a:solidFill>
                  <a:schemeClr val="tx1"/>
                </a:solidFill>
              </a:rPr>
            </a:br>
            <a:r>
              <a:rPr lang="nb-NO" altLang="x-none" sz="2800" b="1" dirty="0">
                <a:solidFill>
                  <a:schemeClr val="tx1"/>
                </a:solidFill>
              </a:rPr>
              <a:t>SEKTOR</a:t>
            </a:r>
            <a:br>
              <a:rPr lang="nb-NO" altLang="x-none" sz="2800" b="1" dirty="0">
                <a:solidFill>
                  <a:schemeClr val="tx1"/>
                </a:solidFill>
              </a:rPr>
            </a:br>
            <a:r>
              <a:rPr lang="nb-NO" altLang="x-none" sz="2800" b="1" dirty="0">
                <a:solidFill>
                  <a:schemeClr val="tx1"/>
                </a:solidFill>
              </a:rPr>
              <a:t>SMEŠTAJA</a:t>
            </a:r>
            <a:endParaRPr lang="sr-Latn-CS" sz="2800" b="1" dirty="0">
              <a:solidFill>
                <a:schemeClr val="tx1"/>
              </a:solidFill>
            </a:endParaRPr>
          </a:p>
        </p:txBody>
      </p:sp>
      <p:graphicFrame>
        <p:nvGraphicFramePr>
          <p:cNvPr id="2" name="Diagram 1"/>
          <p:cNvGraphicFramePr/>
          <p:nvPr/>
        </p:nvGraphicFramePr>
        <p:xfrm>
          <a:off x="1187450" y="1557338"/>
          <a:ext cx="7200900" cy="43195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6977" name="Rectangle 2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504825"/>
          </a:xfrm>
        </p:spPr>
        <p:txBody>
          <a:bodyPr vert="horz" wrap="square" lIns="91440" tIns="45720" rIns="91440" bIns="45720" anchor="ctr" anchorCtr="0"/>
          <a:p>
            <a:r>
              <a:rPr lang="sr-Latn-CS" sz="3200" b="1" dirty="0"/>
              <a:t>RECEPCIJA - ciklus gosta</a:t>
            </a:r>
            <a:endParaRPr lang="sr-Latn-CS" sz="3200" b="1" dirty="0"/>
          </a:p>
        </p:txBody>
      </p:sp>
      <p:sp>
        <p:nvSpPr>
          <p:cNvPr id="126978" name="Rectangle 3"/>
          <p:cNvSpPr>
            <a:spLocks noGrp="1"/>
          </p:cNvSpPr>
          <p:nvPr>
            <p:ph idx="1"/>
          </p:nvPr>
        </p:nvSpPr>
        <p:spPr>
          <a:xfrm>
            <a:off x="684213" y="1052513"/>
            <a:ext cx="8229600" cy="5184775"/>
          </a:xfrm>
        </p:spPr>
        <p:txBody>
          <a:bodyPr vert="horz" wrap="square" lIns="91440" tIns="45720" rIns="91440" bIns="45720" anchor="t" anchorCtr="0"/>
          <a:p>
            <a:pPr>
              <a:lnSpc>
                <a:spcPct val="80000"/>
              </a:lnSpc>
              <a:buNone/>
            </a:pPr>
            <a:r>
              <a:rPr lang="sr-Latn-C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•</a:t>
            </a:r>
            <a:r>
              <a:rPr lang="sr-Latn-CS" sz="2200" dirty="0">
                <a:latin typeface="Times New Roman" panose="02020603050405020304" pitchFamily="18" charset="0"/>
              </a:rPr>
              <a:t> </a:t>
            </a:r>
            <a:r>
              <a:rPr lang="sr-Latn-CS" sz="2000" dirty="0">
                <a:solidFill>
                  <a:srgbClr val="C00000"/>
                </a:solidFill>
              </a:rPr>
              <a:t>Poslovi recepcije obuhvataju</a:t>
            </a:r>
            <a:r>
              <a:rPr lang="sr-Latn-CS" sz="2000" dirty="0">
                <a:solidFill>
                  <a:schemeClr val="accent2"/>
                </a:solidFill>
              </a:rPr>
              <a:t>:</a:t>
            </a:r>
            <a:endParaRPr lang="sr-Latn-CS" sz="2000" dirty="0">
              <a:solidFill>
                <a:schemeClr val="accent2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2000" dirty="0">
                <a:solidFill>
                  <a:srgbClr val="00B050"/>
                </a:solidFill>
              </a:rPr>
              <a:t>1) aktivnosti koje prethode dolasku gosta </a:t>
            </a:r>
            <a:r>
              <a:rPr lang="sr-Latn-CS" sz="2000" dirty="0"/>
              <a:t>(komunikacija, korespodencija  i rezervisanje usluga);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sr-Latn-CS" sz="2000" dirty="0">
                <a:solidFill>
                  <a:srgbClr val="00B050"/>
                </a:solidFill>
              </a:rPr>
              <a:t>2) aktivnosti vezane za prijem gosta </a:t>
            </a:r>
            <a:r>
              <a:rPr lang="sr-Latn-CS" sz="2000" dirty="0"/>
              <a:t>(doček, prihvat i smeštaj);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sr-Latn-CS" sz="2000" dirty="0">
                <a:solidFill>
                  <a:srgbClr val="00B050"/>
                </a:solidFill>
              </a:rPr>
              <a:t>3) aktivnosti vezane za boravak gosta u hotelu </a:t>
            </a:r>
            <a:r>
              <a:rPr lang="sr-Latn-CS" sz="2000" dirty="0"/>
              <a:t>(praćenje troškova po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sr-Latn-CS" sz="2000" dirty="0"/>
              <a:t>  osnovu konzumiranja različitih proizvoda i usluga, usluge  tel., menjač.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sr-Latn-CS" sz="2000" dirty="0"/>
              <a:t> poslovi, distribucija pošte, prijem poruka, pružanje inform., prikupljanje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sr-Latn-CS" sz="2000" dirty="0"/>
              <a:t> žalbi i primedbi, preduzimanje aktivnosti za njihovo otklanjanje i dr.);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sr-Latn-CS" sz="2000" dirty="0">
                <a:solidFill>
                  <a:srgbClr val="00B050"/>
                </a:solidFill>
              </a:rPr>
              <a:t>4) aktivnosti vezane za odlazak gosta iz hotela </a:t>
            </a:r>
            <a:r>
              <a:rPr lang="sr-Latn-CS" sz="2000" dirty="0"/>
              <a:t>(konačan obračun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sr-Latn-CS" sz="2000" dirty="0"/>
              <a:t>  troškova nastalih tokom boravka gosta-naplata, ispraćaj i dr.).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sr-Latn-CS" sz="2000" dirty="0">
                <a:solidFill>
                  <a:schemeClr val="hlink"/>
                </a:solidFill>
              </a:rPr>
              <a:t>•</a:t>
            </a:r>
            <a:r>
              <a:rPr lang="sr-Latn-CS" sz="2000" u="sng" dirty="0">
                <a:solidFill>
                  <a:schemeClr val="hlink"/>
                </a:solidFill>
              </a:rPr>
              <a:t>Način rezervisanja</a:t>
            </a:r>
            <a:r>
              <a:rPr lang="sr-Latn-CS" sz="2000" dirty="0">
                <a:solidFill>
                  <a:schemeClr val="hlink"/>
                </a:solidFill>
              </a:rPr>
              <a:t> - direktno i indirektno</a:t>
            </a:r>
            <a:endParaRPr lang="sr-Latn-CS" sz="2000" dirty="0">
              <a:solidFill>
                <a:schemeClr val="hlink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2000" dirty="0">
                <a:solidFill>
                  <a:schemeClr val="hlink"/>
                </a:solidFill>
              </a:rPr>
              <a:t>•</a:t>
            </a:r>
            <a:r>
              <a:rPr lang="sr-Latn-CS" sz="2000" u="sng" dirty="0">
                <a:solidFill>
                  <a:schemeClr val="hlink"/>
                </a:solidFill>
              </a:rPr>
              <a:t>Vrste rezerv</a:t>
            </a:r>
            <a:r>
              <a:rPr lang="sr-Latn-CS" sz="2000" dirty="0">
                <a:solidFill>
                  <a:schemeClr val="hlink"/>
                </a:solidFill>
              </a:rPr>
              <a:t>. </a:t>
            </a:r>
            <a:r>
              <a:rPr lang="sr-Latn-CS" sz="2000" dirty="0"/>
              <a:t>kratkoročne, dugoročne, garantov.  i negarantovane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sr-Latn-CS" sz="2000" dirty="0">
                <a:solidFill>
                  <a:schemeClr val="hlink"/>
                </a:solidFill>
              </a:rPr>
              <a:t>•</a:t>
            </a:r>
            <a:r>
              <a:rPr lang="sr-Latn-CS" sz="2000" u="sng" dirty="0">
                <a:solidFill>
                  <a:schemeClr val="hlink"/>
                </a:solidFill>
              </a:rPr>
              <a:t>Ugovori:</a:t>
            </a:r>
            <a:r>
              <a:rPr lang="sr-Latn-CS" sz="2000" dirty="0">
                <a:solidFill>
                  <a:schemeClr val="hlink"/>
                </a:solidFill>
              </a:rPr>
              <a:t> </a:t>
            </a:r>
            <a:r>
              <a:rPr lang="sr-Latn-CS" sz="2000" dirty="0"/>
              <a:t>na bazi zatražene i potvrđ. rezervacije, fiksni zakup, alotman,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sr-Latn-CS" sz="2000" dirty="0"/>
              <a:t> ugovor o usluživanju hrane bez posebne oznake broja konzumenata.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sr-Latn-CS" sz="2000" dirty="0"/>
              <a:t> Naplata se vrši prema stvarnom broju</a:t>
            </a:r>
            <a:endParaRPr lang="sr-Latn-CS" sz="2000" dirty="0"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8001" name="Rectangle 2"/>
          <p:cNvSpPr>
            <a:spLocks noGrp="1"/>
          </p:cNvSpPr>
          <p:nvPr>
            <p:ph type="title"/>
          </p:nvPr>
        </p:nvSpPr>
        <p:spPr>
          <a:xfrm>
            <a:off x="395288" y="-171450"/>
            <a:ext cx="8229600" cy="1143000"/>
          </a:xfrm>
        </p:spPr>
        <p:txBody>
          <a:bodyPr vert="horz" wrap="square" lIns="91440" tIns="45720" rIns="91440" bIns="45720" anchor="ctr" anchorCtr="0"/>
          <a:p>
            <a:r>
              <a:rPr lang="sr-Latn-CS" sz="3600" dirty="0"/>
              <a:t>MONTENEGRO STARS</a:t>
            </a:r>
            <a:endParaRPr lang="sr-Latn-CS" sz="3600" dirty="0"/>
          </a:p>
        </p:txBody>
      </p:sp>
      <p:pic>
        <p:nvPicPr>
          <p:cNvPr id="128002" name="Picture 3" descr="Untitled-7-1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79388" y="1052513"/>
            <a:ext cx="8964612" cy="4259262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9025" name="Rectangle 2"/>
          <p:cNvSpPr>
            <a:spLocks noGrp="1"/>
          </p:cNvSpPr>
          <p:nvPr>
            <p:ph type="title"/>
          </p:nvPr>
        </p:nvSpPr>
        <p:spPr>
          <a:xfrm>
            <a:off x="395288" y="476250"/>
            <a:ext cx="8229600" cy="504825"/>
          </a:xfrm>
        </p:spPr>
        <p:txBody>
          <a:bodyPr vert="horz" wrap="square" lIns="91440" tIns="45720" rIns="91440" bIns="45720" anchor="ctr" anchorCtr="0"/>
          <a:p>
            <a:r>
              <a:rPr lang="sr-Latn-CS" sz="3000" b="1" dirty="0"/>
              <a:t>Hotelsko domaćinstvo</a:t>
            </a:r>
            <a:endParaRPr lang="sr-Latn-CS" sz="3000" b="1" dirty="0"/>
          </a:p>
        </p:txBody>
      </p:sp>
      <p:sp>
        <p:nvSpPr>
          <p:cNvPr id="129026" name="Rectangle 3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4929188"/>
          </a:xfrm>
        </p:spPr>
        <p:txBody>
          <a:bodyPr vert="horz" wrap="square" lIns="91440" tIns="45720" rIns="91440" bIns="45720" anchor="t" anchorCtr="0"/>
          <a:p>
            <a:r>
              <a:rPr lang="sr-Latn-CS" sz="2400" dirty="0"/>
              <a:t>Ključni poslovi ove službe su:</a:t>
            </a:r>
            <a:endParaRPr lang="sr-Latn-CS" sz="2400" dirty="0"/>
          </a:p>
          <a:p>
            <a:pPr>
              <a:buNone/>
            </a:pPr>
            <a:r>
              <a:rPr lang="sr-Latn-CS" sz="2400" i="1" dirty="0">
                <a:solidFill>
                  <a:srgbClr val="00B050"/>
                </a:solidFill>
              </a:rPr>
              <a:t>    1) poslovi održavanja higijene </a:t>
            </a:r>
            <a:r>
              <a:rPr lang="sr-Latn-CS" sz="2400" i="1" dirty="0"/>
              <a:t>u sobama i</a:t>
            </a:r>
            <a:r>
              <a:rPr lang="sr-Latn-CS" sz="2400" b="1" i="1" dirty="0"/>
              <a:t> </a:t>
            </a:r>
            <a:r>
              <a:rPr lang="sr-Latn-CS" sz="2400" i="1" dirty="0"/>
              <a:t>javnim prostorima, uključujući</a:t>
            </a:r>
            <a:r>
              <a:rPr lang="sr-Latn-CS" sz="2400" dirty="0"/>
              <a:t> i </a:t>
            </a:r>
            <a:r>
              <a:rPr lang="sr-Latn-CS" sz="2400" i="1" dirty="0"/>
              <a:t>poslove pranja i peglanja vešeraja,</a:t>
            </a:r>
            <a:endParaRPr lang="sr-Latn-CS" sz="2400" i="1" dirty="0"/>
          </a:p>
          <a:p>
            <a:pPr>
              <a:buNone/>
            </a:pPr>
            <a:r>
              <a:rPr lang="sr-Latn-CS" sz="2400" i="1" dirty="0">
                <a:solidFill>
                  <a:srgbClr val="00B050"/>
                </a:solidFill>
              </a:rPr>
              <a:t>    2)poslovi</a:t>
            </a:r>
            <a:r>
              <a:rPr lang="sr-Latn-CS" sz="2400" b="1" i="1" dirty="0">
                <a:solidFill>
                  <a:srgbClr val="00B050"/>
                </a:solidFill>
              </a:rPr>
              <a:t> </a:t>
            </a:r>
            <a:r>
              <a:rPr lang="sr-Latn-CS" sz="2400" i="1" dirty="0">
                <a:solidFill>
                  <a:srgbClr val="00B050"/>
                </a:solidFill>
              </a:rPr>
              <a:t>održavanja estetskog izgleda hotela</a:t>
            </a:r>
            <a:r>
              <a:rPr lang="sr-Latn-CS" sz="2400" i="1" dirty="0"/>
              <a:t>,</a:t>
            </a:r>
            <a:endParaRPr lang="sr-Latn-CS" sz="2400" dirty="0"/>
          </a:p>
          <a:p>
            <a:pPr>
              <a:buNone/>
            </a:pPr>
            <a:r>
              <a:rPr lang="sr-Latn-CS" sz="2400" dirty="0">
                <a:solidFill>
                  <a:srgbClr val="00B050"/>
                </a:solidFill>
              </a:rPr>
              <a:t>    3)poslovi</a:t>
            </a:r>
            <a:r>
              <a:rPr lang="sr-Latn-CS" sz="2400" b="1" i="1" dirty="0">
                <a:solidFill>
                  <a:srgbClr val="00B050"/>
                </a:solidFill>
              </a:rPr>
              <a:t> </a:t>
            </a:r>
            <a:r>
              <a:rPr lang="sr-Latn-CS" sz="2400" i="1" dirty="0">
                <a:solidFill>
                  <a:srgbClr val="00B050"/>
                </a:solidFill>
              </a:rPr>
              <a:t>dnevne kontrole ispravnosti uređaja </a:t>
            </a:r>
            <a:r>
              <a:rPr lang="sr-Latn-CS" sz="2400" i="1" dirty="0"/>
              <a:t>i opreme koje koriste gosti,</a:t>
            </a:r>
            <a:endParaRPr lang="sr-Latn-CS" sz="2400" i="1" dirty="0"/>
          </a:p>
          <a:p>
            <a:pPr>
              <a:buNone/>
            </a:pPr>
            <a:r>
              <a:rPr lang="sr-Latn-CS" sz="2400" i="1" dirty="0">
                <a:solidFill>
                  <a:srgbClr val="00B050"/>
                </a:solidFill>
              </a:rPr>
              <a:t>    4)opremanje potrošnim materijalom.</a:t>
            </a:r>
            <a:endParaRPr lang="sr-Latn-CS" sz="2400" i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0049" name="Rectangle 29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720725"/>
          </a:xfrm>
        </p:spPr>
        <p:txBody>
          <a:bodyPr vert="horz" wrap="square" lIns="91440" tIns="45720" rIns="91440" bIns="45720" anchor="ctr" anchorCtr="0"/>
          <a:p>
            <a:r>
              <a:rPr lang="sr-Latn-CS" sz="3400" b="1" dirty="0"/>
              <a:t>Hotelsko domaćinstvo</a:t>
            </a:r>
            <a:endParaRPr lang="sr-Latn-CS" sz="3400" b="1" dirty="0"/>
          </a:p>
        </p:txBody>
      </p:sp>
      <p:graphicFrame>
        <p:nvGraphicFramePr>
          <p:cNvPr id="2" name="Diagram 1"/>
          <p:cNvGraphicFramePr/>
          <p:nvPr/>
        </p:nvGraphicFramePr>
        <p:xfrm>
          <a:off x="457200" y="1600200"/>
          <a:ext cx="8229600" cy="3557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1073" name="Rectangle 2"/>
          <p:cNvSpPr>
            <a:spLocks noGrp="1"/>
          </p:cNvSpPr>
          <p:nvPr>
            <p:ph type="title"/>
          </p:nvPr>
        </p:nvSpPr>
        <p:spPr>
          <a:xfrm>
            <a:off x="468313" y="549275"/>
            <a:ext cx="8229600" cy="593725"/>
          </a:xfrm>
        </p:spPr>
        <p:txBody>
          <a:bodyPr vert="horz" wrap="square" lIns="91440" tIns="45720" rIns="91440" bIns="45720" anchor="ctr" anchorCtr="0"/>
          <a:p>
            <a:r>
              <a:rPr lang="sr-Latn-CS" sz="3200" dirty="0"/>
              <a:t>Tehničko održavanje</a:t>
            </a:r>
            <a:endParaRPr lang="sr-Latn-CS" sz="3200" dirty="0"/>
          </a:p>
        </p:txBody>
      </p:sp>
      <p:sp>
        <p:nvSpPr>
          <p:cNvPr id="131074" name="Rectangle 3"/>
          <p:cNvSpPr>
            <a:spLocks noGrp="1"/>
          </p:cNvSpPr>
          <p:nvPr>
            <p:ph idx="1"/>
          </p:nvPr>
        </p:nvSpPr>
        <p:spPr>
          <a:xfrm>
            <a:off x="395288" y="1341438"/>
            <a:ext cx="8507412" cy="4813300"/>
          </a:xfrm>
        </p:spPr>
        <p:txBody>
          <a:bodyPr vert="horz" wrap="square" lIns="91440" tIns="45720" rIns="91440" bIns="45720" anchor="t" anchorCtr="0"/>
          <a:p>
            <a:pPr>
              <a:lnSpc>
                <a:spcPct val="80000"/>
              </a:lnSpc>
            </a:pPr>
            <a:r>
              <a:rPr lang="sr-Latn-CS" sz="2000" dirty="0"/>
              <a:t>Neophodnost održavanja opreme (vrem. uslovi veličina hotela)</a:t>
            </a:r>
            <a:endParaRPr lang="sr-Latn-CS" sz="2000" dirty="0"/>
          </a:p>
          <a:p>
            <a:pPr>
              <a:lnSpc>
                <a:spcPct val="80000"/>
              </a:lnSpc>
            </a:pPr>
            <a:r>
              <a:rPr lang="sr-Latn-CS" sz="2000" dirty="0"/>
              <a:t>Efikasnost službe meri se spremnošću hotela da u svakom trenutku obezbedi efikasno funkcionisanje svih segmenata opreme i uređaja</a:t>
            </a:r>
            <a:endParaRPr lang="sr-Latn-CS" sz="2000" dirty="0"/>
          </a:p>
          <a:p>
            <a:pPr>
              <a:lnSpc>
                <a:spcPct val="80000"/>
              </a:lnSpc>
            </a:pPr>
            <a:r>
              <a:rPr lang="sr-Latn-CS" sz="2000" dirty="0">
                <a:solidFill>
                  <a:schemeClr val="hlink"/>
                </a:solidFill>
              </a:rPr>
              <a:t>Oprema u hotelu obuhvata</a:t>
            </a:r>
            <a:r>
              <a:rPr lang="sr-Latn-CS" sz="2000" dirty="0"/>
              <a:t>:</a:t>
            </a:r>
            <a:endParaRPr lang="sr-Latn-CS" sz="2000" i="1" dirty="0"/>
          </a:p>
          <a:p>
            <a:pPr>
              <a:lnSpc>
                <a:spcPct val="80000"/>
              </a:lnSpc>
              <a:buNone/>
            </a:pPr>
            <a:r>
              <a:rPr lang="sr-Latn-CS" sz="2000" i="1" dirty="0">
                <a:solidFill>
                  <a:srgbClr val="7030A0"/>
                </a:solidFill>
              </a:rPr>
              <a:t>1) opremu sa kojom gost dolazi u kontakt</a:t>
            </a:r>
            <a:r>
              <a:rPr lang="sr-Latn-CS" sz="2000" dirty="0">
                <a:solidFill>
                  <a:srgbClr val="7030A0"/>
                </a:solidFill>
              </a:rPr>
              <a:t>  </a:t>
            </a:r>
            <a:r>
              <a:rPr lang="sr-Latn-CS" sz="2000" dirty="0"/>
              <a:t>(lift, pozivni uređaj, sanitarni uređaji, radio, TV, internet, telefon i druga oprema u sobi... ). Ovu opremu treba da odlikuje jednostavnost u rukovanju i adekvatna vizuelna obaveštenja.</a:t>
            </a:r>
            <a:endParaRPr lang="sr-Latn-CS" sz="2000" i="1" dirty="0"/>
          </a:p>
          <a:p>
            <a:pPr>
              <a:lnSpc>
                <a:spcPct val="80000"/>
              </a:lnSpc>
              <a:buNone/>
            </a:pPr>
            <a:r>
              <a:rPr lang="sr-Latn-CS" sz="2000" i="1" dirty="0">
                <a:solidFill>
                  <a:srgbClr val="7030A0"/>
                </a:solidFill>
              </a:rPr>
              <a:t>2) opremu sa kojom gost nema kontakt</a:t>
            </a:r>
            <a:r>
              <a:rPr lang="sr-Latn-CS" sz="2000" dirty="0">
                <a:solidFill>
                  <a:srgbClr val="7030A0"/>
                </a:solidFill>
              </a:rPr>
              <a:t> </a:t>
            </a:r>
            <a:r>
              <a:rPr lang="sr-Latn-CS" sz="2000" dirty="0"/>
              <a:t>(instalacije za grejanje, vodu, kanalizaciju, centralnu klimatizaciju i sl.). Ova opreme treba da bude pod stalnim nadzorom i kontrolom onih koji obavljaju servis.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sr-Latn-CS" sz="2000" dirty="0"/>
              <a:t>Redovno i pravilno održavanje i racionalno korišćenje opreme, uređaja i 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sr-Latn-CS" sz="2000" dirty="0"/>
              <a:t>energenata, pored ekol.dimenzije, doprinosi smanjenju troš. održavanja, a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sr-Latn-CS" sz="2000" dirty="0"/>
              <a:t>time i povećanju ekonomičnosti poslovanja hotela. 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sr-Latn-CS" sz="2000" dirty="0"/>
              <a:t>Ispravnost u funkcionisanju uređaja i opreme je izuzetno značajna 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sr-Latn-CS" sz="2000" dirty="0"/>
              <a:t>komponenta kvaliteta hot. proizv., gde je bezbednost gosta dominantna.</a:t>
            </a:r>
            <a:endParaRPr lang="sr-Latn-C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2097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620713"/>
            <a:ext cx="8229600" cy="1008062"/>
          </a:xfrm>
        </p:spPr>
        <p:txBody>
          <a:bodyPr vert="horz" wrap="square" lIns="91440" tIns="45720" rIns="91440" bIns="45720" anchor="ctr" anchorCtr="0"/>
          <a:p>
            <a:r>
              <a:rPr lang="sr-Latn-CS" sz="3200" b="1" dirty="0">
                <a:solidFill>
                  <a:schemeClr val="hlink"/>
                </a:solidFill>
              </a:rPr>
              <a:t>Sektor hrane i pića </a:t>
            </a:r>
            <a:r>
              <a:rPr lang="sr-Latn-CS" sz="2400" dirty="0">
                <a:solidFill>
                  <a:schemeClr val="hlink"/>
                </a:solidFill>
              </a:rPr>
              <a:t>Su- Ni.</a:t>
            </a:r>
            <a:br>
              <a:rPr lang="sr-Latn-CS" sz="3200" b="1" dirty="0">
                <a:solidFill>
                  <a:schemeClr val="hlink"/>
                </a:solidFill>
              </a:rPr>
            </a:br>
            <a:endParaRPr lang="sr-Latn-CS" sz="3200" b="1" dirty="0"/>
          </a:p>
        </p:txBody>
      </p:sp>
      <p:sp>
        <p:nvSpPr>
          <p:cNvPr id="132098" name="Rectangle 3"/>
          <p:cNvSpPr>
            <a:spLocks noGrp="1"/>
          </p:cNvSpPr>
          <p:nvPr>
            <p:ph type="body" idx="4294967295"/>
          </p:nvPr>
        </p:nvSpPr>
        <p:spPr>
          <a:xfrm>
            <a:off x="468313" y="2060575"/>
            <a:ext cx="8229600" cy="4032250"/>
          </a:xfrm>
        </p:spPr>
        <p:txBody>
          <a:bodyPr vert="horz" wrap="square" lIns="91440" tIns="45720" rIns="91440" bIns="45720" anchor="t" anchorCtr="0"/>
          <a:p>
            <a:pPr>
              <a:lnSpc>
                <a:spcPct val="90000"/>
              </a:lnSpc>
            </a:pPr>
            <a:r>
              <a:rPr lang="sr-Latn-CS" sz="2400" dirty="0"/>
              <a:t>Ugostiteljski </a:t>
            </a:r>
            <a:r>
              <a:rPr lang="en-US" altLang="x-none" sz="2400" dirty="0"/>
              <a:t>deo </a:t>
            </a:r>
            <a:r>
              <a:rPr lang="sr-Latn-CS" sz="2400" dirty="0"/>
              <a:t>objekt</a:t>
            </a:r>
            <a:r>
              <a:rPr lang="en-US" altLang="x-none" sz="2400" dirty="0"/>
              <a:t>a</a:t>
            </a:r>
            <a:r>
              <a:rPr lang="sr-Latn-CS" sz="2400" dirty="0"/>
              <a:t> sastoji </a:t>
            </a:r>
            <a:r>
              <a:rPr lang="en-US" altLang="x-none" sz="2400" dirty="0"/>
              <a:t>se </a:t>
            </a:r>
            <a:r>
              <a:rPr lang="sr-Latn-CS" sz="2400" dirty="0"/>
              <a:t>od sledećih delova:</a:t>
            </a:r>
            <a:endParaRPr lang="sr-Latn-CS" sz="2400" dirty="0"/>
          </a:p>
          <a:p>
            <a:pPr>
              <a:lnSpc>
                <a:spcPct val="90000"/>
              </a:lnSpc>
              <a:buNone/>
            </a:pPr>
            <a:r>
              <a:rPr lang="sr-Latn-CS" sz="2400" dirty="0"/>
              <a:t>   </a:t>
            </a:r>
            <a:r>
              <a:rPr lang="sr-Latn-CS" sz="2400" dirty="0">
                <a:solidFill>
                  <a:schemeClr val="accent2"/>
                </a:solidFill>
              </a:rPr>
              <a:t>1) Ekonomsko - tehničkog dela</a:t>
            </a:r>
            <a:r>
              <a:rPr lang="sr-Latn-CS" sz="2400" dirty="0"/>
              <a:t> koji koristi isključivo </a:t>
            </a:r>
            <a:endParaRPr lang="sr-Latn-CS" sz="2400" dirty="0"/>
          </a:p>
          <a:p>
            <a:pPr>
              <a:lnSpc>
                <a:spcPct val="90000"/>
              </a:lnSpc>
              <a:buNone/>
            </a:pPr>
            <a:r>
              <a:rPr lang="sr-Latn-CS" sz="2400" dirty="0"/>
              <a:t>        zaposleno osoblje (kuhinjski blok, pomoćne i servisno </a:t>
            </a:r>
            <a:endParaRPr lang="sr-Latn-CS" sz="2400" dirty="0"/>
          </a:p>
          <a:p>
            <a:pPr>
              <a:lnSpc>
                <a:spcPct val="90000"/>
              </a:lnSpc>
              <a:buNone/>
            </a:pPr>
            <a:r>
              <a:rPr lang="sr-Latn-CS" sz="2400" dirty="0"/>
              <a:t>      – tehničke prostorije ili prostori za skladištenje) </a:t>
            </a:r>
            <a:endParaRPr lang="sr-Latn-CS" sz="2400" dirty="0"/>
          </a:p>
          <a:p>
            <a:pPr>
              <a:lnSpc>
                <a:spcPct val="90000"/>
              </a:lnSpc>
              <a:buNone/>
            </a:pPr>
            <a:r>
              <a:rPr lang="sr-Latn-CS" sz="2400" dirty="0"/>
              <a:t>   </a:t>
            </a:r>
            <a:r>
              <a:rPr lang="sr-Latn-CS" sz="2400" dirty="0">
                <a:solidFill>
                  <a:schemeClr val="accent2"/>
                </a:solidFill>
              </a:rPr>
              <a:t>2) Uslužnog dela koji je na raspolaganju gostima</a:t>
            </a:r>
            <a:r>
              <a:rPr lang="sr-Latn-CS" sz="2400" dirty="0"/>
              <a:t> (prostori</a:t>
            </a:r>
            <a:endParaRPr lang="sr-Latn-CS" sz="2400" dirty="0"/>
          </a:p>
          <a:p>
            <a:pPr>
              <a:lnSpc>
                <a:spcPct val="90000"/>
              </a:lnSpc>
              <a:buNone/>
            </a:pPr>
            <a:r>
              <a:rPr lang="sr-Latn-CS" sz="2400" dirty="0"/>
              <a:t>       za usluživanje (sale, saloni, banket sale, bar, terase, bašte ... ), garderobe i toaleti za goste). </a:t>
            </a:r>
            <a:endParaRPr lang="sr-Latn-C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3121" name="Rectangle 2"/>
          <p:cNvSpPr>
            <a:spLocks noGrp="1"/>
          </p:cNvSpPr>
          <p:nvPr>
            <p:ph type="title"/>
          </p:nvPr>
        </p:nvSpPr>
        <p:spPr>
          <a:xfrm>
            <a:off x="468313" y="115888"/>
            <a:ext cx="8229600" cy="720725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sr-Latn-CS" sz="3200" b="1" dirty="0">
                <a:solidFill>
                  <a:schemeClr val="hlink"/>
                </a:solidFill>
              </a:rPr>
              <a:t>Sektor hrane i pića</a:t>
            </a:r>
            <a:br>
              <a:rPr lang="sr-Latn-CS" sz="3200" b="1" dirty="0">
                <a:solidFill>
                  <a:schemeClr val="hlink"/>
                </a:solidFill>
              </a:rPr>
            </a:br>
            <a:r>
              <a:rPr lang="sr-Latn-CS" sz="2800" dirty="0"/>
              <a:t>Ciklus robe i materijala</a:t>
            </a:r>
            <a:endParaRPr lang="sr-Latn-CS" b="1" dirty="0">
              <a:solidFill>
                <a:srgbClr val="C00000"/>
              </a:solidFill>
            </a:endParaRPr>
          </a:p>
        </p:txBody>
      </p:sp>
      <p:sp>
        <p:nvSpPr>
          <p:cNvPr id="133122" name="Rectangle 3"/>
          <p:cNvSpPr>
            <a:spLocks noGrp="1"/>
          </p:cNvSpPr>
          <p:nvPr>
            <p:ph idx="1"/>
          </p:nvPr>
        </p:nvSpPr>
        <p:spPr>
          <a:xfrm>
            <a:off x="395288" y="1052513"/>
            <a:ext cx="8518525" cy="5073650"/>
          </a:xfrm>
        </p:spPr>
        <p:txBody>
          <a:bodyPr vert="horz" wrap="square" lIns="91440" tIns="45720" rIns="91440" bIns="45720" anchor="t" anchorCtr="0"/>
          <a:p>
            <a:pPr eaLnBrk="1" hangingPunct="1">
              <a:lnSpc>
                <a:spcPct val="80000"/>
              </a:lnSpc>
              <a:buNone/>
            </a:pPr>
            <a:r>
              <a:rPr lang="sr-Latn-CS" sz="2000" dirty="0"/>
              <a:t>●</a:t>
            </a:r>
            <a:r>
              <a:rPr lang="sr-Latn-CS" sz="2000" b="1" dirty="0">
                <a:solidFill>
                  <a:srgbClr val="C00000"/>
                </a:solidFill>
              </a:rPr>
              <a:t> Ključne aktivnosti sektora </a:t>
            </a:r>
            <a:endParaRPr lang="sr-Latn-CS" sz="2000" b="1" dirty="0">
              <a:solidFill>
                <a:srgbClr val="C00000"/>
              </a:solidFill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1900" dirty="0"/>
              <a:t>1) </a:t>
            </a:r>
            <a:r>
              <a:rPr lang="sr-Latn-CS" sz="1900" dirty="0">
                <a:solidFill>
                  <a:schemeClr val="accent2"/>
                </a:solidFill>
              </a:rPr>
              <a:t>nabavka robe i materijala</a:t>
            </a:r>
            <a:r>
              <a:rPr lang="sr-Latn-CS" sz="1900" dirty="0"/>
              <a:t> (centraliz. i decentralizovan), specifikacija zahteva, sanitarno higijenska i zdravstvena ispravnost i dr.</a:t>
            </a:r>
            <a:endParaRPr lang="sr-Latn-CS" sz="1900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1900" dirty="0"/>
              <a:t>2) </a:t>
            </a:r>
            <a:r>
              <a:rPr lang="sr-Latn-CS" sz="1900" dirty="0">
                <a:solidFill>
                  <a:schemeClr val="accent2"/>
                </a:solidFill>
              </a:rPr>
              <a:t>prijem robe i materijala</a:t>
            </a:r>
            <a:r>
              <a:rPr lang="sr-Latn-CS" sz="1900" dirty="0"/>
              <a:t> (magacinska služba, evidencija –),</a:t>
            </a:r>
            <a:endParaRPr lang="sr-Latn-CS" sz="1900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1900" dirty="0"/>
              <a:t>3) </a:t>
            </a:r>
            <a:r>
              <a:rPr lang="sr-Latn-CS" sz="1900" dirty="0">
                <a:solidFill>
                  <a:schemeClr val="accent2"/>
                </a:solidFill>
              </a:rPr>
              <a:t>skladištenje i izdavanja robe i mater</a:t>
            </a:r>
            <a:r>
              <a:rPr lang="sr-Latn-CS" sz="1900" dirty="0"/>
              <a:t> (</a:t>
            </a:r>
            <a:r>
              <a:rPr lang="sr-Latn-CS" sz="2000" b="1" dirty="0">
                <a:solidFill>
                  <a:srgbClr val="C00000"/>
                </a:solidFill>
              </a:rPr>
              <a:t>ulaz </a:t>
            </a:r>
            <a:r>
              <a:rPr lang="sr-Latn-CS" sz="1900" dirty="0"/>
              <a:t>- trebovanje - </a:t>
            </a:r>
            <a:r>
              <a:rPr lang="sr-Latn-CS" sz="2000" b="1" dirty="0">
                <a:solidFill>
                  <a:srgbClr val="C00000"/>
                </a:solidFill>
              </a:rPr>
              <a:t>izlaz</a:t>
            </a:r>
            <a:r>
              <a:rPr lang="sr-Latn-CS" sz="1900" dirty="0"/>
              <a:t> robe, magacinski dnevnik). U hotel. viših kateg. postoje sledeće vrste magacina: </a:t>
            </a:r>
            <a:endParaRPr lang="sr-Latn-CS" sz="1900" dirty="0"/>
          </a:p>
          <a:p>
            <a:pPr>
              <a:lnSpc>
                <a:spcPct val="80000"/>
              </a:lnSpc>
              <a:buNone/>
            </a:pPr>
            <a:r>
              <a:rPr lang="sr-Latn-CS" sz="1900" dirty="0"/>
              <a:t>    </a:t>
            </a:r>
            <a:r>
              <a:rPr lang="sr-Latn-CS" sz="1900" dirty="0">
                <a:solidFill>
                  <a:schemeClr val="hlink"/>
                </a:solidFill>
              </a:rPr>
              <a:t>- magacini hrane (magacin suve hrane, magacin kvarljive hrane, </a:t>
            </a:r>
            <a:endParaRPr lang="sr-Latn-CS" sz="1900" dirty="0">
              <a:solidFill>
                <a:schemeClr val="hlink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1900" dirty="0">
                <a:solidFill>
                  <a:schemeClr val="hlink"/>
                </a:solidFill>
              </a:rPr>
              <a:t>    - magacin za voće, magacin za povrće, hladnjače i drugi rashl. uređaji),</a:t>
            </a:r>
            <a:endParaRPr lang="sr-Latn-CS" sz="1900" dirty="0">
              <a:solidFill>
                <a:schemeClr val="hlink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1900" dirty="0">
                <a:solidFill>
                  <a:schemeClr val="hlink"/>
                </a:solidFill>
              </a:rPr>
              <a:t>    - magacin hemije i papirne konfekcije,</a:t>
            </a:r>
            <a:endParaRPr lang="sr-Latn-CS" sz="1900" dirty="0">
              <a:solidFill>
                <a:schemeClr val="hlink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1900" dirty="0">
                <a:solidFill>
                  <a:schemeClr val="hlink"/>
                </a:solidFill>
              </a:rPr>
              <a:t>    - magacin za piće, sokove i mineralnu vodu (podrum),</a:t>
            </a:r>
            <a:endParaRPr lang="sr-Latn-CS" sz="1900" dirty="0">
              <a:solidFill>
                <a:schemeClr val="hlink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1900" dirty="0">
                <a:solidFill>
                  <a:schemeClr val="hlink"/>
                </a:solidFill>
              </a:rPr>
              <a:t>    - magacin za tekstil (stolnjaci, nadstolnjaci, ubrusi), </a:t>
            </a:r>
            <a:endParaRPr lang="sr-Latn-CS" sz="1900" dirty="0">
              <a:solidFill>
                <a:schemeClr val="hlink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1900" dirty="0">
                <a:solidFill>
                  <a:schemeClr val="hlink"/>
                </a:solidFill>
              </a:rPr>
              <a:t>    - magacin porculana, staklenog i srebrnog pribora za jelo,</a:t>
            </a:r>
            <a:endParaRPr lang="sr-Latn-CS" sz="1900" dirty="0">
              <a:solidFill>
                <a:schemeClr val="hlink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1900" dirty="0">
                <a:solidFill>
                  <a:schemeClr val="hlink"/>
                </a:solidFill>
              </a:rPr>
              <a:t>    - magacin šanka</a:t>
            </a:r>
            <a:r>
              <a:rPr lang="sr-Latn-CS" sz="1900" dirty="0"/>
              <a:t>.</a:t>
            </a:r>
            <a:endParaRPr lang="sr-Latn-CS" sz="1900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1900" dirty="0"/>
              <a:t>4) </a:t>
            </a:r>
            <a:r>
              <a:rPr lang="sr-Latn-CS" sz="1900" dirty="0">
                <a:solidFill>
                  <a:schemeClr val="accent2"/>
                </a:solidFill>
              </a:rPr>
              <a:t>proizvodnja hrane i točenje pića</a:t>
            </a:r>
            <a:r>
              <a:rPr lang="sr-Latn-CS" sz="1900" dirty="0"/>
              <a:t>, </a:t>
            </a:r>
            <a:endParaRPr lang="sr-Latn-CS" sz="1900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1900" dirty="0"/>
              <a:t>5)</a:t>
            </a:r>
            <a:r>
              <a:rPr lang="sr-Latn-CS" sz="1900" dirty="0">
                <a:solidFill>
                  <a:schemeClr val="accent2"/>
                </a:solidFill>
              </a:rPr>
              <a:t> prodaja</a:t>
            </a:r>
            <a:r>
              <a:rPr lang="sr-Latn-CS" sz="1900" dirty="0"/>
              <a:t> - </a:t>
            </a:r>
            <a:r>
              <a:rPr lang="sr-Latn-CS" sz="1900" dirty="0">
                <a:solidFill>
                  <a:schemeClr val="accent2"/>
                </a:solidFill>
              </a:rPr>
              <a:t>usluživanja hrane i pića.</a:t>
            </a:r>
            <a:endParaRPr lang="sr-Latn-CS" sz="19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4145" name="Rectangle 2"/>
          <p:cNvSpPr>
            <a:spLocks noGrp="1"/>
          </p:cNvSpPr>
          <p:nvPr>
            <p:ph type="title"/>
          </p:nvPr>
        </p:nvSpPr>
        <p:spPr>
          <a:xfrm>
            <a:off x="468313" y="549275"/>
            <a:ext cx="8229600" cy="503238"/>
          </a:xfrm>
        </p:spPr>
        <p:txBody>
          <a:bodyPr vert="horz" wrap="square" lIns="91440" tIns="45720" rIns="91440" bIns="45720" anchor="ctr" anchorCtr="0"/>
          <a:p>
            <a:r>
              <a:rPr lang="sr-Latn-CS" sz="3200" b="1" dirty="0"/>
              <a:t>Proizvodnja – kuhinjski blok</a:t>
            </a:r>
            <a:endParaRPr lang="sr-Latn-CS" sz="3200" b="1" dirty="0"/>
          </a:p>
        </p:txBody>
      </p:sp>
      <p:sp>
        <p:nvSpPr>
          <p:cNvPr id="134146" name="Rectangle 3"/>
          <p:cNvSpPr>
            <a:spLocks noGrp="1"/>
          </p:cNvSpPr>
          <p:nvPr>
            <p:ph idx="1"/>
          </p:nvPr>
        </p:nvSpPr>
        <p:spPr>
          <a:xfrm>
            <a:off x="457200" y="1341438"/>
            <a:ext cx="8578850" cy="4784725"/>
          </a:xfrm>
        </p:spPr>
        <p:txBody>
          <a:bodyPr vert="horz" wrap="square" lIns="91440" tIns="45720" rIns="91440" bIns="45720" anchor="t" anchorCtr="0"/>
          <a:p>
            <a:pPr>
              <a:lnSpc>
                <a:spcPct val="80000"/>
              </a:lnSpc>
              <a:buNone/>
            </a:pPr>
            <a:r>
              <a:rPr lang="sr-Latn-CS" sz="1800" dirty="0">
                <a:sym typeface="Wingdings" panose="05000000000000000000" pitchFamily="2" charset="2"/>
              </a:rPr>
              <a:t> </a:t>
            </a:r>
            <a:r>
              <a:rPr lang="sr-Latn-CS" sz="1800" b="1" dirty="0">
                <a:solidFill>
                  <a:srgbClr val="C00000"/>
                </a:solidFill>
              </a:rPr>
              <a:t>Kuh. blok</a:t>
            </a:r>
            <a:r>
              <a:rPr lang="sr-Latn-CS" sz="1800" dirty="0"/>
              <a:t> mora biti tako projektovan da ispunjava higijen.- sanitar. i organiz.- tehnič. uslove koji omogućavaju normalno odvijanje  procesa proizvodnje hrane. </a:t>
            </a:r>
            <a:endParaRPr lang="sr-Latn-CS" sz="1800" dirty="0"/>
          </a:p>
          <a:p>
            <a:pPr>
              <a:lnSpc>
                <a:spcPct val="80000"/>
              </a:lnSpc>
              <a:buNone/>
            </a:pPr>
            <a:r>
              <a:rPr lang="sr-Latn-CS" sz="1800" dirty="0"/>
              <a:t>Ti uslovi se odnose na postojanje:</a:t>
            </a:r>
            <a:endParaRPr lang="sr-Latn-CS" sz="1800" dirty="0"/>
          </a:p>
          <a:p>
            <a:pPr>
              <a:lnSpc>
                <a:spcPct val="80000"/>
              </a:lnSpc>
              <a:buNone/>
            </a:pPr>
            <a:r>
              <a:rPr lang="sr-Latn-CS" sz="1800" dirty="0">
                <a:solidFill>
                  <a:schemeClr val="hlink"/>
                </a:solidFill>
              </a:rPr>
              <a:t>  - tople kuhinje -</a:t>
            </a:r>
            <a:r>
              <a:rPr lang="sr-Latn-CS" sz="1800" dirty="0"/>
              <a:t> središnji dio kuhinjskog bloka u kojoj se priprema veliki broj toplih jela. Mora biti opremljena savremenim tehničkim uređajima za termičku obradu namirnica.</a:t>
            </a:r>
            <a:endParaRPr lang="sr-Latn-CS" sz="1800" b="1" u="sng" dirty="0"/>
          </a:p>
          <a:p>
            <a:pPr>
              <a:lnSpc>
                <a:spcPct val="80000"/>
              </a:lnSpc>
              <a:buNone/>
            </a:pPr>
            <a:r>
              <a:rPr lang="sr-Latn-CS" sz="1800" dirty="0">
                <a:solidFill>
                  <a:schemeClr val="hlink"/>
                </a:solidFill>
              </a:rPr>
              <a:t>  - hladne kuhinje - u</a:t>
            </a:r>
            <a:r>
              <a:rPr lang="sr-Latn-CS" sz="1800" dirty="0"/>
              <a:t> njoj se prigotovljuju </a:t>
            </a:r>
            <a:r>
              <a:rPr lang="sr-Latn-CS" sz="1800" dirty="0">
                <a:solidFill>
                  <a:schemeClr val="hlink"/>
                </a:solidFill>
              </a:rPr>
              <a:t>salate od svežeg</a:t>
            </a:r>
            <a:r>
              <a:rPr lang="sr-Latn-CS" sz="1800" dirty="0"/>
              <a:t> ili zakiseljenog povrća, hladne supe, hladni umaci ...</a:t>
            </a:r>
            <a:endParaRPr lang="sr-Latn-CS" sz="1800" dirty="0"/>
          </a:p>
          <a:p>
            <a:pPr>
              <a:lnSpc>
                <a:spcPct val="80000"/>
              </a:lnSpc>
              <a:buNone/>
            </a:pPr>
            <a:r>
              <a:rPr lang="sr-Latn-CS" sz="1800" dirty="0"/>
              <a:t>   -</a:t>
            </a:r>
            <a:r>
              <a:rPr lang="sr-Latn-CS" sz="1800" dirty="0">
                <a:solidFill>
                  <a:schemeClr val="hlink"/>
                </a:solidFill>
              </a:rPr>
              <a:t> pripremnica </a:t>
            </a:r>
            <a:r>
              <a:rPr lang="sr-Latn-CS" sz="1800" dirty="0"/>
              <a:t>za: meso, voće, povrće, ribu i živinsko meso,</a:t>
            </a:r>
            <a:endParaRPr lang="sr-Latn-CS" sz="1800" dirty="0"/>
          </a:p>
          <a:p>
            <a:pPr>
              <a:lnSpc>
                <a:spcPct val="80000"/>
              </a:lnSpc>
              <a:buNone/>
            </a:pPr>
            <a:r>
              <a:rPr lang="sr-Latn-CS" sz="1800" dirty="0"/>
              <a:t>   </a:t>
            </a:r>
            <a:r>
              <a:rPr lang="sr-Latn-CS" sz="1800" dirty="0">
                <a:solidFill>
                  <a:schemeClr val="hlink"/>
                </a:solidFill>
              </a:rPr>
              <a:t>- pekare i poslastičarnice,</a:t>
            </a:r>
            <a:endParaRPr lang="sr-Latn-CS" sz="1800" dirty="0">
              <a:solidFill>
                <a:schemeClr val="hlink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1800" dirty="0">
                <a:solidFill>
                  <a:schemeClr val="hlink"/>
                </a:solidFill>
              </a:rPr>
              <a:t>   - izdvojenih linija</a:t>
            </a:r>
            <a:r>
              <a:rPr lang="sr-Latn-CS" sz="1800" dirty="0"/>
              <a:t> za izdavanja i vraćanja prljavog suđa.</a:t>
            </a:r>
            <a:endParaRPr lang="sr-Latn-CS" sz="1800" dirty="0"/>
          </a:p>
          <a:p>
            <a:pPr>
              <a:lnSpc>
                <a:spcPct val="80000"/>
              </a:lnSpc>
              <a:buNone/>
            </a:pPr>
            <a:r>
              <a:rPr lang="sr-Latn-CS" sz="1800" dirty="0">
                <a:solidFill>
                  <a:schemeClr val="hlink"/>
                </a:solidFill>
              </a:rPr>
              <a:t>   - priručnog skladišta</a:t>
            </a:r>
            <a:r>
              <a:rPr lang="sr-Latn-CS" sz="1800" dirty="0"/>
              <a:t> (police-ormari za smeštaj kuh. i restor. posuđa i dn.  magac)</a:t>
            </a:r>
            <a:endParaRPr lang="sr-Latn-CS" sz="1800" dirty="0"/>
          </a:p>
          <a:p>
            <a:pPr>
              <a:lnSpc>
                <a:spcPct val="80000"/>
              </a:lnSpc>
              <a:buNone/>
            </a:pPr>
            <a:r>
              <a:rPr lang="sr-Latn-CS" sz="1800" dirty="0"/>
              <a:t>    - </a:t>
            </a:r>
            <a:r>
              <a:rPr lang="sr-Latn-CS" sz="1800" dirty="0">
                <a:solidFill>
                  <a:schemeClr val="hlink"/>
                </a:solidFill>
              </a:rPr>
              <a:t>perionica</a:t>
            </a:r>
            <a:r>
              <a:rPr lang="sr-Latn-CS" sz="1800" dirty="0"/>
              <a:t> restoranskog i kuhinjskog suđasuđa</a:t>
            </a:r>
            <a:endParaRPr lang="sr-Latn-CS" sz="1800" dirty="0"/>
          </a:p>
          <a:p>
            <a:pPr>
              <a:lnSpc>
                <a:spcPct val="80000"/>
              </a:lnSpc>
              <a:buNone/>
            </a:pPr>
            <a:r>
              <a:rPr lang="sr-Latn-CS" sz="1800" dirty="0"/>
              <a:t>    - </a:t>
            </a:r>
            <a:r>
              <a:rPr lang="sr-Latn-CS" sz="1800" dirty="0">
                <a:solidFill>
                  <a:schemeClr val="hlink"/>
                </a:solidFill>
              </a:rPr>
              <a:t>rashladnih uređaja</a:t>
            </a:r>
            <a:r>
              <a:rPr lang="sr-Latn-CS" sz="1800" dirty="0"/>
              <a:t> za čuvanje hrane u kuhinji</a:t>
            </a:r>
            <a:endParaRPr lang="sr-Latn-CS" sz="1800" dirty="0"/>
          </a:p>
          <a:p>
            <a:pPr>
              <a:lnSpc>
                <a:spcPct val="80000"/>
              </a:lnSpc>
              <a:buNone/>
            </a:pPr>
            <a:r>
              <a:rPr lang="sr-Latn-CS" sz="1800" dirty="0"/>
              <a:t>    - </a:t>
            </a:r>
            <a:r>
              <a:rPr lang="sr-Latn-CS" sz="1800" dirty="0">
                <a:solidFill>
                  <a:schemeClr val="hlink"/>
                </a:solidFill>
              </a:rPr>
              <a:t>uređaja za odvod dima</a:t>
            </a:r>
            <a:r>
              <a:rPr lang="sr-Latn-CS" sz="1800" dirty="0"/>
              <a:t>, pare i mirisa</a:t>
            </a:r>
            <a:endParaRPr lang="sr-Latn-CS" sz="1800" dirty="0"/>
          </a:p>
          <a:p>
            <a:pPr>
              <a:lnSpc>
                <a:spcPct val="80000"/>
              </a:lnSpc>
              <a:buNone/>
            </a:pPr>
            <a:r>
              <a:rPr lang="sr-Latn-CS" sz="1800" dirty="0"/>
              <a:t>    - t</a:t>
            </a:r>
            <a:r>
              <a:rPr lang="sr-Latn-CS" sz="1800" dirty="0">
                <a:solidFill>
                  <a:srgbClr val="0070C0"/>
                </a:solidFill>
              </a:rPr>
              <a:t>očionica pića</a:t>
            </a:r>
            <a:endParaRPr lang="sr-Latn-CS" sz="1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516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 vert="horz" wrap="square" lIns="91440" tIns="45720" rIns="91440" bIns="45720" anchor="ctr" anchorCtr="0"/>
          <a:p>
            <a:r>
              <a:rPr lang="sr-Latn-CS" b="1" dirty="0"/>
              <a:t>Točionica pića</a:t>
            </a:r>
            <a:endParaRPr lang="sr-Latn-CS" dirty="0"/>
          </a:p>
        </p:txBody>
      </p:sp>
      <p:sp>
        <p:nvSpPr>
          <p:cNvPr id="135170" name="Content Placeholder 2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4784725"/>
          </a:xfrm>
        </p:spPr>
        <p:txBody>
          <a:bodyPr vert="horz" wrap="square" lIns="91440" tIns="45720" rIns="91440" bIns="45720" anchor="t" anchorCtr="0"/>
          <a:p>
            <a:pPr>
              <a:buNone/>
            </a:pPr>
            <a:r>
              <a:rPr lang="sr-Latn-CS" sz="2000" dirty="0"/>
              <a:t>1) pult za izdavanje pića i napitaka;</a:t>
            </a:r>
            <a:endParaRPr lang="sr-Latn-CS" sz="2000" dirty="0"/>
          </a:p>
          <a:p>
            <a:pPr>
              <a:buNone/>
            </a:pPr>
            <a:r>
              <a:rPr lang="sr-Latn-CS" sz="2000" dirty="0"/>
              <a:t>2) radnu površinu i odgovarajuću sudoperu sa tekućom toplom i hladnom vodom i mašinu za pranje čaša;</a:t>
            </a:r>
            <a:endParaRPr lang="sr-Latn-CS" sz="2000" dirty="0"/>
          </a:p>
          <a:p>
            <a:pPr>
              <a:buNone/>
            </a:pPr>
            <a:r>
              <a:rPr lang="sr-Latn-CS" sz="2000" dirty="0"/>
              <a:t>3) priručni prostor za odlaganje ambalaže koji je fizički i vidno odvojen od prostora u kojem se uslužuju gosti;</a:t>
            </a:r>
            <a:endParaRPr lang="sr-Latn-CS" sz="2000" dirty="0"/>
          </a:p>
          <a:p>
            <a:pPr>
              <a:buNone/>
            </a:pPr>
            <a:r>
              <a:rPr lang="sr-Latn-CS" sz="2000" dirty="0"/>
              <a:t>4) rashladne uređaje;</a:t>
            </a:r>
            <a:endParaRPr lang="sr-Latn-CS" sz="2000" dirty="0"/>
          </a:p>
          <a:p>
            <a:pPr>
              <a:buNone/>
            </a:pPr>
            <a:r>
              <a:rPr lang="sr-Latn-CS" sz="2000" dirty="0"/>
              <a:t>5) termički uređaj ukoliko se uslužuju topli napici;</a:t>
            </a:r>
            <a:endParaRPr lang="sr-Latn-CS" sz="2000" dirty="0"/>
          </a:p>
          <a:p>
            <a:pPr>
              <a:buNone/>
            </a:pPr>
            <a:r>
              <a:rPr lang="sr-Latn-CS" sz="2000" dirty="0"/>
              <a:t>6) dozatore pića ili obezbeđeno merenje količine pića;</a:t>
            </a:r>
            <a:endParaRPr lang="sr-Latn-CS" sz="2000" dirty="0"/>
          </a:p>
          <a:p>
            <a:pPr>
              <a:buNone/>
            </a:pPr>
            <a:r>
              <a:rPr lang="sr-Latn-CS" sz="2000" dirty="0"/>
              <a:t>7) police za čaše, šolje i pića;</a:t>
            </a:r>
            <a:endParaRPr lang="sr-Latn-CS" sz="2000" dirty="0"/>
          </a:p>
          <a:p>
            <a:pPr>
              <a:buNone/>
            </a:pPr>
            <a:r>
              <a:rPr lang="sr-Latn-CS" sz="2000" dirty="0"/>
              <a:t>8) higijensku posudu za otpatke.</a:t>
            </a:r>
            <a:endParaRPr lang="sr-Latn-CS" sz="2000" dirty="0"/>
          </a:p>
          <a:p>
            <a:r>
              <a:rPr lang="sr-Latn-CS" sz="1800" dirty="0"/>
              <a:t> </a:t>
            </a:r>
            <a:r>
              <a:rPr lang="sr-Latn-CS" sz="1800" dirty="0">
                <a:solidFill>
                  <a:srgbClr val="7030A0"/>
                </a:solidFill>
              </a:rPr>
              <a:t>U točionici pića uslužuju se razne vrste pića i napitaka, kao i razne vrste mešanih pića, jaka alkoholna pića (konjak, scotch whisky, gin, vodka, rum), likeri (maraskino, apricot.), vina, -vermut, piva (domaće, inostrano, svetlo, tamno, bezalkoholno), bezalkoholna pića - sveži voćni sokovi, soda-voda, mineralna voda, Coca-Cola i dr</a:t>
            </a:r>
            <a:r>
              <a:rPr lang="sr-Latn-CS" sz="1800" dirty="0"/>
              <a:t>.</a:t>
            </a:r>
            <a:endParaRPr lang="sr-Latn-CS" sz="1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6193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 vert="horz" wrap="square" lIns="91440" tIns="45720" rIns="91440" bIns="45720" anchor="ctr" anchorCtr="0"/>
          <a:p>
            <a:r>
              <a:rPr lang="sr-Latn-CS" dirty="0"/>
              <a:t>Kuhinjski blok</a:t>
            </a:r>
            <a:endParaRPr lang="sr-Latn-CS" dirty="0"/>
          </a:p>
        </p:txBody>
      </p:sp>
      <p:sp>
        <p:nvSpPr>
          <p:cNvPr id="136194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>
              <a:lnSpc>
                <a:spcPct val="80000"/>
              </a:lnSpc>
              <a:buNone/>
            </a:pPr>
            <a:r>
              <a:rPr lang="sr-Latn-CS" sz="2800" dirty="0">
                <a:solidFill>
                  <a:schemeClr val="hlink"/>
                </a:solidFill>
              </a:rPr>
              <a:t>● Obim proizvedene hrane u hotelu zavisi od:</a:t>
            </a:r>
            <a:endParaRPr lang="sr-Latn-CS" sz="2800" dirty="0">
              <a:solidFill>
                <a:schemeClr val="hlink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2800" dirty="0"/>
              <a:t>   1) broja obroka koji se dnevno izdaju na svim  prodajnim mestima hotela,</a:t>
            </a:r>
            <a:endParaRPr lang="sr-Latn-CS" sz="2800" dirty="0"/>
          </a:p>
          <a:p>
            <a:pPr>
              <a:lnSpc>
                <a:spcPct val="80000"/>
              </a:lnSpc>
              <a:buNone/>
            </a:pPr>
            <a:r>
              <a:rPr lang="sr-Latn-CS" sz="2800" dirty="0"/>
              <a:t>   2) utvrđenih normativa za pojedine vrste jela, gde recepti predstavljaju normativ za pripremu određenih jela.</a:t>
            </a:r>
            <a:endParaRPr lang="sr-Latn-CS" sz="2800" dirty="0"/>
          </a:p>
          <a:p>
            <a:pPr>
              <a:lnSpc>
                <a:spcPct val="80000"/>
              </a:lnSpc>
              <a:buNone/>
            </a:pPr>
            <a:r>
              <a:rPr lang="sr-Latn-CS" sz="2800" dirty="0">
                <a:solidFill>
                  <a:schemeClr val="hlink"/>
                </a:solidFill>
              </a:rPr>
              <a:t>●</a:t>
            </a:r>
            <a:r>
              <a:rPr lang="sr-Latn-CS" sz="2800" dirty="0"/>
              <a:t> Jedna centralizovana kuhinja, ako je hotel dobro projektovan, može uz značajne  uštede mat. i rad. snage proizvoditi obroke za više prodajnih mesta. </a:t>
            </a:r>
            <a:endParaRPr lang="sr-Latn-CS" sz="2800" dirty="0"/>
          </a:p>
          <a:p>
            <a:pPr eaLnBrk="1" hangingPunct="1">
              <a:lnSpc>
                <a:spcPct val="80000"/>
              </a:lnSpc>
              <a:buNone/>
            </a:pPr>
            <a:endParaRPr lang="sr-Latn-CS" sz="2800" dirty="0"/>
          </a:p>
          <a:p>
            <a:pPr>
              <a:lnSpc>
                <a:spcPct val="80000"/>
              </a:lnSpc>
            </a:pPr>
            <a:endParaRPr lang="sr-Latn-CS" sz="2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7217" name="Rectangle 2"/>
          <p:cNvSpPr>
            <a:spLocks noGrp="1"/>
          </p:cNvSpPr>
          <p:nvPr>
            <p:ph type="title" idx="4294967295"/>
          </p:nvPr>
        </p:nvSpPr>
        <p:spPr/>
        <p:txBody>
          <a:bodyPr vert="horz" wrap="square" lIns="91440" tIns="45720" rIns="91440" bIns="45720" anchor="ctr" anchorCtr="0"/>
          <a:p>
            <a:r>
              <a:rPr lang="sr-Latn-CS" sz="3200" b="1" dirty="0"/>
              <a:t>Prostorije, odnosno prostor za usluživanje</a:t>
            </a:r>
            <a:endParaRPr lang="sr-Latn-CS" sz="3200" b="1" dirty="0"/>
          </a:p>
        </p:txBody>
      </p:sp>
      <p:sp>
        <p:nvSpPr>
          <p:cNvPr id="137218" name="Rectangle 3"/>
          <p:cNvSpPr>
            <a:spLocks noGrp="1"/>
          </p:cNvSpPr>
          <p:nvPr>
            <p:ph type="body" idx="4294967295"/>
          </p:nvPr>
        </p:nvSpPr>
        <p:spPr/>
        <p:txBody>
          <a:bodyPr vert="horz" wrap="square" lIns="91440" tIns="45720" rIns="91440" bIns="45720" anchor="t" anchorCtr="0"/>
          <a:p>
            <a:pPr>
              <a:lnSpc>
                <a:spcPct val="80000"/>
              </a:lnSpc>
            </a:pPr>
            <a:r>
              <a:rPr lang="sr-Latn-CS" sz="2400" dirty="0"/>
              <a:t>restoranska sala</a:t>
            </a:r>
            <a:endParaRPr lang="sr-Latn-CS" sz="2400" dirty="0"/>
          </a:p>
          <a:p>
            <a:pPr>
              <a:lnSpc>
                <a:spcPct val="80000"/>
              </a:lnSpc>
            </a:pPr>
            <a:r>
              <a:rPr lang="sr-Latn-CS" sz="2400" dirty="0"/>
              <a:t>razne vrste salona</a:t>
            </a:r>
            <a:endParaRPr lang="sr-Latn-CS" sz="2400" dirty="0"/>
          </a:p>
          <a:p>
            <a:pPr>
              <a:lnSpc>
                <a:spcPct val="80000"/>
              </a:lnSpc>
            </a:pPr>
            <a:r>
              <a:rPr lang="sr-Latn-CS" sz="2400" dirty="0"/>
              <a:t>banket  sala</a:t>
            </a:r>
            <a:endParaRPr lang="sr-Latn-CS" sz="2400" dirty="0"/>
          </a:p>
          <a:p>
            <a:pPr>
              <a:lnSpc>
                <a:spcPct val="80000"/>
              </a:lnSpc>
            </a:pPr>
            <a:r>
              <a:rPr lang="sr-Latn-CS" sz="2400" dirty="0"/>
              <a:t>sala za prijeme</a:t>
            </a:r>
            <a:endParaRPr lang="sr-Latn-CS" sz="2400" dirty="0"/>
          </a:p>
          <a:p>
            <a:pPr>
              <a:lnSpc>
                <a:spcPct val="80000"/>
              </a:lnSpc>
            </a:pPr>
            <a:r>
              <a:rPr lang="sr-Latn-CS" sz="2400" dirty="0"/>
              <a:t>razne vrste salona</a:t>
            </a:r>
            <a:endParaRPr lang="sr-Latn-CS" sz="2400" dirty="0"/>
          </a:p>
          <a:p>
            <a:pPr>
              <a:lnSpc>
                <a:spcPct val="80000"/>
              </a:lnSpc>
            </a:pPr>
            <a:r>
              <a:rPr lang="sr-Latn-CS" sz="2400" dirty="0"/>
              <a:t>aperitiv bar</a:t>
            </a:r>
            <a:endParaRPr lang="sr-Latn-CS" sz="2400" dirty="0"/>
          </a:p>
          <a:p>
            <a:pPr>
              <a:lnSpc>
                <a:spcPct val="80000"/>
              </a:lnSpc>
            </a:pPr>
            <a:r>
              <a:rPr lang="sr-Latn-CS" sz="2400" dirty="0"/>
              <a:t>terasa - bašta </a:t>
            </a:r>
            <a:br>
              <a:rPr lang="sr-Latn-CS" sz="2400" dirty="0"/>
            </a:br>
            <a:r>
              <a:rPr lang="sr-Latn-CS" sz="2400" dirty="0"/>
              <a:t>- Prostorije namenjene za usluživanje gostiju </a:t>
            </a:r>
            <a:r>
              <a:rPr lang="sr-Latn-CS" sz="2400" dirty="0">
                <a:solidFill>
                  <a:schemeClr val="hlink"/>
                </a:solidFill>
              </a:rPr>
              <a:t>svojim izgledom, funkcionalnošću, kvalitetom opreme, nameštaja  i uređaja treba da bude kutak za uživanje u gastronomskoj i drugoj ponudi. </a:t>
            </a:r>
            <a:endParaRPr lang="sr-Latn-CS" sz="2400" dirty="0">
              <a:solidFill>
                <a:schemeClr val="hlink"/>
              </a:solidFill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2500" dirty="0">
                <a:solidFill>
                  <a:schemeClr val="accent2"/>
                </a:solidFill>
              </a:rPr>
              <a:t>   - Karakteristike menadžera i osoblja u proizvodno uslužnom sektoru</a:t>
            </a:r>
            <a:endParaRPr lang="sr-Latn-CS" sz="2500" dirty="0">
              <a:solidFill>
                <a:schemeClr val="accent2"/>
              </a:solidFill>
            </a:endParaRPr>
          </a:p>
          <a:p>
            <a:pPr>
              <a:lnSpc>
                <a:spcPct val="80000"/>
              </a:lnSpc>
            </a:pPr>
            <a:endParaRPr lang="sr-Latn-CS" sz="2400" dirty="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8241" name="Rectangle 2"/>
          <p:cNvSpPr>
            <a:spLocks noGrp="1"/>
          </p:cNvSpPr>
          <p:nvPr>
            <p:ph type="title" idx="4294967295"/>
          </p:nvPr>
        </p:nvSpPr>
        <p:spPr>
          <a:xfrm>
            <a:off x="395288" y="476250"/>
            <a:ext cx="8229600" cy="576263"/>
          </a:xfrm>
        </p:spPr>
        <p:txBody>
          <a:bodyPr vert="horz" wrap="square" lIns="91440" tIns="45720" rIns="91440" bIns="45720" anchor="ctr" anchorCtr="0"/>
          <a:p>
            <a:br>
              <a:rPr lang="sr-Latn-CS" sz="2400" dirty="0"/>
            </a:br>
            <a:r>
              <a:rPr lang="sr-Latn-CS" sz="3200" b="1" dirty="0"/>
              <a:t>Uslužna funkcija</a:t>
            </a:r>
            <a:r>
              <a:rPr lang="sr-Latn-CS" sz="3200" dirty="0"/>
              <a:t> </a:t>
            </a:r>
            <a:br>
              <a:rPr lang="sr-Latn-CS" sz="3200" dirty="0"/>
            </a:br>
            <a:endParaRPr lang="sr-Latn-CS" sz="3200" dirty="0"/>
          </a:p>
        </p:txBody>
      </p:sp>
      <p:sp>
        <p:nvSpPr>
          <p:cNvPr id="138242" name="Rectangle 3"/>
          <p:cNvSpPr>
            <a:spLocks noGrp="1"/>
          </p:cNvSpPr>
          <p:nvPr>
            <p:ph type="body" idx="4294967295"/>
          </p:nvPr>
        </p:nvSpPr>
        <p:spPr>
          <a:xfrm>
            <a:off x="611188" y="1196975"/>
            <a:ext cx="8229600" cy="5246688"/>
          </a:xfrm>
        </p:spPr>
        <p:txBody>
          <a:bodyPr vert="horz" wrap="square" lIns="91440" tIns="45720" rIns="91440" bIns="45720" anchor="t" anchorCtr="0"/>
          <a:p>
            <a:pPr>
              <a:buNone/>
            </a:pPr>
            <a:r>
              <a:rPr lang="sr-Latn-CS" sz="2000" dirty="0"/>
              <a:t>-Mesto uslužne funkcije u realizaciji ciklusa robe i mater.i ciklusa gosta</a:t>
            </a:r>
            <a:endParaRPr lang="sr-Latn-CS" sz="2000" dirty="0"/>
          </a:p>
          <a:p>
            <a:pPr eaLnBrk="1" hangingPunct="1">
              <a:buNone/>
            </a:pPr>
            <a:endParaRPr lang="sr-Latn-CS" sz="2000" dirty="0"/>
          </a:p>
        </p:txBody>
      </p:sp>
      <p:grpSp>
        <p:nvGrpSpPr>
          <p:cNvPr id="138243" name="Group 4"/>
          <p:cNvGrpSpPr>
            <a:grpSpLocks noChangeAspect="1"/>
          </p:cNvGrpSpPr>
          <p:nvPr/>
        </p:nvGrpSpPr>
        <p:grpSpPr>
          <a:xfrm>
            <a:off x="1547813" y="1989138"/>
            <a:ext cx="6480175" cy="3506787"/>
            <a:chOff x="1628" y="11394"/>
            <a:chExt cx="7920" cy="2605"/>
          </a:xfrm>
        </p:grpSpPr>
        <p:sp>
          <p:nvSpPr>
            <p:cNvPr id="138244" name="AutoShape 5"/>
            <p:cNvSpPr>
              <a:spLocks noChangeAspect="1"/>
            </p:cNvSpPr>
            <p:nvPr/>
          </p:nvSpPr>
          <p:spPr>
            <a:xfrm>
              <a:off x="1628" y="11394"/>
              <a:ext cx="7920" cy="256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/>
            <a:p>
              <a:endParaRPr lang="sr-Latn-CS" dirty="0">
                <a:latin typeface="Arial" panose="020B0604020202020204" pitchFamily="34" charset="0"/>
              </a:endParaRPr>
            </a:p>
          </p:txBody>
        </p:sp>
        <p:sp>
          <p:nvSpPr>
            <p:cNvPr id="138245" name="AutoShape 6"/>
            <p:cNvSpPr/>
            <p:nvPr/>
          </p:nvSpPr>
          <p:spPr>
            <a:xfrm>
              <a:off x="1628" y="11574"/>
              <a:ext cx="1800" cy="1440"/>
            </a:xfrm>
            <a:prstGeom prst="flowChartAlternateProcess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r>
                <a:rPr lang="sr-Latn-CS" sz="1600" b="1" dirty="0">
                  <a:solidFill>
                    <a:schemeClr val="accent2"/>
                  </a:solidFill>
                  <a:latin typeface="Arial" panose="020B0604020202020204" pitchFamily="34" charset="0"/>
                </a:rPr>
                <a:t>Ciklus robe i materijala</a:t>
              </a:r>
              <a:endParaRPr lang="sr-Latn-CS" sz="1600" b="1" dirty="0">
                <a:solidFill>
                  <a:schemeClr val="accent2"/>
                </a:solidFill>
                <a:latin typeface="Arial" panose="020B0604020202020204" pitchFamily="34" charset="0"/>
              </a:endParaRPr>
            </a:p>
            <a:p>
              <a:pPr algn="ctr"/>
              <a:endParaRPr lang="sr-Latn-CS" sz="1600" dirty="0">
                <a:solidFill>
                  <a:schemeClr val="accent2"/>
                </a:solidFill>
                <a:latin typeface="Arial" panose="020B0604020202020204" pitchFamily="34" charset="0"/>
              </a:endParaRPr>
            </a:p>
            <a:p>
              <a:pPr algn="ctr"/>
              <a:r>
                <a:rPr lang="sr-Latn-CS" sz="1600" dirty="0">
                  <a:latin typeface="Arial" panose="020B0604020202020204" pitchFamily="34" charset="0"/>
                </a:rPr>
                <a:t>Nabavka, Skladištenje, Proizvodnja</a:t>
              </a:r>
              <a:endParaRPr lang="sr-Latn-CS" sz="1600" dirty="0">
                <a:latin typeface="Arial" panose="020B0604020202020204" pitchFamily="34" charset="0"/>
              </a:endParaRPr>
            </a:p>
          </p:txBody>
        </p:sp>
        <p:sp>
          <p:nvSpPr>
            <p:cNvPr id="138246" name="Line 7"/>
            <p:cNvSpPr/>
            <p:nvPr/>
          </p:nvSpPr>
          <p:spPr>
            <a:xfrm>
              <a:off x="3428" y="12114"/>
              <a:ext cx="1800" cy="90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138247" name="Line 8"/>
            <p:cNvSpPr/>
            <p:nvPr/>
          </p:nvSpPr>
          <p:spPr>
            <a:xfrm flipV="1">
              <a:off x="5228" y="12114"/>
              <a:ext cx="1620" cy="90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138248" name="Line 9"/>
            <p:cNvSpPr/>
            <p:nvPr/>
          </p:nvSpPr>
          <p:spPr>
            <a:xfrm>
              <a:off x="7208" y="12114"/>
              <a:ext cx="1" cy="54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138249" name="AutoShape 10"/>
            <p:cNvSpPr/>
            <p:nvPr/>
          </p:nvSpPr>
          <p:spPr>
            <a:xfrm>
              <a:off x="6848" y="11574"/>
              <a:ext cx="2160" cy="1440"/>
            </a:xfrm>
            <a:prstGeom prst="flowChartAlternateProcess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r>
                <a:rPr lang="sr-Latn-CS" sz="1600" b="1" dirty="0">
                  <a:solidFill>
                    <a:schemeClr val="accent2"/>
                  </a:solidFill>
                  <a:latin typeface="Arial" panose="020B0604020202020204" pitchFamily="34" charset="0"/>
                </a:rPr>
                <a:t>Ciklus gosta</a:t>
              </a:r>
              <a:endParaRPr lang="sr-Latn-CS" sz="1600" b="1" dirty="0">
                <a:solidFill>
                  <a:schemeClr val="accent2"/>
                </a:solidFill>
                <a:latin typeface="Arial" panose="020B0604020202020204" pitchFamily="34" charset="0"/>
              </a:endParaRPr>
            </a:p>
            <a:p>
              <a:pPr algn="ctr"/>
              <a:endParaRPr lang="sr-Latn-CS" sz="1600" dirty="0">
                <a:solidFill>
                  <a:schemeClr val="accent2"/>
                </a:solidFill>
                <a:latin typeface="Arial" panose="020B0604020202020204" pitchFamily="34" charset="0"/>
              </a:endParaRPr>
            </a:p>
            <a:p>
              <a:pPr algn="ctr"/>
              <a:r>
                <a:rPr lang="sr-Latn-CS" sz="1600" dirty="0">
                  <a:latin typeface="Arial" panose="020B0604020202020204" pitchFamily="34" charset="0"/>
                </a:rPr>
                <a:t>Dolazak</a:t>
              </a:r>
              <a:endParaRPr lang="sr-Latn-CS" sz="1600" dirty="0">
                <a:latin typeface="Arial" panose="020B0604020202020204" pitchFamily="34" charset="0"/>
              </a:endParaRPr>
            </a:p>
            <a:p>
              <a:pPr algn="ctr"/>
              <a:r>
                <a:rPr lang="sr-Latn-CS" sz="1600" dirty="0">
                  <a:latin typeface="Arial" panose="020B0604020202020204" pitchFamily="34" charset="0"/>
                </a:rPr>
                <a:t>Boravak</a:t>
              </a:r>
              <a:endParaRPr lang="sr-Latn-CS" sz="1600" dirty="0">
                <a:latin typeface="Arial" panose="020B0604020202020204" pitchFamily="34" charset="0"/>
              </a:endParaRPr>
            </a:p>
            <a:p>
              <a:pPr algn="ctr"/>
              <a:r>
                <a:rPr lang="sr-Latn-CS" sz="1600" dirty="0">
                  <a:latin typeface="Arial" panose="020B0604020202020204" pitchFamily="34" charset="0"/>
                </a:rPr>
                <a:t> Odlazak</a:t>
              </a:r>
              <a:endParaRPr lang="sr-Latn-CS" sz="1600" dirty="0">
                <a:latin typeface="Arial" panose="020B0604020202020204" pitchFamily="34" charset="0"/>
              </a:endParaRPr>
            </a:p>
          </p:txBody>
        </p:sp>
        <p:sp>
          <p:nvSpPr>
            <p:cNvPr id="138250" name="AutoShape 11"/>
            <p:cNvSpPr/>
            <p:nvPr/>
          </p:nvSpPr>
          <p:spPr>
            <a:xfrm>
              <a:off x="3916" y="13052"/>
              <a:ext cx="2552" cy="947"/>
            </a:xfrm>
            <a:prstGeom prst="flowChartAlternateProcess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r>
                <a:rPr lang="sr-Latn-CS" sz="900" dirty="0">
                  <a:latin typeface="Arial" panose="020B0604020202020204" pitchFamily="34" charset="0"/>
                </a:rPr>
                <a:t>  </a:t>
              </a:r>
              <a:r>
                <a:rPr lang="sr-Latn-CS" sz="1600" b="1" dirty="0">
                  <a:solidFill>
                    <a:schemeClr val="accent2"/>
                  </a:solidFill>
                  <a:latin typeface="Arial" panose="020B0604020202020204" pitchFamily="34" charset="0"/>
                </a:rPr>
                <a:t>USLUŽIVANJE</a:t>
              </a:r>
              <a:endParaRPr lang="sr-Latn-CS" sz="1600" b="1" dirty="0">
                <a:solidFill>
                  <a:schemeClr val="accent2"/>
                </a:solidFill>
                <a:latin typeface="Arial" panose="020B0604020202020204" pitchFamily="34" charset="0"/>
              </a:endParaRPr>
            </a:p>
            <a:p>
              <a:pPr algn="ctr"/>
              <a:r>
                <a:rPr lang="sr-Latn-CS" sz="1000" dirty="0">
                  <a:latin typeface="Arial" panose="020B0604020202020204" pitchFamily="34" charset="0"/>
                </a:rPr>
                <a:t>      </a:t>
              </a:r>
              <a:r>
                <a:rPr lang="sr-Latn-CS" sz="1600" dirty="0">
                  <a:latin typeface="Arial" panose="020B0604020202020204" pitchFamily="34" charset="0"/>
                </a:rPr>
                <a:t>Konzumiranje jela i pića, </a:t>
              </a:r>
              <a:r>
                <a:rPr lang="sr-Latn-CS" sz="1600" dirty="0">
                  <a:solidFill>
                    <a:srgbClr val="C00000"/>
                  </a:solidFill>
                  <a:latin typeface="Arial" panose="020B0604020202020204" pitchFamily="34" charset="0"/>
                </a:rPr>
                <a:t>RESTORAN, BAR</a:t>
              </a:r>
              <a:endParaRPr lang="sr-Latn-CS" sz="1600" dirty="0">
                <a:solidFill>
                  <a:srgbClr val="C00000"/>
                </a:solidFill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9265" name="Rectangle 2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517525"/>
          </a:xfrm>
        </p:spPr>
        <p:txBody>
          <a:bodyPr vert="horz" wrap="square" lIns="91440" tIns="45720" rIns="91440" bIns="45720" anchor="ctr" anchorCtr="0"/>
          <a:p>
            <a:r>
              <a:rPr lang="sr-Latn-CS" sz="2800" dirty="0"/>
              <a:t> </a:t>
            </a:r>
            <a:br>
              <a:rPr lang="sr-Latn-CS" sz="2800" dirty="0"/>
            </a:br>
            <a:r>
              <a:rPr lang="sr-Latn-CS" sz="2800" b="1" dirty="0"/>
              <a:t>Elementi koji opredeljuju  cenu hrane</a:t>
            </a:r>
            <a:r>
              <a:rPr lang="sr-Latn-CS" sz="2800" dirty="0"/>
              <a:t> </a:t>
            </a:r>
            <a:endParaRPr lang="sr-Latn-CS" sz="4000" i="1" dirty="0"/>
          </a:p>
        </p:txBody>
      </p:sp>
      <p:sp>
        <p:nvSpPr>
          <p:cNvPr id="139266" name="Rectangle 3"/>
          <p:cNvSpPr>
            <a:spLocks noGrp="1"/>
          </p:cNvSpPr>
          <p:nvPr>
            <p:ph idx="1"/>
          </p:nvPr>
        </p:nvSpPr>
        <p:spPr>
          <a:xfrm>
            <a:off x="468313" y="1196975"/>
            <a:ext cx="8507412" cy="4784725"/>
          </a:xfrm>
        </p:spPr>
        <p:txBody>
          <a:bodyPr vert="horz" wrap="square" lIns="91440" tIns="45720" rIns="91440" bIns="45720" anchor="t" anchorCtr="0"/>
          <a:p>
            <a:pPr>
              <a:lnSpc>
                <a:spcPct val="80000"/>
              </a:lnSpc>
              <a:buNone/>
            </a:pPr>
            <a:r>
              <a:rPr lang="sr-Latn-CS" sz="1800" dirty="0">
                <a:solidFill>
                  <a:srgbClr val="C00000"/>
                </a:solidFill>
              </a:rPr>
              <a:t>1) jelovnik - meni, 2) način posluživanaja 3) prostorije, 4) banketno poslovanje</a:t>
            </a:r>
            <a:endParaRPr lang="sr-Latn-CS" sz="1800" i="1" dirty="0"/>
          </a:p>
          <a:p>
            <a:pPr>
              <a:lnSpc>
                <a:spcPct val="80000"/>
              </a:lnSpc>
              <a:buNone/>
            </a:pPr>
            <a:r>
              <a:rPr lang="sr-Latn-CS" sz="1800" i="1" dirty="0">
                <a:solidFill>
                  <a:schemeClr val="hlink"/>
                </a:solidFill>
              </a:rPr>
              <a:t>1</a:t>
            </a:r>
            <a:r>
              <a:rPr lang="sr-Latn-CS" sz="1800" i="1" u="sng" dirty="0">
                <a:solidFill>
                  <a:schemeClr val="hlink"/>
                </a:solidFill>
              </a:rPr>
              <a:t>. Jelovnik</a:t>
            </a:r>
            <a:r>
              <a:rPr lang="sr-Latn-CS" sz="1800" i="1" dirty="0">
                <a:solidFill>
                  <a:schemeClr val="hlink"/>
                </a:solidFill>
              </a:rPr>
              <a:t> </a:t>
            </a:r>
            <a:endParaRPr lang="sr-Latn-CS" sz="1800" i="1" dirty="0">
              <a:solidFill>
                <a:schemeClr val="hlink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1800" i="1" dirty="0"/>
              <a:t>● </a:t>
            </a:r>
            <a:r>
              <a:rPr lang="sr-Latn-CS" sz="1800" i="1" dirty="0">
                <a:solidFill>
                  <a:schemeClr val="accent2"/>
                </a:solidFill>
              </a:rPr>
              <a:t>Table „d'hote”</a:t>
            </a:r>
            <a:r>
              <a:rPr lang="sr-Latn-CS" sz="1800" i="1" dirty="0"/>
              <a:t> jelovnik </a:t>
            </a:r>
            <a:r>
              <a:rPr lang="sr-Latn-CS" sz="1800" dirty="0"/>
              <a:t>ograničenog je izbora u kojem bilo koja kombinacija </a:t>
            </a:r>
            <a:endParaRPr lang="sr-Latn-CS" sz="1800" dirty="0"/>
          </a:p>
          <a:p>
            <a:pPr>
              <a:lnSpc>
                <a:spcPct val="80000"/>
              </a:lnSpc>
              <a:buNone/>
            </a:pPr>
            <a:r>
              <a:rPr lang="sr-Latn-CS" sz="1800" dirty="0"/>
              <a:t>   odabranih stavki ima </a:t>
            </a:r>
            <a:r>
              <a:rPr lang="sr-Latn-CS" sz="1800" b="1" i="1" dirty="0">
                <a:solidFill>
                  <a:srgbClr val="C00000"/>
                </a:solidFill>
              </a:rPr>
              <a:t>jedinstvenu cenu</a:t>
            </a:r>
            <a:r>
              <a:rPr lang="en-US" altLang="x-none" sz="1800" dirty="0"/>
              <a:t> </a:t>
            </a:r>
            <a:r>
              <a:rPr lang="sr-Latn-CS" sz="1600" dirty="0">
                <a:solidFill>
                  <a:srgbClr val="7030A0"/>
                </a:solidFill>
              </a:rPr>
              <a:t>(poznat broj gostiju, tri sleda, u hotelima</a:t>
            </a:r>
            <a:endParaRPr lang="sr-Latn-CS" sz="1600" dirty="0">
              <a:solidFill>
                <a:srgbClr val="7030A0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1600" dirty="0">
                <a:solidFill>
                  <a:srgbClr val="7030A0"/>
                </a:solidFill>
              </a:rPr>
              <a:t>   sa 4 i 5 zvezdica sa četiri sleda unapred pripremljenih jela,posluživanje u određeno vreme </a:t>
            </a:r>
            <a:endParaRPr lang="sr-Latn-CS" sz="1600" dirty="0">
              <a:solidFill>
                <a:srgbClr val="7030A0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1800" dirty="0"/>
              <a:t>● </a:t>
            </a:r>
            <a:r>
              <a:rPr lang="sr-Latn-CS" sz="1800" dirty="0">
                <a:solidFill>
                  <a:schemeClr val="accent2"/>
                </a:solidFill>
              </a:rPr>
              <a:t>Jelovnik „a</a:t>
            </a:r>
            <a:r>
              <a:rPr lang="sr-Latn-CS" sz="1800" i="1" dirty="0">
                <a:solidFill>
                  <a:schemeClr val="accent2"/>
                </a:solidFill>
              </a:rPr>
              <a:t> la carte</a:t>
            </a:r>
            <a:r>
              <a:rPr lang="sr-Latn-CS" sz="1800" i="1" dirty="0"/>
              <a:t>”</a:t>
            </a:r>
            <a:r>
              <a:rPr lang="sr-Latn-CS" sz="1800" dirty="0"/>
              <a:t>, nudi niz stavki od kojih svaka </a:t>
            </a:r>
            <a:r>
              <a:rPr lang="sr-Latn-CS" sz="1800" b="1" i="1" dirty="0">
                <a:solidFill>
                  <a:srgbClr val="C00000"/>
                </a:solidFill>
              </a:rPr>
              <a:t>ima svoju</a:t>
            </a:r>
            <a:r>
              <a:rPr lang="sr-Latn-CS" sz="1800" dirty="0">
                <a:solidFill>
                  <a:schemeClr val="hlink"/>
                </a:solidFill>
              </a:rPr>
              <a:t> </a:t>
            </a:r>
            <a:r>
              <a:rPr lang="sr-Latn-CS" sz="1800" b="1" i="1" dirty="0">
                <a:solidFill>
                  <a:srgbClr val="C00000"/>
                </a:solidFill>
              </a:rPr>
              <a:t>cenu</a:t>
            </a:r>
            <a:r>
              <a:rPr lang="sr-Latn-CS" sz="1800" dirty="0"/>
              <a:t>. Sva glavna </a:t>
            </a:r>
            <a:endParaRPr lang="sr-Latn-CS" sz="1800" dirty="0"/>
          </a:p>
          <a:p>
            <a:pPr>
              <a:lnSpc>
                <a:spcPct val="80000"/>
              </a:lnSpc>
              <a:buNone/>
            </a:pPr>
            <a:r>
              <a:rPr lang="sr-Latn-CS" sz="1800" dirty="0"/>
              <a:t>   jela, salate i deserti naručuju se posebno. </a:t>
            </a:r>
            <a:endParaRPr lang="sr-Latn-CS" sz="1800" dirty="0"/>
          </a:p>
          <a:p>
            <a:pPr>
              <a:lnSpc>
                <a:spcPct val="80000"/>
              </a:lnSpc>
              <a:buNone/>
            </a:pPr>
            <a:r>
              <a:rPr lang="sr-Latn-CS" sz="1800" i="1" dirty="0"/>
              <a:t>● </a:t>
            </a:r>
            <a:r>
              <a:rPr lang="sr-Latn-CS" sz="1800" i="1" dirty="0">
                <a:solidFill>
                  <a:schemeClr val="accent2"/>
                </a:solidFill>
              </a:rPr>
              <a:t>D'joure jelovnik</a:t>
            </a:r>
            <a:r>
              <a:rPr lang="sr-Latn-CS" sz="1800" dirty="0">
                <a:solidFill>
                  <a:schemeClr val="accent2"/>
                </a:solidFill>
              </a:rPr>
              <a:t>,</a:t>
            </a:r>
            <a:r>
              <a:rPr lang="sr-Latn-CS" sz="1800" dirty="0"/>
              <a:t> nudi celodnevni meni po jedinstvenoj ceni. Nazivi dnevnog</a:t>
            </a:r>
            <a:endParaRPr lang="sr-Latn-CS" sz="1800" dirty="0"/>
          </a:p>
          <a:p>
            <a:pPr>
              <a:lnSpc>
                <a:spcPct val="80000"/>
              </a:lnSpc>
              <a:buNone/>
            </a:pPr>
            <a:r>
              <a:rPr lang="sr-Latn-CS" sz="1800" dirty="0"/>
              <a:t>    jelovnika se povezuju sa glavnim jelom.</a:t>
            </a:r>
            <a:endParaRPr lang="sr-Latn-CS" sz="1800" dirty="0"/>
          </a:p>
          <a:p>
            <a:pPr>
              <a:lnSpc>
                <a:spcPct val="80000"/>
              </a:lnSpc>
              <a:buNone/>
            </a:pPr>
            <a:r>
              <a:rPr lang="sr-Latn-CS" sz="1800" i="1" dirty="0"/>
              <a:t>● </a:t>
            </a:r>
            <a:r>
              <a:rPr lang="sr-Latn-CS" sz="1800" i="1" dirty="0">
                <a:solidFill>
                  <a:schemeClr val="accent2"/>
                </a:solidFill>
              </a:rPr>
              <a:t>Ciklični jelovnik</a:t>
            </a:r>
            <a:r>
              <a:rPr lang="sr-Latn-CS" sz="1800" dirty="0"/>
              <a:t> - nekoliko menija koji se nude periodično. Brod za krstarenje</a:t>
            </a:r>
            <a:endParaRPr lang="sr-Latn-CS" sz="1800" dirty="0"/>
          </a:p>
          <a:p>
            <a:pPr>
              <a:lnSpc>
                <a:spcPct val="80000"/>
              </a:lnSpc>
              <a:buNone/>
            </a:pPr>
            <a:r>
              <a:rPr lang="sr-Latn-CS" sz="1800" dirty="0"/>
              <a:t>   često ima sedam različitih menija koje koristi za sedmodnevno krstarenje. </a:t>
            </a:r>
            <a:endParaRPr lang="sr-Latn-CS" sz="1800" dirty="0"/>
          </a:p>
          <a:p>
            <a:pPr>
              <a:lnSpc>
                <a:spcPct val="80000"/>
              </a:lnSpc>
              <a:buNone/>
            </a:pPr>
            <a:r>
              <a:rPr lang="sr-Latn-CS" sz="1800" i="1" u="sng" dirty="0"/>
              <a:t>2</a:t>
            </a:r>
            <a:r>
              <a:rPr lang="sr-Latn-CS" sz="1800" i="1" u="sng" dirty="0">
                <a:solidFill>
                  <a:schemeClr val="hlink"/>
                </a:solidFill>
              </a:rPr>
              <a:t>.  Način posluživanja</a:t>
            </a:r>
            <a:endParaRPr lang="sr-Latn-CS" sz="1800" u="sng" dirty="0">
              <a:solidFill>
                <a:schemeClr val="hlink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1800" dirty="0">
                <a:solidFill>
                  <a:schemeClr val="hlink"/>
                </a:solidFill>
              </a:rPr>
              <a:t>● Posluživanje za stolom ● Samoposluživanje ● Posluživanje za šankom </a:t>
            </a:r>
            <a:endParaRPr lang="sr-Latn-CS" sz="1800" dirty="0">
              <a:solidFill>
                <a:schemeClr val="hlink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1800" dirty="0">
                <a:solidFill>
                  <a:schemeClr val="hlink"/>
                </a:solidFill>
              </a:rPr>
              <a:t>● P</a:t>
            </a:r>
            <a:r>
              <a:rPr lang="sr-Latn-CS" sz="1800" i="1" dirty="0">
                <a:solidFill>
                  <a:schemeClr val="hlink"/>
                </a:solidFill>
              </a:rPr>
              <a:t>osluživanje u sobama</a:t>
            </a:r>
            <a:r>
              <a:rPr lang="sr-Latn-CS" sz="1800" dirty="0">
                <a:solidFill>
                  <a:schemeClr val="hlink"/>
                </a:solidFill>
              </a:rPr>
              <a:t> (</a:t>
            </a:r>
            <a:r>
              <a:rPr lang="sr-Latn-CS" sz="1800" i="1" dirty="0">
                <a:solidFill>
                  <a:schemeClr val="hlink"/>
                </a:solidFill>
              </a:rPr>
              <a:t>room service</a:t>
            </a:r>
            <a:r>
              <a:rPr lang="sr-Latn-CS" sz="1800" dirty="0">
                <a:solidFill>
                  <a:schemeClr val="hlink"/>
                </a:solidFill>
              </a:rPr>
              <a:t>) </a:t>
            </a:r>
            <a:endParaRPr lang="sr-Latn-CS" sz="1800" i="1" dirty="0">
              <a:solidFill>
                <a:schemeClr val="hlink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1800" i="1" u="sng" dirty="0">
                <a:solidFill>
                  <a:schemeClr val="hlink"/>
                </a:solidFill>
              </a:rPr>
              <a:t>3. Prostori</a:t>
            </a:r>
            <a:r>
              <a:rPr lang="sr-Latn-CS" sz="1800" i="1" dirty="0">
                <a:solidFill>
                  <a:schemeClr val="hlink"/>
                </a:solidFill>
              </a:rPr>
              <a:t> u kojim se vrši posluživanje</a:t>
            </a:r>
            <a:r>
              <a:rPr lang="sr-Latn-CS" sz="1800" b="1" dirty="0"/>
              <a:t> - </a:t>
            </a:r>
            <a:r>
              <a:rPr lang="sr-Latn-CS" sz="1800" dirty="0"/>
              <a:t>sala, rasveta, uređenost i oprema prostorija za usluživanje i sl. </a:t>
            </a:r>
            <a:r>
              <a:rPr lang="sr-Latn-CS" sz="1800" b="1" dirty="0"/>
              <a:t> </a:t>
            </a:r>
            <a:endParaRPr lang="sr-Latn-CS" sz="1800" i="1" dirty="0"/>
          </a:p>
          <a:p>
            <a:pPr>
              <a:lnSpc>
                <a:spcPct val="80000"/>
              </a:lnSpc>
              <a:buNone/>
            </a:pPr>
            <a:r>
              <a:rPr lang="sr-Latn-CS" sz="1800" i="1" dirty="0">
                <a:solidFill>
                  <a:schemeClr val="hlink"/>
                </a:solidFill>
              </a:rPr>
              <a:t>4</a:t>
            </a:r>
            <a:r>
              <a:rPr lang="sr-Latn-CS" sz="1800" i="1" u="sng" dirty="0">
                <a:solidFill>
                  <a:schemeClr val="hlink"/>
                </a:solidFill>
              </a:rPr>
              <a:t>.</a:t>
            </a:r>
            <a:r>
              <a:rPr lang="sr-Latn-CS" sz="1800" u="sng" dirty="0">
                <a:solidFill>
                  <a:schemeClr val="hlink"/>
                </a:solidFill>
              </a:rPr>
              <a:t> </a:t>
            </a:r>
            <a:r>
              <a:rPr lang="sr-Latn-CS" sz="1800" i="1" u="sng" dirty="0">
                <a:solidFill>
                  <a:schemeClr val="hlink"/>
                </a:solidFill>
              </a:rPr>
              <a:t>Banketno poslovanje</a:t>
            </a:r>
            <a:r>
              <a:rPr lang="sr-Latn-CS" sz="1800" i="1" dirty="0"/>
              <a:t> (b</a:t>
            </a:r>
            <a:r>
              <a:rPr lang="sr-Latn-CS" sz="1800" dirty="0"/>
              <a:t>anketi, konferen. i drugi poslovni skupovi)</a:t>
            </a:r>
            <a:endParaRPr lang="sr-Latn-CS" sz="1800" dirty="0"/>
          </a:p>
          <a:p>
            <a:pPr>
              <a:lnSpc>
                <a:spcPct val="80000"/>
              </a:lnSpc>
              <a:buNone/>
            </a:pPr>
            <a:r>
              <a:rPr lang="sr-Latn-CS" sz="1800" i="1" dirty="0">
                <a:solidFill>
                  <a:schemeClr val="hlink"/>
                </a:solidFill>
              </a:rPr>
              <a:t>5. Degustacije</a:t>
            </a:r>
            <a:endParaRPr lang="sr-Latn-CS" sz="1800" i="1" dirty="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0289" name="Rectangle 3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 vert="horz" wrap="square" lIns="91440" tIns="45720" rIns="91440" bIns="45720" anchor="ctr" anchorCtr="0"/>
          <a:p>
            <a:r>
              <a:rPr lang="sr-Latn-CS" dirty="0"/>
              <a:t>Sektor hrane</a:t>
            </a:r>
            <a:endParaRPr lang="sr-Latn-CS" dirty="0"/>
          </a:p>
        </p:txBody>
      </p:sp>
      <p:graphicFrame>
        <p:nvGraphicFramePr>
          <p:cNvPr id="2" name="Diagram 1"/>
          <p:cNvGraphicFramePr/>
          <p:nvPr/>
        </p:nvGraphicFramePr>
        <p:xfrm>
          <a:off x="827088" y="1412875"/>
          <a:ext cx="7354887" cy="4176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1313" name="Rectangle 2"/>
          <p:cNvSpPr>
            <a:spLocks noGrp="1"/>
          </p:cNvSpPr>
          <p:nvPr>
            <p:ph type="title"/>
          </p:nvPr>
        </p:nvSpPr>
        <p:spPr>
          <a:xfrm>
            <a:off x="468313" y="549275"/>
            <a:ext cx="8229600" cy="358775"/>
          </a:xfrm>
        </p:spPr>
        <p:txBody>
          <a:bodyPr vert="horz" wrap="square" lIns="91440" tIns="45720" rIns="91440" bIns="45720" anchor="ctr" anchorCtr="0"/>
          <a:p>
            <a:r>
              <a:rPr lang="sr-Latn-CS" sz="3200" dirty="0"/>
              <a:t>HOLIDAY IN – departman hrane i pića</a:t>
            </a:r>
            <a:endParaRPr lang="sr-Latn-CS" sz="3200" dirty="0"/>
          </a:p>
        </p:txBody>
      </p:sp>
      <p:pic>
        <p:nvPicPr>
          <p:cNvPr id="141314" name="Diagram 2"/>
          <p:cNvPicPr>
            <a:picLocks noGrp="1"/>
          </p:cNvPicPr>
          <p:nvPr>
            <p:ph idx="1"/>
          </p:nvPr>
        </p:nvPicPr>
        <p:blipFill>
          <a:blip r:embed="rId1"/>
          <a:srcRect t="-1634" b="-1732"/>
          <a:stretch>
            <a:fillRect/>
          </a:stretch>
        </p:blipFill>
        <p:spPr>
          <a:xfrm>
            <a:off x="827088" y="1196975"/>
            <a:ext cx="7561262" cy="5256213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2337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r>
              <a:rPr lang="sr-Latn-CS" dirty="0"/>
              <a:t>Hijerarhija u restoranu</a:t>
            </a:r>
            <a:endParaRPr lang="sr-Latn-CS" dirty="0"/>
          </a:p>
        </p:txBody>
      </p:sp>
      <p:sp>
        <p:nvSpPr>
          <p:cNvPr id="142338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>
              <a:lnSpc>
                <a:spcPct val="80000"/>
              </a:lnSpc>
            </a:pPr>
            <a:r>
              <a:rPr lang="sr-Latn-CS" sz="2800" dirty="0"/>
              <a:t>Upravnik restorana</a:t>
            </a:r>
            <a:endParaRPr lang="sr-Latn-CS" sz="2800" dirty="0"/>
          </a:p>
          <a:p>
            <a:pPr>
              <a:lnSpc>
                <a:spcPct val="80000"/>
              </a:lnSpc>
            </a:pPr>
            <a:r>
              <a:rPr lang="sr-Latn-CS" sz="2800" dirty="0"/>
              <a:t>Šef restorana</a:t>
            </a:r>
            <a:endParaRPr lang="sr-Latn-CS" sz="2800" dirty="0"/>
          </a:p>
          <a:p>
            <a:pPr>
              <a:lnSpc>
                <a:spcPct val="80000"/>
              </a:lnSpc>
            </a:pPr>
            <a:r>
              <a:rPr lang="sr-Latn-CS" sz="2800" dirty="0"/>
              <a:t>Šef sale</a:t>
            </a:r>
            <a:endParaRPr lang="sr-Latn-CS" sz="2800" dirty="0"/>
          </a:p>
          <a:p>
            <a:pPr>
              <a:lnSpc>
                <a:spcPct val="80000"/>
              </a:lnSpc>
            </a:pPr>
            <a:r>
              <a:rPr lang="sr-Latn-CS" sz="2800" dirty="0"/>
              <a:t>Konobar</a:t>
            </a:r>
            <a:endParaRPr lang="sr-Latn-CS" sz="2800" dirty="0"/>
          </a:p>
          <a:p>
            <a:pPr>
              <a:lnSpc>
                <a:spcPct val="80000"/>
              </a:lnSpc>
            </a:pPr>
            <a:r>
              <a:rPr lang="sr-Latn-CS" sz="2800" dirty="0"/>
              <a:t>Konobar – šef rejona</a:t>
            </a:r>
            <a:endParaRPr lang="sr-Latn-CS" sz="2800" dirty="0"/>
          </a:p>
          <a:p>
            <a:pPr>
              <a:lnSpc>
                <a:spcPct val="80000"/>
              </a:lnSpc>
            </a:pPr>
            <a:r>
              <a:rPr lang="sr-Latn-CS" sz="2800" dirty="0"/>
              <a:t>Konobar – pomoćnik šefa</a:t>
            </a:r>
            <a:endParaRPr lang="sr-Latn-CS" sz="2800" dirty="0"/>
          </a:p>
          <a:p>
            <a:pPr>
              <a:lnSpc>
                <a:spcPct val="80000"/>
              </a:lnSpc>
            </a:pPr>
            <a:r>
              <a:rPr lang="sr-Latn-CS" sz="2800" dirty="0"/>
              <a:t>Konobar na spratu</a:t>
            </a:r>
            <a:endParaRPr lang="sr-Latn-CS" sz="2800" dirty="0"/>
          </a:p>
          <a:p>
            <a:pPr>
              <a:lnSpc>
                <a:spcPct val="80000"/>
              </a:lnSpc>
            </a:pPr>
            <a:r>
              <a:rPr lang="sr-Latn-CS" sz="2800" dirty="0">
                <a:solidFill>
                  <a:schemeClr val="hlink"/>
                </a:solidFill>
              </a:rPr>
              <a:t>Barmen</a:t>
            </a:r>
            <a:endParaRPr lang="sr-Latn-CS" sz="2800" dirty="0">
              <a:solidFill>
                <a:schemeClr val="hlink"/>
              </a:solidFill>
            </a:endParaRPr>
          </a:p>
          <a:p>
            <a:pPr>
              <a:lnSpc>
                <a:spcPct val="80000"/>
              </a:lnSpc>
            </a:pPr>
            <a:r>
              <a:rPr lang="sr-Latn-CS" sz="2800" dirty="0">
                <a:solidFill>
                  <a:schemeClr val="hlink"/>
                </a:solidFill>
              </a:rPr>
              <a:t>Točilac pića</a:t>
            </a:r>
            <a:endParaRPr lang="sr-Latn-CS" sz="2800" dirty="0">
              <a:solidFill>
                <a:schemeClr val="hlink"/>
              </a:solidFill>
            </a:endParaRPr>
          </a:p>
          <a:p>
            <a:pPr>
              <a:lnSpc>
                <a:spcPct val="80000"/>
              </a:lnSpc>
            </a:pPr>
            <a:r>
              <a:rPr lang="sr-Latn-CS" sz="2800" dirty="0">
                <a:solidFill>
                  <a:schemeClr val="hlink"/>
                </a:solidFill>
              </a:rPr>
              <a:t>Prodavac u holu</a:t>
            </a:r>
            <a:endParaRPr lang="sr-Latn-CS" sz="2800" dirty="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3361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sr-Latn-CS" sz="3600" dirty="0">
                <a:solidFill>
                  <a:schemeClr val="accent2"/>
                </a:solidFill>
              </a:rPr>
              <a:t>Ostale hotelske službe</a:t>
            </a:r>
            <a:endParaRPr lang="sr-Latn-CS" sz="3600" dirty="0">
              <a:solidFill>
                <a:schemeClr val="accent2"/>
              </a:solidFill>
            </a:endParaRPr>
          </a:p>
        </p:txBody>
      </p:sp>
      <p:sp>
        <p:nvSpPr>
          <p:cNvPr id="143362" name="Rectangle 3"/>
          <p:cNvSpPr>
            <a:spLocks noGrp="1"/>
          </p:cNvSpPr>
          <p:nvPr>
            <p:ph idx="1"/>
          </p:nvPr>
        </p:nvSpPr>
        <p:spPr>
          <a:xfrm>
            <a:off x="611188" y="1268413"/>
            <a:ext cx="8353425" cy="4857750"/>
          </a:xfrm>
        </p:spPr>
        <p:txBody>
          <a:bodyPr vert="horz" wrap="square" lIns="91440" tIns="45720" rIns="91440" bIns="45720" anchor="t" anchorCtr="0"/>
          <a:p>
            <a:pPr eaLnBrk="1" hangingPunct="1">
              <a:lnSpc>
                <a:spcPct val="80000"/>
              </a:lnSpc>
            </a:pPr>
            <a:r>
              <a:rPr lang="sr-Latn-CS" sz="2400" b="1" dirty="0"/>
              <a:t>Služba istraživanja i razvoja</a:t>
            </a:r>
            <a:r>
              <a:rPr lang="sr-Latn-CS" sz="2400" dirty="0"/>
              <a:t> – analiza trž. konkurencije, sopstvenog preduzeća</a:t>
            </a:r>
            <a:endParaRPr lang="sr-Latn-CS" sz="2400" b="1" dirty="0"/>
          </a:p>
          <a:p>
            <a:pPr eaLnBrk="1" hangingPunct="1">
              <a:lnSpc>
                <a:spcPct val="80000"/>
              </a:lnSpc>
            </a:pPr>
            <a:r>
              <a:rPr lang="sr-Latn-CS" sz="2400" b="1" dirty="0"/>
              <a:t>Služba marketinga i prodaje</a:t>
            </a:r>
            <a:endParaRPr lang="sr-Latn-CS" sz="2400" b="1" dirty="0"/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2400" dirty="0"/>
              <a:t>    </a:t>
            </a:r>
            <a:r>
              <a:rPr lang="sr-Latn-CS" sz="2400" dirty="0">
                <a:solidFill>
                  <a:schemeClr val="hlink"/>
                </a:solidFill>
              </a:rPr>
              <a:t>a)promocija   (</a:t>
            </a:r>
            <a:r>
              <a:rPr lang="sr-Latn-CS" sz="2400" dirty="0"/>
              <a:t>oglasi, berze,sajmovi</a:t>
            </a:r>
            <a:r>
              <a:rPr lang="sr-Latn-CS" sz="2400" dirty="0">
                <a:solidFill>
                  <a:schemeClr val="hlink"/>
                </a:solidFill>
              </a:rPr>
              <a:t> ..</a:t>
            </a:r>
            <a:endParaRPr lang="sr-Latn-CS" sz="2400" dirty="0">
              <a:solidFill>
                <a:schemeClr val="hlink"/>
              </a:solidFill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2400" dirty="0">
                <a:solidFill>
                  <a:schemeClr val="hlink"/>
                </a:solidFill>
              </a:rPr>
              <a:t>    b) prodaja – direktna - indirektna</a:t>
            </a:r>
            <a:endParaRPr lang="sr-Latn-CS" sz="2400" dirty="0">
              <a:solidFill>
                <a:schemeClr val="hlink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sr-Latn-CS" sz="2400" b="1" dirty="0"/>
              <a:t>Služba ljudskih resursa </a:t>
            </a:r>
            <a:r>
              <a:rPr lang="sr-Latn-CS" sz="2400" dirty="0"/>
              <a:t>(planirasnje, regrutacija., selekcija, zapoš. obuka, edukacija, nagrađivanje i dr.)</a:t>
            </a:r>
            <a:endParaRPr lang="sr-Latn-CS" sz="2400" dirty="0"/>
          </a:p>
          <a:p>
            <a:pPr eaLnBrk="1" hangingPunct="1">
              <a:lnSpc>
                <a:spcPct val="80000"/>
              </a:lnSpc>
            </a:pPr>
            <a:r>
              <a:rPr lang="sr-Latn-CS" sz="2400" b="1" dirty="0"/>
              <a:t>Finansijska služba </a:t>
            </a:r>
            <a:r>
              <a:rPr lang="sr-Latn-CS" sz="2400" dirty="0"/>
              <a:t>(obezbeđenje i korišćenje finansijskih sredstava, isplate dobavljačima, isplate zarada zaposlenima, praćenje likvidnosti preduzeća i dr.</a:t>
            </a:r>
            <a:endParaRPr lang="sr-Latn-CS" sz="2400" dirty="0"/>
          </a:p>
          <a:p>
            <a:pPr eaLnBrk="1" hangingPunct="1">
              <a:lnSpc>
                <a:spcPct val="80000"/>
              </a:lnSpc>
            </a:pPr>
            <a:r>
              <a:rPr lang="sr-Latn-CS" sz="2400" b="1" dirty="0"/>
              <a:t>Služba kontrole</a:t>
            </a:r>
            <a:r>
              <a:rPr lang="sr-Latn-CS" sz="2400" dirty="0"/>
              <a:t> – otkrivanje nedostataka u svim fazama </a:t>
            </a:r>
            <a:endParaRPr lang="sr-Latn-CS" sz="2400" dirty="0"/>
          </a:p>
          <a:p>
            <a:pPr eaLnBrk="1" hangingPunct="1">
              <a:lnSpc>
                <a:spcPct val="80000"/>
              </a:lnSpc>
            </a:pPr>
            <a:r>
              <a:rPr lang="sr-Latn-CS" sz="2400" b="1" dirty="0"/>
              <a:t>Služba događaja </a:t>
            </a:r>
            <a:r>
              <a:rPr lang="sr-Latn-CS" sz="2400" dirty="0"/>
              <a:t>(upravljanje događajima kao specifično osmišljenom ponudom koja ima za cilj zadovoljavanje specifič. zahteva određenih tržišnih segmenata)</a:t>
            </a:r>
            <a:endParaRPr lang="sr-Latn-CS" sz="2400" dirty="0"/>
          </a:p>
          <a:p>
            <a:pPr eaLnBrk="1" hangingPunct="1">
              <a:lnSpc>
                <a:spcPct val="80000"/>
              </a:lnSpc>
            </a:pPr>
            <a:endParaRPr lang="sr-Latn-CS" sz="2400" b="1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4385" name="Rectangle 2"/>
          <p:cNvSpPr>
            <a:spLocks noGrp="1"/>
          </p:cNvSpPr>
          <p:nvPr>
            <p:ph type="title"/>
          </p:nvPr>
        </p:nvSpPr>
        <p:spPr>
          <a:xfrm>
            <a:off x="539750" y="404813"/>
            <a:ext cx="822960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sr-Latn-CS" sz="3200" dirty="0"/>
              <a:t>Rukovođenje, ovlašćenja i kontrola </a:t>
            </a:r>
            <a:br>
              <a:rPr lang="sr-Latn-CS" sz="3200" dirty="0"/>
            </a:br>
            <a:endParaRPr lang="sr-Latn-CS" sz="3200" dirty="0"/>
          </a:p>
        </p:txBody>
      </p:sp>
      <p:sp>
        <p:nvSpPr>
          <p:cNvPr id="144386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r>
              <a:rPr lang="sr-Latn-CS" dirty="0"/>
              <a:t>Lanac rukovođenja</a:t>
            </a:r>
            <a:endParaRPr lang="sr-Latn-CS" dirty="0"/>
          </a:p>
          <a:p>
            <a:pPr eaLnBrk="1" hangingPunct="1"/>
            <a:r>
              <a:rPr lang="sr-Latn-CS" dirty="0"/>
              <a:t>Raspodela ovlašćenja</a:t>
            </a:r>
            <a:endParaRPr lang="sr-Latn-CS" dirty="0"/>
          </a:p>
          <a:p>
            <a:pPr eaLnBrk="1" hangingPunct="1"/>
            <a:r>
              <a:rPr lang="sr-Latn-CS" dirty="0"/>
              <a:t>Raspon kontrole upravljanja </a:t>
            </a:r>
            <a:endParaRPr lang="sr-Latn-C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5409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sr-Latn-CS" sz="4000" dirty="0">
                <a:solidFill>
                  <a:schemeClr val="accent2"/>
                </a:solidFill>
              </a:rPr>
              <a:t>Lanac rukovođenja</a:t>
            </a:r>
            <a:endParaRPr lang="sr-Latn-CS" sz="4000" dirty="0">
              <a:solidFill>
                <a:schemeClr val="accent2"/>
              </a:solidFill>
            </a:endParaRPr>
          </a:p>
        </p:txBody>
      </p:sp>
      <p:sp>
        <p:nvSpPr>
          <p:cNvPr id="145410" name="Rectangle 4"/>
          <p:cNvSpPr>
            <a:spLocks noGrp="1"/>
          </p:cNvSpPr>
          <p:nvPr>
            <p:ph idx="1"/>
          </p:nvPr>
        </p:nvSpPr>
        <p:spPr>
          <a:xfrm>
            <a:off x="611188" y="981075"/>
            <a:ext cx="8353425" cy="5543550"/>
          </a:xfrm>
        </p:spPr>
        <p:txBody>
          <a:bodyPr vert="horz" wrap="square" lIns="91440" tIns="45720" rIns="91440" bIns="45720" anchor="t" anchorCtr="0"/>
          <a:p>
            <a:pPr eaLnBrk="1" hangingPunct="1">
              <a:buNone/>
            </a:pPr>
            <a:r>
              <a:rPr lang="sr-Latn-CS" sz="2000" dirty="0"/>
              <a:t>Lanac rukov.- definisanje linija ovlašćenja na svim nivoima rukovođenja</a:t>
            </a:r>
            <a:endParaRPr lang="sr-Latn-CS" sz="2000" dirty="0"/>
          </a:p>
          <a:p>
            <a:pPr eaLnBrk="1" hangingPunct="1">
              <a:buNone/>
            </a:pPr>
            <a:r>
              <a:rPr lang="sr-Latn-CS" sz="2000" b="1" i="1" dirty="0">
                <a:solidFill>
                  <a:srgbClr val="C00000"/>
                </a:solidFill>
                <a:sym typeface="Wingdings" panose="05000000000000000000" pitchFamily="2" charset="2"/>
              </a:rPr>
              <a:t>- </a:t>
            </a:r>
            <a:r>
              <a:rPr lang="sr-Latn-CS" sz="2000" b="1" i="1" dirty="0">
                <a:solidFill>
                  <a:srgbClr val="C00000"/>
                </a:solidFill>
              </a:rPr>
              <a:t>Ovlašćenja </a:t>
            </a:r>
            <a:r>
              <a:rPr lang="sr-Latn-CS" sz="2400" b="1" i="1" dirty="0">
                <a:solidFill>
                  <a:srgbClr val="C00000"/>
                </a:solidFill>
              </a:rPr>
              <a:t>↓  </a:t>
            </a:r>
            <a:r>
              <a:rPr lang="sr-Latn-CS" sz="1000" b="1" i="1" dirty="0">
                <a:solidFill>
                  <a:srgbClr val="C00000"/>
                </a:solidFill>
              </a:rPr>
              <a:t>                                                                                       </a:t>
            </a:r>
            <a:r>
              <a:rPr lang="sr-Latn-CS" sz="2000" b="1" i="1" dirty="0">
                <a:solidFill>
                  <a:srgbClr val="C00000"/>
                </a:solidFill>
                <a:sym typeface="Wingdings" panose="05000000000000000000" pitchFamily="2" charset="2"/>
              </a:rPr>
              <a:t>- </a:t>
            </a:r>
            <a:r>
              <a:rPr lang="sr-Latn-CS" sz="2000" b="1" i="1" dirty="0">
                <a:solidFill>
                  <a:srgbClr val="C00000"/>
                </a:solidFill>
              </a:rPr>
              <a:t>Podnošenje izveštaja</a:t>
            </a:r>
            <a:r>
              <a:rPr lang="sr-Latn-CS" sz="1000" b="1" i="1" dirty="0">
                <a:solidFill>
                  <a:srgbClr val="C00000"/>
                </a:solidFill>
              </a:rPr>
              <a:t> </a:t>
            </a:r>
            <a:r>
              <a:rPr lang="sr-Latn-CS" sz="2400" b="1" i="1" dirty="0">
                <a:solidFill>
                  <a:srgbClr val="C00000"/>
                </a:solidFill>
              </a:rPr>
              <a:t>↑  </a:t>
            </a:r>
            <a:endParaRPr lang="sr-Latn-CS" sz="2400" b="1" dirty="0">
              <a:solidFill>
                <a:schemeClr val="hlink"/>
              </a:solidFill>
            </a:endParaRPr>
          </a:p>
          <a:p>
            <a:pPr eaLnBrk="1" hangingPunct="1">
              <a:buNone/>
            </a:pPr>
            <a:r>
              <a:rPr lang="sr-Latn-CS" sz="2400" b="1" i="1" dirty="0">
                <a:solidFill>
                  <a:srgbClr val="C00000"/>
                </a:solidFill>
              </a:rPr>
              <a:t>                   ↓                                                                       ↑</a:t>
            </a:r>
            <a:endParaRPr lang="sr-Latn-CS" sz="2400" b="1" i="1" dirty="0">
              <a:solidFill>
                <a:srgbClr val="C00000"/>
              </a:solidFill>
            </a:endParaRPr>
          </a:p>
        </p:txBody>
      </p:sp>
      <p:sp>
        <p:nvSpPr>
          <p:cNvPr id="145411" name="Rectangle 6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endParaRPr lang="sr-Latn-CS" dirty="0">
              <a:latin typeface="Arial" panose="020B0604020202020204" pitchFamily="34" charset="0"/>
            </a:endParaRPr>
          </a:p>
        </p:txBody>
      </p:sp>
      <p:graphicFrame>
        <p:nvGraphicFramePr>
          <p:cNvPr id="145412" name="Object 5"/>
          <p:cNvGraphicFramePr>
            <a:graphicFrameLocks noChangeAspect="1"/>
          </p:cNvGraphicFramePr>
          <p:nvPr/>
        </p:nvGraphicFramePr>
        <p:xfrm>
          <a:off x="1763713" y="1557338"/>
          <a:ext cx="5868987" cy="4754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9664700" imgH="8699500" progId="Visio.Drawing.11">
                  <p:embed/>
                </p:oleObj>
              </mc:Choice>
              <mc:Fallback>
                <p:oleObj name="" r:id="rId1" imgW="9664700" imgH="8699500" progId="Visio.Drawing.11">
                  <p:embed/>
                  <p:pic>
                    <p:nvPicPr>
                      <p:cNvPr id="0" name="Picture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63713" y="1557338"/>
                        <a:ext cx="5868987" cy="47545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6433" name="Rectangle 2"/>
          <p:cNvSpPr>
            <a:spLocks noGrp="1"/>
          </p:cNvSpPr>
          <p:nvPr>
            <p:ph type="title"/>
          </p:nvPr>
        </p:nvSpPr>
        <p:spPr>
          <a:xfrm>
            <a:off x="457200" y="404813"/>
            <a:ext cx="8229600" cy="936625"/>
          </a:xfrm>
        </p:spPr>
        <p:txBody>
          <a:bodyPr vert="horz" wrap="square" lIns="91440" tIns="45720" rIns="91440" bIns="45720" anchor="ctr" anchorCtr="0"/>
          <a:p>
            <a:pPr eaLnBrk="1" hangingPunct="1"/>
            <a:br>
              <a:rPr lang="sr-Latn-CS" b="1" dirty="0"/>
            </a:br>
            <a:r>
              <a:rPr lang="sr-Latn-CS" b="1" dirty="0"/>
              <a:t>Modeli rukovođenja </a:t>
            </a:r>
            <a:br>
              <a:rPr lang="sr-Latn-CS" b="1" dirty="0"/>
            </a:br>
            <a:endParaRPr lang="sr-Latn-CS" dirty="0"/>
          </a:p>
        </p:txBody>
      </p:sp>
      <p:sp>
        <p:nvSpPr>
          <p:cNvPr id="146434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r>
              <a:rPr lang="sr-Latn-CS" sz="2400" b="1" dirty="0"/>
              <a:t>Modeli rukovođenja </a:t>
            </a:r>
            <a:endParaRPr lang="sr-Latn-CS" sz="2400" b="1" dirty="0"/>
          </a:p>
          <a:p>
            <a:pPr eaLnBrk="1" hangingPunct="1">
              <a:buNone/>
            </a:pPr>
            <a:r>
              <a:rPr lang="sr-Latn-CS" sz="2400" b="1" dirty="0"/>
              <a:t>  – centralizovan i decentalizovan</a:t>
            </a:r>
            <a:endParaRPr lang="sr-Latn-CS" sz="2400" b="1" dirty="0"/>
          </a:p>
          <a:p>
            <a:pPr eaLnBrk="1" hangingPunct="1"/>
            <a:r>
              <a:rPr lang="sr-Latn-CS" sz="2400" b="1" dirty="0"/>
              <a:t>Raspodela ovlašćenja </a:t>
            </a:r>
            <a:r>
              <a:rPr lang="sr-Latn-CS" b="1" dirty="0"/>
              <a:t>- </a:t>
            </a:r>
            <a:r>
              <a:rPr lang="sr-Latn-CS" sz="2000" dirty="0"/>
              <a:t>prenošenje autoriteta na niže nivoe menadžera i zaposlene</a:t>
            </a:r>
            <a:endParaRPr lang="sr-Latn-CS" sz="2000" dirty="0"/>
          </a:p>
          <a:p>
            <a:pPr eaLnBrk="1" hangingPunct="1"/>
            <a:r>
              <a:rPr lang="sr-Latn-CS" sz="2400" b="1" dirty="0"/>
              <a:t>Uspostavljanje raspona kontrole upravljanja</a:t>
            </a:r>
            <a:r>
              <a:rPr lang="sr-Latn-CS" sz="2400" dirty="0"/>
              <a:t> –definisanje broja izvršioca u preduzeću koji su podređeni jednom rukovodiocu</a:t>
            </a:r>
            <a:endParaRPr lang="sr-Latn-CS" sz="2400" dirty="0"/>
          </a:p>
          <a:p>
            <a:pPr eaLnBrk="1" hangingPunct="1"/>
            <a:r>
              <a:rPr lang="sr-Latn-CS" sz="2400" dirty="0">
                <a:solidFill>
                  <a:srgbClr val="7030A0"/>
                </a:solidFill>
              </a:rPr>
              <a:t>Ravna hijerarhija – široki raspon </a:t>
            </a:r>
            <a:r>
              <a:rPr lang="sr-Latn-CS" sz="2400" dirty="0">
                <a:solidFill>
                  <a:srgbClr val="00B0F0"/>
                </a:solidFill>
              </a:rPr>
              <a:t>–</a:t>
            </a:r>
            <a:r>
              <a:rPr lang="sr-Latn-CS" sz="2400" dirty="0"/>
              <a:t> veliki broj podređen jednom rukovodiocu - sobarice</a:t>
            </a:r>
            <a:endParaRPr lang="sr-Latn-CS" sz="2400" dirty="0"/>
          </a:p>
          <a:p>
            <a:pPr eaLnBrk="1" hangingPunct="1"/>
            <a:r>
              <a:rPr lang="sr-Latn-CS" sz="2400" dirty="0">
                <a:solidFill>
                  <a:srgbClr val="7030A0"/>
                </a:solidFill>
              </a:rPr>
              <a:t>Uski raspon – visoka hijerarhija </a:t>
            </a:r>
            <a:r>
              <a:rPr lang="sr-Latn-CS" sz="2400" dirty="0"/>
              <a:t>– mali broj podređen jednom rukovodiocu</a:t>
            </a:r>
            <a:endParaRPr lang="sr-Latn-CS" sz="2400" dirty="0"/>
          </a:p>
          <a:p>
            <a:pPr eaLnBrk="1" hangingPunct="1"/>
            <a:endParaRPr lang="sr-Latn-C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13979</Words>
  <Application>WPS Presentation</Application>
  <PresentationFormat/>
  <Paragraphs>297</Paragraphs>
  <Slides>33</Slides>
  <Notes>3</Notes>
  <HiddenSlides>2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2" baseType="lpstr">
      <vt:lpstr>Arial</vt:lpstr>
      <vt:lpstr>SimSun</vt:lpstr>
      <vt:lpstr>Wingdings</vt:lpstr>
      <vt:lpstr>Times New Roman</vt:lpstr>
      <vt:lpstr>Microsoft YaHei</vt:lpstr>
      <vt:lpstr>Arial Unicode MS</vt:lpstr>
      <vt:lpstr>Calibri</vt:lpstr>
      <vt:lpstr>Default Design</vt:lpstr>
      <vt:lpstr>Visio.Drawing.11</vt:lpstr>
      <vt:lpstr>MENADŽMENT HOTELSKOG DOMAĆINSTVA</vt:lpstr>
      <vt:lpstr> </vt:lpstr>
      <vt:lpstr>Struktura hotelske organizacije ♣ ♣ ♣   </vt:lpstr>
      <vt:lpstr>Definisanje pojma organizacije</vt:lpstr>
      <vt:lpstr>Globalna struktura organizacije</vt:lpstr>
      <vt:lpstr>Dizajniranje org. strukture</vt:lpstr>
      <vt:lpstr>Dizajniranje org. strukture</vt:lpstr>
      <vt:lpstr> HIJERARHIJA</vt:lpstr>
      <vt:lpstr>Organiz šema hotela punog servisa (manje od 500 soba) </vt:lpstr>
      <vt:lpstr>Organiz. struktura hotela punog servisa (preko 500 soba)</vt:lpstr>
      <vt:lpstr>In hotel</vt:lpstr>
      <vt:lpstr>Hotel “Metropol”</vt:lpstr>
      <vt:lpstr> SEKTOR SMEŠTAJA</vt:lpstr>
      <vt:lpstr>RECEPCIJA - ciklus gosta</vt:lpstr>
      <vt:lpstr>MONTENEGRO STARS</vt:lpstr>
      <vt:lpstr>Hotelsko domaćinstvo</vt:lpstr>
      <vt:lpstr>Hotelsko domaćinstvo</vt:lpstr>
      <vt:lpstr>Tehničko održavanje</vt:lpstr>
      <vt:lpstr>Sektor hrane i pića Su- Ni. </vt:lpstr>
      <vt:lpstr>Sektor hrane i pića Ciklus robe i materijala</vt:lpstr>
      <vt:lpstr>Proizvodnja – kuhinjski blok</vt:lpstr>
      <vt:lpstr>Točionica pića</vt:lpstr>
      <vt:lpstr>Kuhinjski blok</vt:lpstr>
      <vt:lpstr>Prostorije, odnosno prostor za usluživanje</vt:lpstr>
      <vt:lpstr> Uslužna funkcija  </vt:lpstr>
      <vt:lpstr>  Elementi koji opredeljuju  cenu hrane </vt:lpstr>
      <vt:lpstr>Sektor hrane</vt:lpstr>
      <vt:lpstr>HOLIDAY IN – departman hrane i pića</vt:lpstr>
      <vt:lpstr>Hijerarhija u restoranu</vt:lpstr>
      <vt:lpstr>Ostale hotelske službe</vt:lpstr>
      <vt:lpstr>Rukovođenje, ovlašćenja i kontrola  </vt:lpstr>
      <vt:lpstr>Lanac rukovođenja</vt:lpstr>
      <vt:lpstr> Modeli rukovođenja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nstanic</dc:creator>
  <cp:lastModifiedBy>Direktor</cp:lastModifiedBy>
  <cp:revision>502</cp:revision>
  <cp:lastPrinted>2013-02-13T13:11:00Z</cp:lastPrinted>
  <dcterms:created xsi:type="dcterms:W3CDTF">2010-02-01T13:55:00Z</dcterms:created>
  <dcterms:modified xsi:type="dcterms:W3CDTF">2023-04-10T10:04:53Z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484A1FA4E76F457295719834801F6675</vt:lpwstr>
  </property>
  <property fmtid="{D5CDD505-2E9C-101B-9397-08002B2CF9AE}" pid="3" name="KSOProductBuildVer">
    <vt:lpwstr>1033-11.2.0.11516</vt:lpwstr>
  </property>
</Properties>
</file>