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69" r:id="rId3"/>
    <p:sldId id="271" r:id="rId4"/>
    <p:sldId id="272" r:id="rId5"/>
    <p:sldId id="273" r:id="rId6"/>
    <p:sldId id="274" r:id="rId7"/>
    <p:sldId id="275" r:id="rId8"/>
    <p:sldId id="276" r:id="rId9"/>
    <p:sldId id="277" r:id="rId10"/>
    <p:sldId id="278" r:id="rId11"/>
    <p:sldId id="279" r:id="rId12"/>
    <p:sldId id="280" r:id="rId13"/>
    <p:sldId id="281" r:id="rId1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164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429064" y="3337560"/>
            <a:ext cx="6480048" cy="2301240"/>
          </a:xfrm>
        </p:spPr>
        <p:txBody>
          <a:bodyPr rIns="45720" anchor="t"/>
          <a:lstStyle>
            <a:lvl1pPr algn="r">
              <a:defRPr lang="en-US" b="1" cap="all" baseline="0" dirty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433050" y="1544812"/>
            <a:ext cx="6480048" cy="1752600"/>
          </a:xfrm>
        </p:spPr>
        <p:txBody>
          <a:bodyPr tIns="0" rIns="45720" bIns="0" anchor="b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5AC098-A4D6-4FFA-BBA9-242FBE2134AF}" type="datetimeFigureOut">
              <a:rPr lang="en-US" smtClean="0"/>
              <a:pPr/>
              <a:t>3/16/2020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C3BE06-CEAF-4FE1-A56A-C1C4A0ED0E7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extBox 9"/>
          <p:cNvSpPr txBox="1"/>
          <p:nvPr userDrawn="1"/>
        </p:nvSpPr>
        <p:spPr>
          <a:xfrm>
            <a:off x="0" y="6357958"/>
            <a:ext cx="2643206" cy="307777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4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©</a:t>
            </a:r>
            <a:r>
              <a:rPr lang="sr-Latn-RS" sz="14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2020 dr Dario Šimičević</a:t>
            </a:r>
            <a:endParaRPr lang="en-US" sz="1400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5AC098-A4D6-4FFA-BBA9-242FBE2134AF}" type="datetimeFigureOut">
              <a:rPr lang="en-US" smtClean="0"/>
              <a:pPr/>
              <a:t>3/16/2020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C3BE06-CEAF-4FE1-A56A-C1C4A0ED0E7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583837"/>
            <a:ext cx="6629400" cy="1826363"/>
          </a:xfrm>
        </p:spPr>
        <p:txBody>
          <a:bodyPr tIns="0" bIns="0" anchor="t"/>
          <a:lstStyle>
            <a:lvl1pPr algn="l">
              <a:buNone/>
              <a:defRPr sz="4200" b="1" cap="none" baseline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485800"/>
            <a:ext cx="6629400" cy="1066688"/>
          </a:xfrm>
        </p:spPr>
        <p:txBody>
          <a:bodyPr lIns="45720" tIns="0" rIns="45720" bIns="0" anchor="b"/>
          <a:lstStyle>
            <a:lvl1pPr marL="0" indent="0" algn="l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5AC098-A4D6-4FFA-BBA9-242FBE2134AF}" type="datetimeFigureOut">
              <a:rPr lang="en-US" smtClean="0"/>
              <a:pPr/>
              <a:t>3/16/2020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C3BE06-CEAF-4FE1-A56A-C1C4A0ED0E7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extBox 9"/>
          <p:cNvSpPr txBox="1"/>
          <p:nvPr userDrawn="1"/>
        </p:nvSpPr>
        <p:spPr>
          <a:xfrm>
            <a:off x="0" y="6357958"/>
            <a:ext cx="2643206" cy="307777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4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©</a:t>
            </a:r>
            <a:r>
              <a:rPr lang="sr-Latn-RS" sz="14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2020 dr Dario Šimičević</a:t>
            </a:r>
            <a:endParaRPr lang="en-US" sz="1400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6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5AC098-A4D6-4FFA-BBA9-242FBE2134AF}" type="datetimeFigureOut">
              <a:rPr lang="en-US" smtClean="0"/>
              <a:pPr/>
              <a:t>3/16/2020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C3BE06-CEAF-4FE1-A56A-C1C4A0ED0E7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86400"/>
            <a:ext cx="4040188" cy="8382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5486400"/>
            <a:ext cx="4041775" cy="8382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516912"/>
            <a:ext cx="4040188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516912"/>
            <a:ext cx="4041775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5AC098-A4D6-4FFA-BBA9-242FBE2134AF}" type="datetimeFigureOut">
              <a:rPr lang="en-US" smtClean="0"/>
              <a:pPr/>
              <a:t>3/16/2020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C3BE06-CEAF-4FE1-A56A-C1C4A0ED0E7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320"/>
            <a:ext cx="7470648" cy="1143000"/>
          </a:xfrm>
        </p:spPr>
        <p:txBody>
          <a:bodyPr anchor="ctr"/>
          <a:lstStyle>
            <a:lvl1pPr algn="l">
              <a:defRPr sz="460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5AC098-A4D6-4FFA-BBA9-242FBE2134AF}" type="datetimeFigureOut">
              <a:rPr lang="en-US" smtClean="0"/>
              <a:pPr/>
              <a:t>3/16/2020</a:t>
            </a:fld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9C3BE06-CEAF-4FE1-A56A-C1C4A0ED0E7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5AC098-A4D6-4FFA-BBA9-242FBE2134AF}" type="datetimeFigureOut">
              <a:rPr lang="en-US" smtClean="0"/>
              <a:pPr/>
              <a:t>3/16/2020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C3BE06-CEAF-4FE1-A56A-C1C4A0ED0E7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85528"/>
            <a:ext cx="3200400" cy="730250"/>
          </a:xfrm>
        </p:spPr>
        <p:txBody>
          <a:bodyPr tIns="0" bIns="0" anchor="t"/>
          <a:lstStyle>
            <a:lvl1pPr algn="l">
              <a:buNone/>
              <a:defRPr sz="1800" b="1">
                <a:solidFill>
                  <a:schemeClr val="accent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214424"/>
            <a:ext cx="2743200" cy="914400"/>
          </a:xfrm>
        </p:spPr>
        <p:txBody>
          <a:bodyPr lIns="45720" tIns="0" rIns="45720" bIns="0" anchor="b"/>
          <a:lstStyle>
            <a:lvl1pPr marL="0" indent="0" algn="l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7086600" cy="3810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5AC098-A4D6-4FFA-BBA9-242FBE2134AF}" type="datetimeFigureOut">
              <a:rPr lang="en-US" smtClean="0"/>
              <a:pPr/>
              <a:t>3/16/2020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156448" y="6422064"/>
            <a:ext cx="762000" cy="365125"/>
          </a:xfrm>
        </p:spPr>
        <p:txBody>
          <a:bodyPr/>
          <a:lstStyle/>
          <a:p>
            <a:fld id="{49C3BE06-CEAF-4FE1-A56A-C1C4A0ED0E7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56732" y="1705709"/>
            <a:ext cx="3053868" cy="1253808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65628" y="1019907"/>
            <a:ext cx="4114800" cy="4114800"/>
          </a:xfrm>
          <a:prstGeom prst="ellipse">
            <a:avLst/>
          </a:prstGeom>
          <a:solidFill>
            <a:schemeClr val="bg2">
              <a:shade val="50000"/>
            </a:schemeClr>
          </a:solidFill>
          <a:ln w="50800" cap="flat">
            <a:solidFill>
              <a:schemeClr val="bg2"/>
            </a:solidFill>
            <a:miter lim="800000"/>
          </a:ln>
          <a:effectLst>
            <a:outerShdw blurRad="152000" dist="345000" dir="5400000" sx="-80000" sy="-18000" rotWithShape="0">
              <a:srgbClr val="000000">
                <a:alpha val="25000"/>
              </a:srgbClr>
            </a:outerShdw>
          </a:effectLst>
          <a:scene3d>
            <a:camera prst="orthographicFront"/>
            <a:lightRig rig="contrasting" dir="t">
              <a:rot lat="0" lon="0" rev="2400000"/>
            </a:lightRig>
          </a:scene3d>
          <a:sp3d contourW="7620">
            <a:bevelT w="63500" h="63500"/>
            <a:contourClr>
              <a:schemeClr val="bg2">
                <a:shade val="50000"/>
              </a:schemeClr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556734" y="2998765"/>
            <a:ext cx="3053866" cy="2663482"/>
          </a:xfrm>
        </p:spPr>
        <p:txBody>
          <a:bodyPr lIns="45720" rIns="45720"/>
          <a:lstStyle>
            <a:lvl1pPr marL="0" indent="0">
              <a:buFontTx/>
              <a:buNone/>
              <a:defRPr sz="12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422064"/>
            <a:ext cx="2133600" cy="365125"/>
          </a:xfrm>
        </p:spPr>
        <p:txBody>
          <a:bodyPr/>
          <a:lstStyle/>
          <a:p>
            <a:fld id="{A15AC098-A4D6-4FFA-BBA9-242FBE2134AF}" type="datetimeFigureOut">
              <a:rPr lang="en-US" smtClean="0"/>
              <a:pPr/>
              <a:t>3/16/2020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C3BE06-CEAF-4FE1-A56A-C1C4A0ED0E7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extBox 7"/>
          <p:cNvSpPr txBox="1"/>
          <p:nvPr userDrawn="1"/>
        </p:nvSpPr>
        <p:spPr>
          <a:xfrm>
            <a:off x="0" y="6357958"/>
            <a:ext cx="2643206" cy="307777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4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©</a:t>
            </a:r>
            <a:r>
              <a:rPr lang="sr-Latn-RS" sz="14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2020 dr Dario Šimičević</a:t>
            </a:r>
            <a:endParaRPr lang="en-US" sz="1400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5AC098-A4D6-4FFA-BBA9-242FBE2134AF}" type="datetimeFigureOut">
              <a:rPr lang="en-US" smtClean="0"/>
              <a:pPr/>
              <a:t>3/16/2020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C3BE06-CEAF-4FE1-A56A-C1C4A0ED0E7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5AC098-A4D6-4FFA-BBA9-242FBE2134AF}" type="datetimeFigureOut">
              <a:rPr lang="en-US" smtClean="0"/>
              <a:pPr/>
              <a:t>3/16/2020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C3BE06-CEAF-4FE1-A56A-C1C4A0ED0E7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11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Freeform 15"/>
          <p:cNvSpPr>
            <a:spLocks/>
          </p:cNvSpPr>
          <p:nvPr/>
        </p:nvSpPr>
        <p:spPr bwMode="auto">
          <a:xfrm>
            <a:off x="7315200" y="0"/>
            <a:ext cx="1828800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2082" y="1734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422064"/>
            <a:ext cx="2133600" cy="365125"/>
          </a:xfrm>
          <a:prstGeom prst="rect">
            <a:avLst/>
          </a:prstGeom>
        </p:spPr>
        <p:txBody>
          <a:bodyPr vert="horz" bIns="0" anchor="b"/>
          <a:lstStyle>
            <a:lvl1pPr algn="l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fld id="{A15AC098-A4D6-4FFA-BBA9-242FBE2134AF}" type="datetimeFigureOut">
              <a:rPr lang="en-US" smtClean="0"/>
              <a:pPr/>
              <a:t>3/16/2020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3124200" y="6422064"/>
            <a:ext cx="2895600" cy="365125"/>
          </a:xfrm>
          <a:prstGeom prst="rect">
            <a:avLst/>
          </a:prstGeom>
        </p:spPr>
        <p:txBody>
          <a:bodyPr vert="horz" lIns="0" rIns="0" bIns="0" anchor="b"/>
          <a:lstStyle>
            <a:lvl1pPr algn="ct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153400" y="6422064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fld id="{49C3BE06-CEAF-4FE1-A56A-C1C4A0ED0E7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TextBox 10"/>
          <p:cNvSpPr txBox="1"/>
          <p:nvPr userDrawn="1"/>
        </p:nvSpPr>
        <p:spPr>
          <a:xfrm>
            <a:off x="0" y="6357958"/>
            <a:ext cx="2643206" cy="307777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4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©</a:t>
            </a:r>
            <a:r>
              <a:rPr lang="sr-Latn-RS" sz="14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2020 dr Dario Šimičević</a:t>
            </a:r>
            <a:endParaRPr lang="en-US" sz="1400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4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20624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22376" indent="-274320" algn="l" rtl="0" eaLnBrk="1" latinLnBrk="0" hangingPunct="1">
        <a:spcBef>
          <a:spcPct val="20000"/>
        </a:spcBef>
        <a:buClr>
          <a:schemeClr val="accent1"/>
        </a:buClr>
        <a:buSzPct val="90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56032" algn="l" rtl="0" eaLnBrk="1" latinLnBrk="0" hangingPunct="1">
        <a:spcBef>
          <a:spcPct val="20000"/>
        </a:spcBef>
        <a:buClr>
          <a:schemeClr val="accent2"/>
        </a:buClr>
        <a:buSzPct val="85000"/>
        <a:buFont typeface="Arial"/>
        <a:buChar char="○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37744" algn="l" rtl="0" eaLnBrk="1" latinLnBrk="0" hangingPunct="1">
        <a:spcBef>
          <a:spcPct val="20000"/>
        </a:spcBef>
        <a:buClr>
          <a:schemeClr val="accent3"/>
        </a:buClr>
        <a:buSzPct val="9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90472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Arial"/>
        <a:buChar char="-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0784" indent="-182880" algn="l" rtl="0" eaLnBrk="1" latinLnBrk="0" hangingPunct="1">
        <a:spcBef>
          <a:spcPct val="20000"/>
        </a:spcBef>
        <a:buClr>
          <a:schemeClr val="accent5"/>
        </a:buClr>
        <a:buFont typeface="Arial"/>
        <a:buChar char="-"/>
        <a:defRPr kumimoji="0" sz="20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Arial"/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39696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▪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31720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r-Latn-RS" dirty="0" smtClean="0"/>
              <a:t>Gradovi sveta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G</a:t>
            </a:r>
            <a:r>
              <a:rPr lang="sr-Latn-RS" dirty="0" smtClean="0"/>
              <a:t>radski turistički centri</a:t>
            </a: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6" name="Picture 2" descr="http://2.bp.blogspot.com/-bSkR6Wf8GT4/TnZL274ZH0I/AAAAAAAAAWw/05G0Zb2pdzg/s1600/budapest-2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500098" y="1"/>
            <a:ext cx="10291017" cy="6857999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 smtClean="0"/>
              <a:t>Budimpešta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ransition spd="med">
    <p:dissolv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252" name="Picture 4" descr="http://4.bp.blogspot.com/-MPGDPnlztp0/TnZLnJYR-fI/AAAAAAAAAV0/djH_f5ry0g4/s1600/budapest-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72000" y="3428999"/>
            <a:ext cx="4572000" cy="3429000"/>
          </a:xfrm>
          <a:prstGeom prst="rect">
            <a:avLst/>
          </a:prstGeom>
          <a:noFill/>
        </p:spPr>
      </p:pic>
      <p:pic>
        <p:nvPicPr>
          <p:cNvPr id="53250" name="Picture 2" descr="http://1.bp.blogspot.com/-CJlYyCLpvYc/TnZLoJ5JtSI/AAAAAAAAAV4/WrxTzQeT_Y4/s320/budapest-4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72000" y="0"/>
            <a:ext cx="4572000" cy="3429002"/>
          </a:xfrm>
          <a:prstGeom prst="rect">
            <a:avLst/>
          </a:prstGeom>
          <a:noFill/>
        </p:spPr>
      </p:pic>
      <p:pic>
        <p:nvPicPr>
          <p:cNvPr id="53258" name="Picture 10" descr="http://1.bp.blogspot.com/-LERPbXaHg04/TnZLrawXnjI/AAAAAAAAAWI/Pgx96HO7G1Q/s320/budapest-9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3429000"/>
            <a:ext cx="4571998" cy="3429000"/>
          </a:xfrm>
          <a:prstGeom prst="rect">
            <a:avLst/>
          </a:prstGeom>
          <a:noFill/>
        </p:spPr>
      </p:pic>
      <p:pic>
        <p:nvPicPr>
          <p:cNvPr id="53256" name="Picture 8" descr="http://3.bp.blogspot.com/-CYLTyjZuATo/TnZLpnHl61I/AAAAAAAAAWA/l-IrADFldW0/s320/budapest-7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0" y="0"/>
            <a:ext cx="4571998" cy="3429000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 smtClean="0"/>
              <a:t>Budimpešta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N</a:t>
            </a:r>
            <a:r>
              <a:rPr lang="sr-Latn-RS" dirty="0" smtClean="0"/>
              <a:t>aseljeno još u doba Kelta – Ak-ink</a:t>
            </a:r>
          </a:p>
          <a:p>
            <a:r>
              <a:rPr lang="en-US" dirty="0" smtClean="0"/>
              <a:t>R</a:t>
            </a:r>
            <a:r>
              <a:rPr lang="sr-Latn-RS" dirty="0" smtClean="0"/>
              <a:t>rimljani podužu naselje Aqvinkum</a:t>
            </a:r>
          </a:p>
          <a:p>
            <a:r>
              <a:rPr lang="en-US" dirty="0" smtClean="0"/>
              <a:t>D</a:t>
            </a:r>
            <a:r>
              <a:rPr lang="sr-Latn-RS" dirty="0" smtClean="0"/>
              <a:t>olaskom Mađara počinje da se koristi ime Buda</a:t>
            </a:r>
          </a:p>
          <a:p>
            <a:r>
              <a:rPr lang="en-US" dirty="0" smtClean="0"/>
              <a:t>U</a:t>
            </a:r>
            <a:r>
              <a:rPr lang="sr-Latn-RS" dirty="0" smtClean="0"/>
              <a:t> srednjem veku pod vladavinom Zigismunda Buda postaje rezidencija mađarskih kraljeva</a:t>
            </a:r>
          </a:p>
          <a:p>
            <a:r>
              <a:rPr lang="sr-Latn-RS" dirty="0" smtClean="0"/>
              <a:t>1541.g. dolaze Turci</a:t>
            </a:r>
          </a:p>
          <a:p>
            <a:r>
              <a:rPr lang="sr-Latn-RS" dirty="0" smtClean="0"/>
              <a:t>Grad se oslobađa od Turaka 1686.g.</a:t>
            </a:r>
          </a:p>
          <a:p>
            <a:r>
              <a:rPr lang="en-US" dirty="0" smtClean="0"/>
              <a:t>G</a:t>
            </a:r>
            <a:r>
              <a:rPr lang="sr-Latn-RS" dirty="0" smtClean="0"/>
              <a:t>radnjom lančanog mosta Buda, Obuda i pešta spajaju se 1872.g.</a:t>
            </a:r>
          </a:p>
          <a:p>
            <a:r>
              <a:rPr lang="en-US" dirty="0" smtClean="0"/>
              <a:t>R</a:t>
            </a:r>
            <a:r>
              <a:rPr lang="sr-Latn-RS" dirty="0" smtClean="0"/>
              <a:t>evolucija 1956.g.</a:t>
            </a:r>
          </a:p>
          <a:p>
            <a:endParaRPr lang="en-US" dirty="0"/>
          </a:p>
        </p:txBody>
      </p:sp>
    </p:spTree>
  </p:cSld>
  <p:clrMapOvr>
    <a:masterClrMapping/>
  </p:clrMapOvr>
  <p:transition spd="med">
    <p:dissolv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76" name="Picture 4" descr="picture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438156" y="0"/>
            <a:ext cx="4705844" cy="3000372"/>
          </a:xfrm>
          <a:prstGeom prst="rect">
            <a:avLst/>
          </a:prstGeom>
          <a:noFill/>
        </p:spPr>
      </p:pic>
      <p:pic>
        <p:nvPicPr>
          <p:cNvPr id="54274" name="Picture 2" descr="picture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-1" y="0"/>
            <a:ext cx="4516347" cy="3000372"/>
          </a:xfrm>
          <a:prstGeom prst="rect">
            <a:avLst/>
          </a:prstGeom>
          <a:noFill/>
        </p:spPr>
      </p:pic>
      <p:pic>
        <p:nvPicPr>
          <p:cNvPr id="54278" name="Picture 6" descr="picture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3000373"/>
            <a:ext cx="6050382" cy="3857628"/>
          </a:xfrm>
          <a:prstGeom prst="rect">
            <a:avLst/>
          </a:prstGeom>
          <a:noFill/>
        </p:spPr>
      </p:pic>
      <p:pic>
        <p:nvPicPr>
          <p:cNvPr id="54280" name="Picture 8" descr="picture1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006783" y="4857761"/>
            <a:ext cx="3137217" cy="2000240"/>
          </a:xfrm>
          <a:prstGeom prst="rect">
            <a:avLst/>
          </a:prstGeom>
          <a:noFill/>
        </p:spPr>
      </p:pic>
      <p:pic>
        <p:nvPicPr>
          <p:cNvPr id="54282" name="Picture 10" descr="picture1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000760" y="3000372"/>
            <a:ext cx="3143240" cy="2004080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dissolv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298" name="Picture 2" descr="http://www.dreamland.rs/sites/default/files/field/image/Amsterdam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571536" y="0"/>
            <a:ext cx="10978655" cy="6858000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 smtClean="0"/>
              <a:t>Amsterdam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ransition spd="med">
    <p:dissolv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322" name="Picture 2" descr="http://turizamveolia.rs/wp-content/uploads/2012/09/amsterdam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357222" y="0"/>
            <a:ext cx="10266467" cy="6858000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dissolv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346" name="Picture 2" descr="http://www.juresicns.com/amsterdam_unutra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" y="0"/>
            <a:ext cx="9143999" cy="6857999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dissolv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370" name="Picture 2" descr="Anne Frank Huis, Amsterdam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" y="3286124"/>
            <a:ext cx="4935680" cy="3571877"/>
          </a:xfrm>
          <a:prstGeom prst="rect">
            <a:avLst/>
          </a:prstGeom>
          <a:noFill/>
        </p:spPr>
      </p:pic>
      <p:pic>
        <p:nvPicPr>
          <p:cNvPr id="58372" name="Picture 4" descr="http://www.erasmus.gr/ConImgs/Tours%20Photos/Amsterdam_VanGoghM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1" y="0"/>
            <a:ext cx="4571999" cy="3429000"/>
          </a:xfrm>
          <a:prstGeom prst="rect">
            <a:avLst/>
          </a:prstGeom>
          <a:noFill/>
        </p:spPr>
      </p:pic>
      <p:pic>
        <p:nvPicPr>
          <p:cNvPr id="58374" name="Picture 6" descr="http://farm4.staticflickr.com/3034/2613430450_556d2a0d31_o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2000" y="3430452"/>
            <a:ext cx="4572000" cy="3427548"/>
          </a:xfrm>
          <a:prstGeom prst="rect">
            <a:avLst/>
          </a:prstGeom>
          <a:noFill/>
        </p:spPr>
      </p:pic>
      <p:pic>
        <p:nvPicPr>
          <p:cNvPr id="58376" name="Picture 8" descr="http://antonhein.com/i/2010/DSC00434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" y="0"/>
            <a:ext cx="4572000" cy="3429000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dissolv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394" name="Picture 2" descr="http://helenarosemurphy.files.wordpress.com/2012/09/amsterdam-red-light-district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dissolv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418" name="Picture 2" descr="http://www.rogerperkin.co.uk/ccie/wp-content/uploads/2013/02/brussels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" y="0"/>
            <a:ext cx="9143999" cy="6858000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 smtClean="0"/>
              <a:t>Brisel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42" name="Picture 2" descr="View on Luxembourg Old Town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 smtClean="0"/>
              <a:t>Luksemburg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466" name="Picture 2" descr=" Københavns Rådhus Scandic Palace Hotel Copenhagen city center aerial view nikon d7000 18-200mm vr II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428660" y="0"/>
            <a:ext cx="10907354" cy="6858000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 smtClean="0"/>
              <a:t>Kopenhagen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ransition spd="med">
    <p:dissolv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490" name="Picture 2" descr="http://www.orangesmile.com/common/img_final_large/copenhagen_places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" y="0"/>
            <a:ext cx="9143999" cy="6858000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dissolve/>
  </p:transition>
</p:sld>
</file>

<file path=ppt/theme/theme1.xml><?xml version="1.0" encoding="utf-8"?>
<a:theme xmlns:a="http://schemas.openxmlformats.org/drawingml/2006/main" name="Technic">
  <a:themeElements>
    <a:clrScheme name="Civic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Technic">
      <a:majorFont>
        <a:latin typeface="Franklin Gothic Book"/>
        <a:ea typeface=""/>
        <a:cs typeface=""/>
        <a:font script="Jpan" typeface="ＭＳ Ｐゴシック"/>
        <a:font script="Hang" typeface="HY견고딕"/>
        <a:font script="Hans" typeface="宋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HGｺﾞｼｯｸM"/>
        <a:font script="Hang" typeface="HY중고딕"/>
        <a:font script="Hans" typeface="黑体"/>
        <a:font script="Hant" typeface="微軟正黑體"/>
        <a:font script="Arab" typeface="Tahoma"/>
        <a:font script="Hebr" typeface="Levenim MT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Technic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</a:schemeClr>
            </a:gs>
            <a:gs pos="68000">
              <a:schemeClr val="phClr">
                <a:tint val="77000"/>
              </a:schemeClr>
            </a:gs>
            <a:gs pos="81000">
              <a:schemeClr val="phClr">
                <a:tint val="79000"/>
              </a:schemeClr>
            </a:gs>
            <a:gs pos="86000">
              <a:schemeClr val="phClr">
                <a:tint val="73000"/>
              </a:schemeClr>
            </a:gs>
            <a:gs pos="100000">
              <a:schemeClr val="phClr">
                <a:tint val="3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3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shade val="57000"/>
                <a:satMod val="120000"/>
              </a:schemeClr>
            </a:gs>
            <a:gs pos="80000">
              <a:schemeClr val="phClr">
                <a:shade val="56000"/>
                <a:satMod val="145000"/>
              </a:schemeClr>
            </a:gs>
            <a:gs pos="88000">
              <a:schemeClr val="phClr">
                <a:shade val="63000"/>
                <a:satMod val="160000"/>
              </a:schemeClr>
            </a:gs>
            <a:gs pos="100000">
              <a:schemeClr val="phClr">
                <a:tint val="99555"/>
                <a:satMod val="155000"/>
              </a:schemeClr>
            </a:gs>
          </a:gsLst>
          <a:lin ang="5400000" scaled="1"/>
        </a:gradFill>
      </a:fillStyleLst>
      <a:lnStyleLst>
        <a:ln w="9525" cap="flat" cmpd="sng" algn="ctr">
          <a:solidFill>
            <a:schemeClr val="phClr">
              <a:shade val="60000"/>
              <a:satMod val="30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00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62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  <a:scene3d>
            <a:camera prst="orthographicFront" fov="0">
              <a:rot lat="0" lon="0" rev="0"/>
            </a:camera>
            <a:lightRig rig="harsh" dir="t">
              <a:rot lat="6000000" lon="6000000" rev="0"/>
            </a:lightRig>
          </a:scene3d>
          <a:sp3d contourW="10000" prstMaterial="metal">
            <a:bevelT w="20000" h="9000" prst="softRound"/>
            <a:contourClr>
              <a:schemeClr val="phClr">
                <a:shade val="30000"/>
                <a:satMod val="2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50000"/>
              </a:schemeClr>
            </a:gs>
            <a:gs pos="30000">
              <a:schemeClr val="phClr">
                <a:shade val="60000"/>
                <a:satMod val="150000"/>
              </a:schemeClr>
            </a:gs>
            <a:gs pos="100000">
              <a:schemeClr val="phClr">
                <a:tint val="83000"/>
                <a:satMod val="200000"/>
              </a:schemeClr>
            </a:gs>
          </a:gsLst>
          <a:lin ang="13000000" scaled="0"/>
        </a:gra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60000" t="50000" r="4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Technic</Template>
  <TotalTime>290</TotalTime>
  <Words>73</Words>
  <Application>Microsoft Office PowerPoint</Application>
  <PresentationFormat>On-screen Show (4:3)</PresentationFormat>
  <Paragraphs>16</Paragraphs>
  <Slides>13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Technic</vt:lpstr>
      <vt:lpstr>Gradovi sveta</vt:lpstr>
      <vt:lpstr>Budimpešta</vt:lpstr>
      <vt:lpstr>Budimpešta</vt:lpstr>
      <vt:lpstr>Slide 4</vt:lpstr>
      <vt:lpstr>Amsterdam</vt:lpstr>
      <vt:lpstr>Slide 6</vt:lpstr>
      <vt:lpstr>Slide 7</vt:lpstr>
      <vt:lpstr>Slide 8</vt:lpstr>
      <vt:lpstr>Slide 9</vt:lpstr>
      <vt:lpstr>Brisel</vt:lpstr>
      <vt:lpstr>Luksemburg</vt:lpstr>
      <vt:lpstr>Kopenhagen</vt:lpstr>
      <vt:lpstr>Slide 13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Gradovi sveta</dc:title>
  <dc:creator>Dario</dc:creator>
  <cp:lastModifiedBy>Dario</cp:lastModifiedBy>
  <cp:revision>30</cp:revision>
  <dcterms:created xsi:type="dcterms:W3CDTF">2013-04-08T15:46:57Z</dcterms:created>
  <dcterms:modified xsi:type="dcterms:W3CDTF">2020-03-16T14:24:04Z</dcterms:modified>
  <cp:contentStatus>Final</cp:contentStatus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MarkAsFinal">
    <vt:bool>true</vt:bool>
  </property>
</Properties>
</file>