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8" r:id="rId19"/>
    <p:sldId id="279" r:id="rId20"/>
    <p:sldId id="280" r:id="rId21"/>
    <p:sldId id="282" r:id="rId22"/>
    <p:sldId id="283" r:id="rId23"/>
    <p:sldId id="284" r:id="rId24"/>
    <p:sldId id="273" r:id="rId25"/>
    <p:sldId id="274" r:id="rId26"/>
    <p:sldId id="27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6357958"/>
            <a:ext cx="2357454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2020 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Dario Šimičević</a:t>
            </a:r>
            <a:endParaRPr lang="en-US" sz="14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357958"/>
            <a:ext cx="2357454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2020 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Dario Šimičević</a:t>
            </a:r>
            <a:endParaRPr lang="en-US" sz="14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6357958"/>
            <a:ext cx="2357454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2020 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Dario Šimičević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357958"/>
            <a:ext cx="2357454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2020 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Dario Šimičević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357958"/>
            <a:ext cx="2357454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2020 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Dario Šimičević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357958"/>
            <a:ext cx="2357454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2020 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Dario Šimičević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357958"/>
            <a:ext cx="2357454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2020 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Dario Šimičević</a:t>
            </a:r>
            <a:endParaRPr lang="en-US" sz="14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357958"/>
            <a:ext cx="2357454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2020 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Dario Šimičević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357958"/>
            <a:ext cx="2357454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2020 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Dario Šimičević</a:t>
            </a:r>
            <a:endParaRPr lang="en-US" sz="1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1A96E0A-7900-4E48-9992-61D7490A308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1E9EB64-613C-46F9-A074-C9877E55C1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357958"/>
            <a:ext cx="2357454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2020 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Dario Šimičević</a:t>
            </a:r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www.history.com/topics/ancient-history/ancient-egypt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nationsencyclopedia.com/photos/egypt-history-19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Egipat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sr-Latn-RS" dirty="0" smtClean="0"/>
              <a:t>rirodne i antropogene turističke vrednosti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ytripolog.com/wp-content/uploads/2012/08/map-of-egypt-in-arabic-and-englis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-21451"/>
            <a:ext cx="7643834" cy="687945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nadragroup.com/images/egypt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0"/>
            <a:ext cx="5648997" cy="687704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tigtail.org/TIG/L_View/TVM/E/Ancient/Egypt/Egypt-info/diagrams/egypt_time-line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1" y="3148784"/>
            <a:ext cx="6786579" cy="370921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Istorijski razvoj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3100.g.pr.n.e. – 30.g.pr.n.e.</a:t>
            </a:r>
          </a:p>
          <a:p>
            <a:r>
              <a:rPr lang="sr-Latn-RS" dirty="0" smtClean="0"/>
              <a:t>1953.g. </a:t>
            </a:r>
            <a:r>
              <a:rPr lang="en-US" dirty="0" smtClean="0"/>
              <a:t>S</a:t>
            </a:r>
            <a:r>
              <a:rPr lang="sr-Latn-RS" dirty="0" smtClean="0"/>
              <a:t>tiče nezavisnost od Velike Britanije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60" name="Picture 12" descr="http://www.oocities.org/athens/2962/colourbook/thoth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97197" cy="1714488"/>
          </a:xfrm>
          <a:prstGeom prst="rect">
            <a:avLst/>
          </a:prstGeom>
          <a:noFill/>
        </p:spPr>
      </p:pic>
      <p:pic>
        <p:nvPicPr>
          <p:cNvPr id="53256" name="Picture 8" descr="http://upload.wikimedia.org/wikipedia/commons/thumb/c/c2/Horus_standing.svg/220px-Horus_standing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785794"/>
            <a:ext cx="2095500" cy="479107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Elementi egipatske civilizacije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643050"/>
            <a:ext cx="7239000" cy="484632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</a:t>
            </a:r>
            <a:r>
              <a:rPr lang="sr-Latn-RS" dirty="0" smtClean="0"/>
              <a:t>oznavaoci astronomije i matematike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veštenici su se bavili astronomijom i razvili su sunčev kalendar od 365 dana</a:t>
            </a:r>
          </a:p>
          <a:p>
            <a:r>
              <a:rPr lang="en-US" dirty="0" smtClean="0"/>
              <a:t>H</a:t>
            </a:r>
            <a:r>
              <a:rPr lang="sr-Latn-RS" dirty="0" smtClean="0"/>
              <a:t>ijeroglifi – Rozeta kamen (Šampolion)</a:t>
            </a:r>
          </a:p>
          <a:p>
            <a:r>
              <a:rPr lang="sr-Latn-RS" dirty="0" smtClean="0"/>
              <a:t>Politeistička religija</a:t>
            </a:r>
          </a:p>
          <a:p>
            <a:pPr lvl="1"/>
            <a:r>
              <a:rPr lang="sr-Latn-RS" b="1" dirty="0" smtClean="0"/>
              <a:t>Bog Ra</a:t>
            </a:r>
          </a:p>
          <a:p>
            <a:pPr lvl="1"/>
            <a:r>
              <a:rPr lang="sr-Latn-RS" b="1" dirty="0" smtClean="0"/>
              <a:t>Oziris</a:t>
            </a:r>
          </a:p>
          <a:p>
            <a:pPr lvl="1"/>
            <a:r>
              <a:rPr lang="sr-Latn-RS" b="1" dirty="0" smtClean="0"/>
              <a:t>Izida</a:t>
            </a:r>
          </a:p>
          <a:p>
            <a:pPr lvl="1"/>
            <a:r>
              <a:rPr lang="sr-Latn-RS" b="1" dirty="0" smtClean="0"/>
              <a:t>Horus</a:t>
            </a:r>
          </a:p>
          <a:p>
            <a:pPr lvl="1"/>
            <a:r>
              <a:rPr lang="sr-Latn-RS" b="1" dirty="0" smtClean="0"/>
              <a:t>Set</a:t>
            </a:r>
          </a:p>
          <a:p>
            <a:pPr lvl="1"/>
            <a:r>
              <a:rPr lang="sr-Latn-RS" b="1" dirty="0" smtClean="0"/>
              <a:t>Hator</a:t>
            </a:r>
          </a:p>
          <a:p>
            <a:pPr lvl="1"/>
            <a:r>
              <a:rPr lang="sr-Latn-RS" b="1" dirty="0" smtClean="0"/>
              <a:t>Tot</a:t>
            </a:r>
          </a:p>
          <a:p>
            <a:pPr lvl="1"/>
            <a:r>
              <a:rPr lang="sr-Latn-RS" b="1" dirty="0" smtClean="0"/>
              <a:t>Amon – Amon Ra</a:t>
            </a:r>
          </a:p>
          <a:p>
            <a:pPr lvl="1"/>
            <a:r>
              <a:rPr lang="en-US" b="1" dirty="0" smtClean="0"/>
              <a:t>A</a:t>
            </a:r>
            <a:r>
              <a:rPr lang="sr-Latn-RS" b="1" dirty="0" smtClean="0"/>
              <a:t>pis</a:t>
            </a:r>
          </a:p>
          <a:p>
            <a:pPr lvl="1"/>
            <a:r>
              <a:rPr lang="sr-Latn-RS" b="1" dirty="0" smtClean="0"/>
              <a:t>Anubis</a:t>
            </a:r>
          </a:p>
          <a:p>
            <a:r>
              <a:rPr lang="sr-Latn-RS" b="1" dirty="0" smtClean="0"/>
              <a:t>Vaga istine</a:t>
            </a:r>
            <a:endParaRPr lang="en-US" b="1" dirty="0"/>
          </a:p>
        </p:txBody>
      </p:sp>
      <p:pic>
        <p:nvPicPr>
          <p:cNvPr id="53250" name="Picture 2" descr="http://upload.wikimedia.org/wikipedia/commons/thumb/f/f5/Sun_god_Ra2.svg/190px-Sun_god_Ra2.sv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4250" y="3086099"/>
            <a:ext cx="1809750" cy="3771901"/>
          </a:xfrm>
          <a:prstGeom prst="rect">
            <a:avLst/>
          </a:prstGeom>
          <a:noFill/>
        </p:spPr>
      </p:pic>
      <p:pic>
        <p:nvPicPr>
          <p:cNvPr id="53252" name="Picture 4" descr="http://s1.trosjed.net.hr/trosjed/slike/5131571e_0_4Wuk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5730724"/>
            <a:ext cx="2571728" cy="1127275"/>
          </a:xfrm>
          <a:prstGeom prst="rect">
            <a:avLst/>
          </a:prstGeom>
          <a:noFill/>
        </p:spPr>
      </p:pic>
      <p:pic>
        <p:nvPicPr>
          <p:cNvPr id="53254" name="Picture 6" descr="http://profile.ak.fbcdn.net/hprofile-ak-snc6/c28.28.355.355/s160x160/253411_107302552694719_2988434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0" y="1500174"/>
            <a:ext cx="1524000" cy="1524001"/>
          </a:xfrm>
          <a:prstGeom prst="rect">
            <a:avLst/>
          </a:prstGeom>
          <a:noFill/>
        </p:spPr>
      </p:pic>
      <p:pic>
        <p:nvPicPr>
          <p:cNvPr id="53258" name="Picture 10" descr="Horus love spell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8083" y="0"/>
            <a:ext cx="1785918" cy="1302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www.crystalinks.com/lastjudgmentegypt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9177587" cy="38290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hawkebackpacking.com/images/pictures/africa/egypt_2007/abu_simbel/egypt_2007_abu_simbel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189" y="0"/>
            <a:ext cx="9715535" cy="72866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Dolina Nila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Abu Simbel – hram sunca Ramzesa II</a:t>
            </a:r>
            <a:endParaRPr lang="en-US" dirty="0"/>
          </a:p>
        </p:txBody>
      </p:sp>
    </p:spTree>
  </p:cSld>
  <p:clrMapOvr>
    <a:masterClrMapping/>
  </p:clrMapOvr>
  <p:transition spd="med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dhogle.files.wordpress.com/2011/11/2011-1109-abu-simbel-night-01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50100" y="-71462"/>
            <a:ext cx="10394196" cy="69294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hawkebackpacking.com/images/pictures/africa/egypt_2007/abu_simbel/egypt_2007_abu_simbel_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924"/>
            <a:ext cx="9358346" cy="701876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hawkebackpacking.com/images/pictures/africa/egypt_2007/abu_simbel/egypt_2007_abu_simbel_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01222" cy="712591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upload.wikimedia.org/wikipedia/commons/0/04/Abu_Simbel,_Nefertari_Temple,_Lake_Nasser,_Egypt,_Oct_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62071" y="0"/>
            <a:ext cx="1045032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planetware.com/i/map/EGY/philae-m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6848"/>
            <a:ext cx="5786446" cy="68511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Ostrva Fila i Bigi</a:t>
            </a:r>
            <a:endParaRPr lang="en-US" dirty="0"/>
          </a:p>
        </p:txBody>
      </p:sp>
      <p:pic>
        <p:nvPicPr>
          <p:cNvPr id="61444" name="Picture 4" descr="http://upload.wikimedia.org/wikipedia/commons/6/63/The_Island_of_Philae_(1905)_-_TIME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4057432"/>
            <a:ext cx="3714743" cy="280056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marczawel.files.wordpress.com/2008/05/dsc_0053.jpg?w=6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45021" y="0"/>
            <a:ext cx="10217338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www.richard-seaman.com/Travel/Egypt/Aswan/AroundAndAbout/NileFromAboveWideAng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57288" y="0"/>
            <a:ext cx="10484928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Asuan</a:t>
            </a:r>
            <a:endParaRPr lang="en-US" dirty="0"/>
          </a:p>
        </p:txBody>
      </p:sp>
    </p:spTree>
  </p:cSld>
  <p:clrMapOvr>
    <a:masterClrMapping/>
  </p:clrMapOvr>
  <p:transition spd="med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 descr="https://confluence.furman.edu:8443/download/attachments/11503625/The_High_Dam.jpg?version=1&amp;modificationDate=12916314090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6" name="AutoShape 4" descr="https://confluence.furman.edu:8443/download/attachments/11503625/The_High_Dam.jpg?version=1&amp;modificationDate=12916314090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8" name="AutoShape 6" descr="https://confluence.furman.edu:8443/download/attachments/11503625/The_High_Dam.jpg?version=1&amp;modificationDate=12916314090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0" name="AutoShape 8" descr="https://confluence.furman.edu:8443/download/attachments/11503625/The_High_Dam.jpg?version=1&amp;modificationDate=12916314090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2" name="AutoShape 10" descr="https://confluence.furman.edu:8443/download/attachments/11503625/The_High_Dam.jpg?version=1&amp;modificationDate=12916314090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4" name="AutoShape 12" descr="https://confluence.furman.edu:8443/download/attachments/11503625/The_High_Dam.jpg?version=1&amp;modificationDate=12916314090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4526" name="Picture 14" descr="http://eoimages.gsfc.nasa.gov/images/imagerecords/2000/2416/sts102-303-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3187"/>
            <a:ext cx="9144000" cy="7112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http://www.routard.com/images_contenu/communaute/Photos/publi/021/pt203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564" y="0"/>
            <a:ext cx="915756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www.sacred-destinations.com/egypt/images/kom-ombo/resized/kom-ombo-map-9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33450"/>
            <a:ext cx="9048750" cy="59245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>
                <a:solidFill>
                  <a:schemeClr val="bg1"/>
                </a:solidFill>
              </a:rPr>
              <a:t>Kom Ombo (Ombos)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6564" name="Picture 4" descr="http://www.islamic-architecture.info/NA-EG/010-kom-ombo-templ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0"/>
            <a:ext cx="3071802" cy="251448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http://4.bp.blogspot.com/_0Rxw1Nuzb9s/TSm9jZbNNLI/AAAAAAAAAGQ/ZPreP6xvTDs/s1600/Karnak_entranc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3.bp.blogspot.com/_0Rxw1Nuzb9s/TSnMVmSOpyI/AAAAAAAAAGc/qVl9eFccLtQ/s640/DSC026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1.bp.blogspot.com/_0Rxw1Nuzb9s/TSnujS8LABI/AAAAAAAAAHQ/C7jyey7DVI4/s640/DSC027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0.tqn.com/d/cruises/1/0/7/W/6/Karnak-9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892" cy="696516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www.mmdtkw.org/HatshepsutTe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1023369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mages.nationalgeographic.com/wpf/media-live/photos/000/247/cache/valley-of-kings_24746_600x4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28" name="Picture 4" descr="http://www.crystalinks.com/votkmap.gif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0" y="0"/>
            <a:ext cx="2804077" cy="21431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Kai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5809"/>
            <a:ext cx="9144000" cy="609219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Kairo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7588" name="Picture 4" descr="File:Kairo Nilometer BW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"/>
            <a:ext cx="2714612" cy="181879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www.reisefuehrer-aegypten.net/wp-content/uploads/2010/03/kairo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puturist.com/images/galleries/640-480/3187ec33-6cf1-4ef1-8a17-11e9eb218c64-gal2%20egipatski%20muze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96853" y="0"/>
            <a:ext cx="9500259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224</TotalTime>
  <Words>91</Words>
  <Application>Microsoft Office PowerPoint</Application>
  <PresentationFormat>On-screen Show (4:3)</PresentationFormat>
  <Paragraphs>27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Opulent</vt:lpstr>
      <vt:lpstr>Egipat</vt:lpstr>
      <vt:lpstr>Slide 2</vt:lpstr>
      <vt:lpstr>Slide 3</vt:lpstr>
      <vt:lpstr>Istorijski razvoj</vt:lpstr>
      <vt:lpstr>Elementi egipatske civilizacije</vt:lpstr>
      <vt:lpstr>Slide 6</vt:lpstr>
      <vt:lpstr>Dolina Nila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Kairo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Egipat</dc:title>
  <dc:creator>Dario</dc:creator>
  <cp:lastModifiedBy>Dario</cp:lastModifiedBy>
  <cp:revision>33</cp:revision>
  <dcterms:created xsi:type="dcterms:W3CDTF">2013-04-01T15:47:38Z</dcterms:created>
  <dcterms:modified xsi:type="dcterms:W3CDTF">2020-03-16T14:18:55Z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