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2" d="100"/>
          <a:sy n="62" d="100"/>
        </p:scale>
        <p:origin x="4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9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8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8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74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7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41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1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7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8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53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57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92D05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9CEA7-C883-460F-93F4-CECACA74053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E914B-A598-4272-9959-0937525D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7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Passé composé </a:t>
            </a:r>
            <a:r>
              <a:rPr lang="sr-Latn-R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glagola koji se menjaju s pomoćnim glagolom „</a:t>
            </a:r>
            <a:r>
              <a:rPr lang="fr-FR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être</a:t>
            </a:r>
            <a:r>
              <a:rPr lang="sr-Latn-R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13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21305" y="940984"/>
            <a:ext cx="7784432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Glagoli koji se menjaju s pomoćnim glagolom „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u perfektu su: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svi  povratni  glagoli (neće ih biti na ispitu)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 glagola kojima je zajedničko  da  nemaju  direktan  objekat: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aller (ići)                              sortir (izaći)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arriver  (stići)                      partir (poći, krenuti, otići)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entrer (ući)                          descendre (sići,  odsesti  u  hotelu)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rentrer (vratiti se)               venir (doći)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retourner (vratiti se)           revenir (vratiti se)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rester (ostati)                       devenir (postati)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monter (popeti se)               naître (roditi se)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tomber (pasti)                      mourir (umreti)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passer (proći,  svratiti)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4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4421" y="1649610"/>
            <a:ext cx="8686800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Među ovim glagolima koji se menjaju sa „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“, nepravilne participe imaju: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venir → venu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revenir → revenu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devenir → devenu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aître → né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mourir → mort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zgovor nepravilnih participa.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480" y="5029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5526" y="1567302"/>
            <a:ext cx="8241632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Slaganje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participa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perfekta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vrši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u 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rodu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i 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broju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sa 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subjektom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isključivo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ako je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pomoćan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glagol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„être“ i u tom slučaju se dodaje: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- s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muški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rod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množine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- e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ženski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rod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jednine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-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ženski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rod  </a:t>
            </a:r>
            <a:r>
              <a:rPr lang="en-US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množine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878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4579" y="1042297"/>
            <a:ext cx="8061158" cy="4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venir (passé composé) – do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ći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suis venu(e)                nous sommes venu(e)s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es venu(e)                  vous êtes venu(e)(s)(es)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est venu                       ils sont venus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est venue                 elles sont venues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Prevod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Je suis venu =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Došao sam.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Je suis venue 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Došla sam.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ne suis pas venu(e) =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Nisam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došao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Nisam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došla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(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odrični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oblik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Est-il venu ? =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li je došao?      (upitni oblik)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98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83043" y="1324757"/>
            <a:ext cx="7026442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drugog zadatka na pismenom delu ispita: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guide  _______________ (aller)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serveurs ______________ (partir)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réceptionniste ________________ (ne pas descendre)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____________ (venir)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Monsieur Molina, vous _____________ (naître)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Cette chanteuse _____________ (mourir)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296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78179" y="1445073"/>
            <a:ext cx="6096000" cy="27269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 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guide est 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allé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serveurs sont partis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réceptionniste n’est pas descendu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sommes venu(e)s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Monsieur Molina, vous êtes né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Cette chanteuse est morte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410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297</Words>
  <Application>Microsoft Office PowerPoint</Application>
  <PresentationFormat>Widescreen</PresentationFormat>
  <Paragraphs>56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Passé composé glagola koji se menjaju s pomoćnim glagolom „être“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Passé composé glagola koji se menjaju s pomoćnim glagolom „être“</dc:title>
  <dc:creator>Windows User</dc:creator>
  <cp:lastModifiedBy>Windows User</cp:lastModifiedBy>
  <cp:revision>3</cp:revision>
  <dcterms:created xsi:type="dcterms:W3CDTF">2020-05-13T06:27:07Z</dcterms:created>
  <dcterms:modified xsi:type="dcterms:W3CDTF">2020-05-13T06:38:55Z</dcterms:modified>
</cp:coreProperties>
</file>