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3" autoAdjust="0"/>
    <p:restoredTop sz="94660"/>
  </p:normalViewPr>
  <p:slideViewPr>
    <p:cSldViewPr snapToGrid="0">
      <p:cViewPr varScale="1">
        <p:scale>
          <a:sx n="62" d="100"/>
          <a:sy n="62" d="100"/>
        </p:scale>
        <p:origin x="42" y="4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F54DA-E151-4059-9DC9-89DD6E913009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3310D-E6A7-4957-8C77-AABE66E10A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661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F54DA-E151-4059-9DC9-89DD6E913009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3310D-E6A7-4957-8C77-AABE66E10A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9083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F54DA-E151-4059-9DC9-89DD6E913009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3310D-E6A7-4957-8C77-AABE66E10A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678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F54DA-E151-4059-9DC9-89DD6E913009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3310D-E6A7-4957-8C77-AABE66E10A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426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F54DA-E151-4059-9DC9-89DD6E913009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3310D-E6A7-4957-8C77-AABE66E10A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384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F54DA-E151-4059-9DC9-89DD6E913009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3310D-E6A7-4957-8C77-AABE66E10A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5897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F54DA-E151-4059-9DC9-89DD6E913009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3310D-E6A7-4957-8C77-AABE66E10A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511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F54DA-E151-4059-9DC9-89DD6E913009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3310D-E6A7-4957-8C77-AABE66E10A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3442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F54DA-E151-4059-9DC9-89DD6E913009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3310D-E6A7-4957-8C77-AABE66E10A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203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F54DA-E151-4059-9DC9-89DD6E913009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3310D-E6A7-4957-8C77-AABE66E10A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019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F54DA-E151-4059-9DC9-89DD6E913009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3310D-E6A7-4957-8C77-AABE66E10A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3105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rgbClr val="92D050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CF54DA-E151-4059-9DC9-89DD6E913009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E3310D-E6A7-4957-8C77-AABE66E10A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57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</a:pPr>
            <a:r>
              <a:rPr lang="sr-Latn-RS" sz="4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fr-FR" sz="4000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assé</a:t>
            </a:r>
            <a:r>
              <a:rPr lang="fr-FR" sz="4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composé </a:t>
            </a:r>
            <a:r>
              <a:rPr lang="sr-Latn-RS" sz="4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glagola koji se menjaju s pomoćnim glagolom „avoir“</a:t>
            </a:r>
            <a:r>
              <a:rPr lang="en-US" sz="4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4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3069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80673" y="1849722"/>
            <a:ext cx="8530389" cy="2565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sr-Latn-RS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Passé  composé (perfekat)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Označava  radnju  koja  je  završena  u  prošlosti  i  obično  znamo  ili  kada  je  počela,  ili  kada  se  završila  ili  koliko  je  trajala:  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A  midi,  je  suis  allée  déjeuner.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Il  a  dormi  jusqu’à  8  heures.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Il  a  plu  pendant  3  heures.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Gradi  se  tako  što  se  menja  jedan  od  pomoćnih  glagola  </a:t>
            </a:r>
            <a:r>
              <a:rPr lang="sr-Latn-RS" b="1" u="sng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avoir</a:t>
            </a:r>
            <a:r>
              <a:rPr lang="sr-Latn-RS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ili  </a:t>
            </a:r>
            <a:r>
              <a:rPr lang="sr-Latn-RS" b="1" u="sng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être</a:t>
            </a:r>
            <a:r>
              <a:rPr lang="sr-Latn-RS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po  prezentu  i  od  participa  perfekta.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3292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05526" y="2576042"/>
            <a:ext cx="7952874" cy="2397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ctr"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Particip  perfekta  (le  participe passé)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Pravilni participi: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 grupa  glagola – er +é   (nema izuzetaka)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  grupa  glagola  -ir  +  i  (nema izuzetaka)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III  grupa  glagola  -ir + i   (IMA izuzetaka)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-re + u  (IMA izuzetaka)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-oir +u  (IMA izuzetaka)</a:t>
            </a: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04503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0" y="962459"/>
            <a:ext cx="6096000" cy="56074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Nepravilni  participi :</a:t>
            </a:r>
            <a:endParaRPr lang="en-US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avoir → eu (imati, dobiti)</a:t>
            </a:r>
            <a:endParaRPr lang="en-US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boire → bu (piti)</a:t>
            </a:r>
            <a:endParaRPr lang="en-US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lire → lu (čitati)</a:t>
            </a:r>
            <a:endParaRPr lang="en-US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savoir  → su (znati)</a:t>
            </a:r>
            <a:endParaRPr lang="en-US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pouvoir → pu (moći)</a:t>
            </a:r>
            <a:endParaRPr lang="en-US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devoir → dû (morati)</a:t>
            </a:r>
            <a:endParaRPr lang="en-US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connaître → connu (poznavati)</a:t>
            </a:r>
            <a:endParaRPr lang="en-US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faire →  fait (raditi)                       </a:t>
            </a:r>
            <a:endParaRPr lang="en-US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dire → dit  (reći)                        </a:t>
            </a:r>
            <a:endParaRPr lang="en-US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écrire →  écrit   (pisati)                 </a:t>
            </a:r>
            <a:endParaRPr lang="en-US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prendre → pris (uzeti)</a:t>
            </a:r>
            <a:endParaRPr lang="en-US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apprendre → appris (naučiti, saznati)</a:t>
            </a:r>
            <a:endParaRPr lang="en-US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comprendre → compris (razumeti)</a:t>
            </a:r>
            <a:endParaRPr lang="en-US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surprendre →  surpris (iznenaditi)</a:t>
            </a:r>
            <a:endParaRPr lang="en-US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mettre → mis (staviti)</a:t>
            </a:r>
            <a:endParaRPr lang="en-US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ouvrir → ouvert (otvoriti)</a:t>
            </a:r>
            <a:endParaRPr lang="en-US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couvrir → couvert (prekriti)</a:t>
            </a:r>
            <a:endParaRPr lang="en-US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découvrir → découvert (otkriti)</a:t>
            </a:r>
            <a:endParaRPr lang="en-US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offrir  →  offert  (pokloniti)</a:t>
            </a:r>
            <a:endParaRPr lang="en-US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être → été (jesam, biti)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zgovor nepravilnih particip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62000" y="228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2185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01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0" y="2115018"/>
            <a:ext cx="6096000" cy="297273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Primer:   </a:t>
            </a:r>
            <a:endParaRPr lang="en-US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</a:t>
            </a:r>
            <a:endParaRPr lang="en-US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algn="ctr">
              <a:lnSpc>
                <a:spcPct val="107000"/>
              </a:lnSpc>
              <a:spcAft>
                <a:spcPts val="0"/>
              </a:spcAft>
            </a:pPr>
            <a:r>
              <a:rPr lang="sr-Latn-R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prendre </a:t>
            </a:r>
            <a:r>
              <a:rPr lang="fr-FR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(passé composé) - </a:t>
            </a:r>
            <a:r>
              <a:rPr lang="fr-FR" sz="1600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uzeti</a:t>
            </a:r>
            <a:endParaRPr lang="en-US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j’ai pris                      nous avons pris</a:t>
            </a:r>
            <a:endParaRPr lang="en-US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 as pris                    vous avez pris</a:t>
            </a:r>
            <a:endParaRPr lang="en-US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 a pris                       ils ont pris</a:t>
            </a:r>
            <a:endParaRPr lang="en-US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elle a pris                    elles ont pris</a:t>
            </a:r>
            <a:endParaRPr lang="en-US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Prevod: J</a:t>
            </a:r>
            <a:r>
              <a:rPr lang="fr-FR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’ai pris = U</a:t>
            </a:r>
            <a:r>
              <a:rPr lang="sr-Latn-R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zeo sam / Uzela sam</a:t>
            </a:r>
            <a:endParaRPr lang="en-US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 n’ai pas pris.   (odrični oblik) = Nisam uzeo / Nisam uzela</a:t>
            </a:r>
            <a:endParaRPr lang="en-US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A-t-il pris ?          (upitni oblik) </a:t>
            </a:r>
            <a:r>
              <a:rPr lang="fr-FR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sr-Latn-R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 li je (on) uzeo?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3978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0" y="3037066"/>
            <a:ext cx="6096000" cy="139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 glagole koji se menjaju s pomoćnim glagolom „avoir“ ne piše se spisak nego se jednostavno nauče oni glagoli koji idu sa „être“, pa se podrazumeva da svi ostali idu sa „avoir“.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94060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0" y="2576042"/>
            <a:ext cx="6096000" cy="2375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Primer prvog zadatka na pismenom delu ispita: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 ___________ (manger)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 ___________ (finir)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Qui ___________ (ne pas dormir)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Nous ____________ (attendre)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Vous _____________ (vouloir)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Les touristes ______________ (être) </a:t>
            </a: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58315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0" y="2576042"/>
            <a:ext cx="6096000" cy="2375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Rešenja: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fr-FR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J’ai mangé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fr-FR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 as fini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fr-FR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Qui n’a pas dormi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fr-FR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Nous avons attendu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fr-FR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Vous avez voulu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fr-FR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Les touristes ont été</a:t>
            </a: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57307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365</Words>
  <Application>Microsoft Office PowerPoint</Application>
  <PresentationFormat>Widescreen</PresentationFormat>
  <Paragraphs>61</Paragraphs>
  <Slides>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Office Theme</vt:lpstr>
      <vt:lpstr>Passé composé glagola koji se menjaju s pomoćnim glagolom „avoir“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Passé composé glagola koji se menjaju s pomoćnim glagolom „avoir“</dc:title>
  <dc:creator>Windows User</dc:creator>
  <cp:lastModifiedBy>Windows User</cp:lastModifiedBy>
  <cp:revision>3</cp:revision>
  <dcterms:created xsi:type="dcterms:W3CDTF">2020-05-13T06:06:08Z</dcterms:created>
  <dcterms:modified xsi:type="dcterms:W3CDTF">2020-05-13T06:16:58Z</dcterms:modified>
</cp:coreProperties>
</file>