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51CD-831E-430A-9787-CB291D82A3B7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FD9-A3F4-4F3C-A6B3-1657D3DF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3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51CD-831E-430A-9787-CB291D82A3B7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FD9-A3F4-4F3C-A6B3-1657D3DF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2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51CD-831E-430A-9787-CB291D82A3B7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FD9-A3F4-4F3C-A6B3-1657D3DF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8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51CD-831E-430A-9787-CB291D82A3B7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FD9-A3F4-4F3C-A6B3-1657D3DF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7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51CD-831E-430A-9787-CB291D82A3B7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FD9-A3F4-4F3C-A6B3-1657D3DF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77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51CD-831E-430A-9787-CB291D82A3B7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FD9-A3F4-4F3C-A6B3-1657D3DF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18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51CD-831E-430A-9787-CB291D82A3B7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FD9-A3F4-4F3C-A6B3-1657D3DF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2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51CD-831E-430A-9787-CB291D82A3B7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FD9-A3F4-4F3C-A6B3-1657D3DF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76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51CD-831E-430A-9787-CB291D82A3B7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FD9-A3F4-4F3C-A6B3-1657D3DF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9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51CD-831E-430A-9787-CB291D82A3B7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FD9-A3F4-4F3C-A6B3-1657D3DF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8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51CD-831E-430A-9787-CB291D82A3B7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FD9-A3F4-4F3C-A6B3-1657D3DF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9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6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151CD-831E-430A-9787-CB291D82A3B7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52FD9-A3F4-4F3C-A6B3-1657D3DF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3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88" y="-2209263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800" y="1598413"/>
            <a:ext cx="7945859" cy="40374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730160" y="5635841"/>
            <a:ext cx="2867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Le </a:t>
            </a:r>
            <a:r>
              <a:rPr lang="en-US" dirty="0" err="1" smtClean="0"/>
              <a:t>Léman</a:t>
            </a:r>
            <a:r>
              <a:rPr lang="en-US" dirty="0" smtClean="0"/>
              <a:t> ( </a:t>
            </a:r>
            <a:r>
              <a:rPr lang="en-US" dirty="0" err="1" smtClean="0"/>
              <a:t>Ženevsko</a:t>
            </a:r>
            <a:r>
              <a:rPr lang="en-US" dirty="0" smtClean="0"/>
              <a:t> </a:t>
            </a:r>
            <a:r>
              <a:rPr lang="en-US" dirty="0" err="1" smtClean="0"/>
              <a:t>jezero</a:t>
            </a:r>
            <a:r>
              <a:rPr lang="en-US" dirty="0" smtClean="0"/>
              <a:t>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0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9988" y="299490"/>
            <a:ext cx="9425354" cy="5543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réceptionniste : Bonjour, Monsieur, bienvenue à l’Hôtel Le Léman.</a:t>
            </a:r>
            <a:endParaRPr lang="en-US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client : Bonjour, Madame. J’ai réservé une chambre double il y a un </a:t>
            </a:r>
            <a:endParaRPr lang="en-US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mois.</a:t>
            </a:r>
            <a:endParaRPr lang="en-US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réceptionniste : Oui, à quel nom, s’il vous plaît ?</a:t>
            </a:r>
            <a:endParaRPr lang="en-US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client : Au nom de Monsieur Janin. </a:t>
            </a:r>
            <a:endParaRPr lang="en-US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réceptionniste : OK. Un instant, s’il vous plaît... Monsieur et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Madame</a:t>
            </a:r>
            <a:endParaRPr lang="fr-FR" sz="22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Janin,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 voilà. Une chambre donnant sur le lac.</a:t>
            </a:r>
            <a:endParaRPr lang="en-US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client : C’est ça.</a:t>
            </a:r>
            <a:endParaRPr lang="en-US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réceptionniste : Vous souhaitez un lit double ou des lits jumeaux ?</a:t>
            </a:r>
            <a:endParaRPr lang="en-US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client : Un lit double, s’il vous plaît.</a:t>
            </a:r>
            <a:endParaRPr lang="en-US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réceptionniste : Bien. Vous auriez une pièce d’identité ?</a:t>
            </a:r>
            <a:endParaRPr lang="en-US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client : Bien sûr. Voilà nos passeports !</a:t>
            </a:r>
            <a:endParaRPr lang="en-US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Dijalog 18 prvi de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7169" y="2994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2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0160" y="692674"/>
            <a:ext cx="10508565" cy="5901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réceptionniste : Parfait ! Veuillez remplir aussi les fiches d’enregistrement.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Vous avez la chambre 505 au cinquième étage. Voici vos clés.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Pour ouvrir la porte, insérez la carte dans la fente au-dessus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de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manette jusqu’à ce que la lumière soit verte.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client : Où est-ce que je pourrais garer ma voiture ?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réceptionniste : Sur le parking extérieur gratuit. Maintenant vous pouvez 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prendre l’ascenseur. Le bagagiste va monter vos bagages.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client : D’accord. Ah, encore une question... Il y a une connexion Internet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dans notre chambre ?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réceptionniste : Bien sûr, Monsieur. Toutes nos chambres sont équipées de wifi.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client : Merci beaucoup, Madame.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réceptionniste : Avec plaisir. Bon séjour à l’Hôtel Le Léman.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Dijalog 18 drugi de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7342" y="6926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3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9034" y="455750"/>
            <a:ext cx="589905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Faites correspondre à chaque icone sa légende</a:t>
            </a:r>
            <a:endParaRPr lang="sr-Latn-R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interdit de fumer</a:t>
            </a: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animaux acceptés</a:t>
            </a: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accès personnes à mobilité réduite</a:t>
            </a: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stationnement gratuit</a:t>
            </a: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e)</a:t>
            </a: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salle de sports</a:t>
            </a:r>
            <a:endParaRPr lang="fr-F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34" y="3750138"/>
            <a:ext cx="2143125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4758" y="3750138"/>
            <a:ext cx="2143125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165" y="3750138"/>
            <a:ext cx="2143125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6430" y="886851"/>
            <a:ext cx="2143125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0269" y="1012963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97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780380"/>
              </p:ext>
            </p:extLst>
          </p:nvPr>
        </p:nvGraphicFramePr>
        <p:xfrm>
          <a:off x="858959" y="1742463"/>
          <a:ext cx="10057570" cy="1793875"/>
        </p:xfrm>
        <a:graphic>
          <a:graphicData uri="http://schemas.openxmlformats.org/drawingml/2006/table">
            <a:tbl>
              <a:tblPr firstRow="1" firstCol="1" bandRow="1"/>
              <a:tblGrid>
                <a:gridCol w="9663675"/>
                <a:gridCol w="39389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chambre a la vue sur la rue.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stationnement est gratuit.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clients vont monter à pied.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réceptionniste fait remplir les fiches d’enregistrement </a:t>
                      </a:r>
                      <a:r>
                        <a:rPr lang="fr-FR" sz="2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aux clients en </a:t>
                      </a:r>
                      <a:r>
                        <a:rPr lang="fr-FR" sz="2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arrivée.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bagagiste remet les clés aux clients.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65065" y="700544"/>
            <a:ext cx="753945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informations suivantes sont-elles vraies ou fausses</a:t>
            </a:r>
            <a:r>
              <a:rPr kumimoji="0" lang="fr-FR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fr-FR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88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09710" y="694945"/>
            <a:ext cx="10049021" cy="4173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Cochez les tâches qui sont sous la responsabilité du réceptionniste ?</a:t>
            </a:r>
            <a:endParaRPr lang="sr-Latn-RS" sz="22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□ </a:t>
            </a:r>
            <a:r>
              <a:rPr lang="sr-Latn-R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accueillir le client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□</a:t>
            </a:r>
            <a:r>
              <a:rPr lang="sr-Latn-R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apprendre à pratiquer un sport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□ </a:t>
            </a:r>
            <a:r>
              <a:rPr lang="sr-Latn-R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louer des voitures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□ </a:t>
            </a:r>
            <a:r>
              <a:rPr lang="sr-Latn-R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renseigner le client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□</a:t>
            </a:r>
            <a:r>
              <a:rPr lang="sr-Latn-R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monter les bagages des clients à leur chambre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□ </a:t>
            </a:r>
            <a:r>
              <a:rPr lang="sr-Latn-R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présenter la note aux clients en départ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□ </a:t>
            </a:r>
            <a:r>
              <a:rPr lang="sr-Latn-R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gérer le planning et IDS en fonction de l’occupation de l’hôtel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24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6942" y="0"/>
            <a:ext cx="10705513" cy="6583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Choisissez la bonne réponse parmi les propositions :</a:t>
            </a:r>
            <a:endParaRPr lang="sr-Latn-RS" sz="22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client a réservé une chambre ________________.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simple       b) double     c) triple     d) quadruple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client demande ___________________.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lit double  b) des lits jumeaux  c) un lit simple  d) un lit superposé  </a:t>
            </a:r>
            <a:endParaRPr lang="sr-Latn-RS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e) un lit supplémentaire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réceptionniste demande ___________________.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lphaLcParenR"/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uniquement la carte d’identité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soit la carte d’identité, soit le passeport, soit le permis de conduire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Cet hôtel dispose d’un parking ____________.</a:t>
            </a:r>
            <a:endParaRPr lang="sr-Latn-RS" sz="22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sr-Latn-R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gratuit</a:t>
            </a:r>
            <a:r>
              <a:rPr lang="sr-Latn-R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b)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payant</a:t>
            </a:r>
            <a:endParaRPr lang="sr-Latn-RS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Toutes les chambres sont équipées de ___________________.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Wifi</a:t>
            </a:r>
            <a:r>
              <a:rPr lang="sr-Latn-R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b)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télévision satellite</a:t>
            </a:r>
            <a:r>
              <a:rPr lang="sr-Latn-R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c)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minibar</a:t>
            </a:r>
            <a:r>
              <a:rPr lang="sr-Latn-RS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d) </a:t>
            </a: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coffre-fort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44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4234" y="694945"/>
            <a:ext cx="8285871" cy="502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fr-FR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Adjectifs  possessifs</a:t>
            </a:r>
            <a:r>
              <a:rPr lang="sr-Latn-RS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(r</a:t>
            </a:r>
            <a:r>
              <a:rPr lang="fr-FR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évision</a:t>
            </a:r>
            <a:r>
              <a:rPr lang="sr-Latn-RS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228600" lvl="0">
              <a:lnSpc>
                <a:spcPct val="107000"/>
              </a:lnSpc>
              <a:spcAft>
                <a:spcPts val="800"/>
              </a:spcAft>
            </a:pPr>
            <a:endParaRPr lang="en-US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             ma            mes</a:t>
            </a:r>
            <a:endParaRPr lang="en-US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ton               ta               tes</a:t>
            </a:r>
            <a:endParaRPr lang="en-US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son               sa               ses</a:t>
            </a:r>
            <a:endParaRPr lang="en-US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notre                      nos</a:t>
            </a:r>
            <a:endParaRPr lang="en-US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votre                       vos</a:t>
            </a:r>
            <a:endParaRPr lang="en-US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leur                         leurs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02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8640" y="572000"/>
            <a:ext cx="10733649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Complétez le dialogue avec des adjectifs possessifs</a:t>
            </a:r>
            <a:endParaRPr lang="sr-Latn-RS" sz="22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réceptionniste : Réception à ___________ service.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client : Ici la chambre 313. __________ chambre donne sur la rue qui est très 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passante. _______  femme n’arrive pas à dormir à cause du bruit.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réceptionniste : Je suis désolé, Monsieur. Je ferai de _________ mieux pour 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vous aider à changer de chambre dans le courant de la </a:t>
            </a:r>
            <a:endParaRPr lang="en-US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r-FR" sz="2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journée de demain.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769" y="3953022"/>
            <a:ext cx="4417256" cy="207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9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141</Words>
  <Application>Microsoft Office PowerPoint</Application>
  <PresentationFormat>Widescreen</PresentationFormat>
  <Paragraphs>83</Paragraphs>
  <Slides>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10</cp:revision>
  <dcterms:created xsi:type="dcterms:W3CDTF">2020-03-20T22:37:56Z</dcterms:created>
  <dcterms:modified xsi:type="dcterms:W3CDTF">2020-04-02T13:29:15Z</dcterms:modified>
</cp:coreProperties>
</file>