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7" r:id="rId3"/>
    <p:sldId id="268" r:id="rId4"/>
    <p:sldId id="270" r:id="rId5"/>
    <p:sldId id="271" r:id="rId6"/>
    <p:sldId id="272" r:id="rId7"/>
    <p:sldId id="273" r:id="rId8"/>
    <p:sldId id="274" r:id="rId9"/>
    <p:sldId id="269" r:id="rId10"/>
    <p:sldId id="266" r:id="rId11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12/30/2020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12/30/2020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12/30/2020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6612" y="1498601"/>
            <a:ext cx="7034345" cy="1930399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corps h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umain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(ljudsko telo)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188" t="14582" r="35944" b="11460"/>
          <a:stretch/>
        </p:blipFill>
        <p:spPr>
          <a:xfrm>
            <a:off x="3427412" y="-10459"/>
            <a:ext cx="4953000" cy="689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7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109" t="17497" r="56343" b="7292"/>
          <a:stretch/>
        </p:blipFill>
        <p:spPr>
          <a:xfrm rot="5400000">
            <a:off x="3141027" y="-1097041"/>
            <a:ext cx="6504544" cy="930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6" t="17025" r="26573" b="5210"/>
          <a:stretch/>
        </p:blipFill>
        <p:spPr>
          <a:xfrm rot="5400000">
            <a:off x="3004191" y="-1120047"/>
            <a:ext cx="6324600" cy="91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0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464" t="21125" r="61128" b="6250"/>
          <a:stretch/>
        </p:blipFill>
        <p:spPr>
          <a:xfrm rot="5400000">
            <a:off x="2901630" y="-830581"/>
            <a:ext cx="6553202" cy="851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1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702" t="20833" r="23060" b="7292"/>
          <a:stretch/>
        </p:blipFill>
        <p:spPr>
          <a:xfrm rot="5400000">
            <a:off x="3105553" y="-100084"/>
            <a:ext cx="6705602" cy="690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4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933" t="16667" r="56442" b="7291"/>
          <a:stretch/>
        </p:blipFill>
        <p:spPr>
          <a:xfrm rot="5400000">
            <a:off x="3058860" y="-1017662"/>
            <a:ext cx="6567815" cy="887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0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72" t="17708" r="25988" b="7292"/>
          <a:stretch/>
        </p:blipFill>
        <p:spPr>
          <a:xfrm rot="5400000">
            <a:off x="3305978" y="-1094062"/>
            <a:ext cx="6549496" cy="889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7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101" t="36878" r="41215" b="29152"/>
          <a:stretch/>
        </p:blipFill>
        <p:spPr>
          <a:xfrm>
            <a:off x="2552523" y="0"/>
            <a:ext cx="620888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1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1676400"/>
            <a:ext cx="7467600" cy="2438400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yeux Noël!</a:t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année!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54</TotalTime>
  <Words>9</Words>
  <Application>Microsoft Office PowerPoint</Application>
  <PresentationFormat>Custom</PresentationFormat>
  <Paragraphs>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 New Roman</vt:lpstr>
      <vt:lpstr>Books 16x9</vt:lpstr>
      <vt:lpstr>Le corps humain (ljudsko telo)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Joyeux Noël!  Bonne année!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corps humain (ljudsko telo)</dc:title>
  <dc:creator>Windows User</dc:creator>
  <cp:lastModifiedBy>Windows User</cp:lastModifiedBy>
  <cp:revision>20</cp:revision>
  <dcterms:created xsi:type="dcterms:W3CDTF">2020-12-25T00:12:21Z</dcterms:created>
  <dcterms:modified xsi:type="dcterms:W3CDTF">2020-12-30T18:47:40Z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