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64" r:id="rId2"/>
    <p:sldId id="276" r:id="rId3"/>
    <p:sldId id="282" r:id="rId4"/>
    <p:sldId id="277" r:id="rId5"/>
    <p:sldId id="278" r:id="rId6"/>
    <p:sldId id="279" r:id="rId7"/>
    <p:sldId id="280" r:id="rId8"/>
    <p:sldId id="281" r:id="rId9"/>
    <p:sldId id="283" r:id="rId10"/>
    <p:sldId id="284" r:id="rId11"/>
    <p:sldId id="285" r:id="rId12"/>
    <p:sldId id="286" r:id="rId13"/>
    <p:sldId id="266" r:id="rId14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12/24/2020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12/24/2020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12/24/2020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12/24/2020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12/24/2020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12/24/2020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12/24/2020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2212" y="3429000"/>
            <a:ext cx="7924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adjectifs démonstratifs</a:t>
            </a:r>
            <a:b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(pokazni pridevi</a:t>
            </a:r>
            <a:r>
              <a:rPr lang="sr-Latn-R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sr-Latn-R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verbes du 2</a:t>
            </a:r>
            <a:r>
              <a:rPr lang="fr-FR" sz="48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groupe (en –</a:t>
            </a:r>
            <a:r>
              <a:rPr lang="fr-FR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fr-F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fr-F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(glagoli druge grupe, infinitiv se završava na –ir)</a:t>
            </a:r>
            <a:br>
              <a:rPr lang="sr-Latn-R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meubles / Le mobilier</a:t>
            </a:r>
            <a:br>
              <a:rPr lang="fr-F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(nameštaj)</a:t>
            </a:r>
            <a:endParaRPr lang="en-US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7600" y="3239366"/>
            <a:ext cx="10156825" cy="13952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955" y="2730947"/>
            <a:ext cx="10162913" cy="13961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12955" y="1600200"/>
            <a:ext cx="9982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kern="0" dirty="0" smtClean="0">
                <a:latin typeface="Times New Roman" panose="02020603050405020304" pitchFamily="18" charset="0"/>
              </a:rPr>
              <a:t>Les adjectifs démonstratifs</a:t>
            </a:r>
          </a:p>
          <a:p>
            <a:pPr algn="ctr">
              <a:spcAft>
                <a:spcPts val="0"/>
              </a:spcAft>
            </a:pPr>
            <a:endParaRPr lang="fr-FR" b="1" kern="0" dirty="0" smtClean="0">
              <a:latin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kern="0" dirty="0" smtClean="0">
                <a:latin typeface="Times New Roman" panose="02020603050405020304" pitchFamily="18" charset="0"/>
              </a:rPr>
              <a:t>Ce  </a:t>
            </a:r>
            <a:r>
              <a:rPr lang="hr-HR" b="1" kern="0" dirty="0">
                <a:latin typeface="Times New Roman" panose="02020603050405020304" pitchFamily="18" charset="0"/>
              </a:rPr>
              <a:t>-  muški  rod  jednine  (taj,  ovaj,  onaj), počinje suglasnikom</a:t>
            </a:r>
            <a:endParaRPr lang="en-US" sz="3600" b="1" kern="0" dirty="0">
              <a:latin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Cet  -  muški  rod  jednine,  počinje  samoglasnikom  ili  </a:t>
            </a:r>
            <a:r>
              <a:rPr lang="hr-HR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Cette  -  ženski  rod  jednine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Ces  -  množina  oba  roda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Prisustvo  pokaznog  prideva  isključuje  prisustvo  člana.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76200"/>
            <a:ext cx="9980851" cy="5334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Complétez avec des adjectifs démonstratifs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8611" y="1447800"/>
            <a:ext cx="8458201" cy="4724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J’adore  ______  maison.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Faites  développer  ______  photos !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_______  enfant  est  mon  cousin.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N’achète  pas  _____  vin,  il  est  trop  fort.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Prenez  ______  livre !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	 _______  téléphone  est  très  cher.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	Ne  me  laisse  pas  _____  message  sur  mon  répondeur!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	Tous  ______  portables  sont  éteints.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	Consulte  _______  messagerie!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	Je  connais ______  informaticien.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992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76200"/>
            <a:ext cx="9980851" cy="5334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Complétez avec des adjectifs démonstratifs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2" y="838200"/>
            <a:ext cx="10209451" cy="5334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	 ________  homme  mesure  1 m 90.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	________  matin,  j’ai  mis  dix  heures  en  voiture  pour  aller  de  Paris  à  Lyon.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	Le  1er   janvier  on  va  envoyer  _____  cartes  de  vœux  aux  personnes  qu’on  aime  bien.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	EDF  (Electricité  de  France)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prélève 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  somme  de  mon  compte  tous  les  mois.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	Allons  nous  asseoir  à la  terrasse de  ________  café.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16.Et  ______   cravate,  elle  fait  combien ?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17.Vous  prenez  ______  manteau.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18.Je  vais  mettre  _______  chaussures  noires.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19.Vous  connaissez  ________  endroit.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72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76200"/>
            <a:ext cx="9980851" cy="5334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Complétez avec des adjectifs démonstratifs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2" y="838200"/>
            <a:ext cx="10209451" cy="5334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20.______  cours  est  intéressant.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	 ______  homme  est  intelligent.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22.______  enfant  est  bête.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23.______  fleur  est  belle.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24.______  exercices  sont  difficiles.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25.______  pyjama  est  moderne.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	_____  modèles  sont  chers.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27._____  veste  est  trop  longue.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28._____  hôtel  est  près  de  la  gare.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29._____  paquet  d’enveloppes  est  lourd.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30.Est-ce  que  tu  as  rédigé  ______  mél ?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654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57200"/>
            <a:ext cx="10018950" cy="10287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 verbes  du  2e  groupe  (en  -</a:t>
            </a:r>
            <a:r>
              <a:rPr lang="fr-F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 verbe  choisir  -  </a:t>
            </a:r>
            <a:r>
              <a:rPr lang="fr-F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birati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fr-F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izabrati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79242"/>
            <a:ext cx="10133250" cy="4953000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 choisis              nous  choisissons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  choisis              vous  choisissez</a:t>
            </a:r>
          </a:p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 choisit                ils  choisissent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439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2" y="838200"/>
            <a:ext cx="10209451" cy="5334000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finir  -  završiti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remplir – popuniti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réfléchir –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razmišljati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r-Latn-R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réunir – spojiti, skupiti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r-Latn-R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éussir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uspeti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položiti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(réussir 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son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examen ≠ échouer à son examen)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investir  -  investirati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grandir - rasti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grossir  -  ugojiti  se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maigrir  -  oslabiti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rougir  -  pocrveneti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ob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</a:t>
            </a: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ir  à  -  poslušati  (biti  poslušan)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applaudir  -  aplaudirati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829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152400"/>
            <a:ext cx="10057051" cy="685800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hr-H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  meubles </a:t>
            </a:r>
            <a:r>
              <a:rPr lang="fr-F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(m.)  </a:t>
            </a:r>
            <a:r>
              <a:rPr lang="hr-H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 Nameštaj (Le mobilier)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2" y="533400"/>
            <a:ext cx="10361851" cy="6172200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0"/>
              </a:spcAft>
            </a:pPr>
            <a:r>
              <a:rPr lang="hr-HR" b="1" kern="0" dirty="0">
                <a:latin typeface="Times New Roman" panose="02020603050405020304" pitchFamily="18" charset="0"/>
              </a:rPr>
              <a:t>la  table   -  sto</a:t>
            </a:r>
            <a:endParaRPr lang="en-US" sz="3600" b="1" kern="0" dirty="0">
              <a:latin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bureau  -  pisaći  sto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chaise  -  stolica  (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roulettes  -  sa  točkićima)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fauteuil   -  fotelja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lit   -  krevet   (les lits superposés – kreveti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na sprat)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 armoire  -  orman (može da se premešta)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placard  -  plakar,  plakat (od poda do plafona, fiksiran)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 étagère  -  polica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tiroir  -  fioka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table  de  nuit  -  no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ć</a:t>
            </a: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ni  ormančić, nahtkasna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lampe (de  chevet)  -  (noćna)  lampa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lustre  -  luster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 ampoule  -  sijalica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609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2" y="533400"/>
            <a:ext cx="10361851" cy="617220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peinture  -  slika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papier  peint   -  tapet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rideau  -  zavesa (od debljeg neprovidnog materijala, u pozorištu)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voilage – zavesa (od tanjeg providnog materijala)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jalousie  -  žaluzina, 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ljubomora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contrevent  -  šalone,  kapak (od spojenih uspravnih dasaka)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persienne  -  šalone,  roletne (poprečne daščice koje se vrte)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volet roulant - roletne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tapis - tepih (le tapis  roulant – pokretna traka)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moquette -  tepih, etison (od ugla do ugla, fiksirana za pod)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457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2" y="533400"/>
            <a:ext cx="10361851" cy="6172200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sofa  -  trosed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canapé  -  dvosed, trosed </a:t>
            </a:r>
            <a:r>
              <a:rPr lang="hr-H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(le canapé convertible – na razvlačenje; le canapé d'angle – ugaona </a:t>
            </a:r>
            <a:r>
              <a:rPr lang="fr-FR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garnitura</a:t>
            </a:r>
            <a:r>
              <a:rPr lang="hr-H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divan  -  kauč (bez  naslona  za  leđa)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glace -  veliko ogledalo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miroir  -  ogledalo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pendule  -  zidni  sat  sa  klatnom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 une  horloge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cuisinière  -  šporet,  kuvarica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four  à  micro-ondes  -  mikrotalasna  pećnica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réfrigérateur  -  frižider (le frigo)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congélateur  -  zamrzivač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lave-linge   -  mašina  za  pranje  veša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lave-vaisselle   -  mašina  za  pranje  sudova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254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2" y="152400"/>
            <a:ext cx="10361851" cy="6553200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fer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 repasser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pegla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 aspirateur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usisiva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č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sèche-cheveux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fen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grille-pain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toster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friteuse  électrique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friteza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téléviseur (la  télévision) -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televizor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(le poste de télévision)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télécommande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daljinski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upravlja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č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climatiseur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erkondi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šn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lavabo  -  lavabo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 évier -  sudopera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baignoire  -  kada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chasse  d’eau 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 vodokotlić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chauffe-eau / le chauffe-bain – bojler (za ceo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stan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kupatilo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fenêtre  -  prozor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vitre  -  staklo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porte  -  </a:t>
            </a:r>
            <a:r>
              <a:rPr lang="hr-H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vrata</a:t>
            </a: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67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2" y="152400"/>
            <a:ext cx="10361851" cy="6553200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fer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 repasser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pegla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 aspirateur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usisiva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č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sèche-cheveux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fen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grille-pain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toster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friteuse  électrique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friteza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téléviseur (la  télévision) -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televizor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(le poste de télévision)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télécommande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daljinski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upravlja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č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climatiseur  -  </a:t>
            </a:r>
            <a:r>
              <a:rPr lang="fr-F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erkondi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šn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 lavabo  -  lavabo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 évier -  sudopera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baignoire  -  kada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chasse  d’eau  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 vodokotlić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chauffe-eau / le chauffe-bain – bojler (za ceo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stan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l-SI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kupatilo</a:t>
            </a:r>
            <a:r>
              <a:rPr lang="sl-SI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fenêtre  -  prozor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vitre  -  staklo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 porte  -  </a:t>
            </a:r>
            <a:r>
              <a:rPr lang="hr-H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vrata</a:t>
            </a:r>
            <a:r>
              <a:rPr lang="hr-H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26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1981200"/>
            <a:ext cx="7008574" cy="1930400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Bonne chance!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33</TotalTime>
  <Words>635</Words>
  <Application>Microsoft Office PowerPoint</Application>
  <PresentationFormat>Custom</PresentationFormat>
  <Paragraphs>129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Times New Roman</vt:lpstr>
      <vt:lpstr>Books 16x9</vt:lpstr>
      <vt:lpstr>Les adjectifs démonstratifs (pokazni pridevi)  Les verbes du 2e groupe (en –ir) (glagoli druge grupe, infinitiv se završava na –ir)  Les meubles / Le mobilier (nameštaj)</vt:lpstr>
      <vt:lpstr>PowerPoint Presentation</vt:lpstr>
      <vt:lpstr>Complétez avec des adjectifs démonstratifs</vt:lpstr>
      <vt:lpstr>Complétez avec des adjectifs démonstratifs</vt:lpstr>
      <vt:lpstr>Complétez avec des adjectifs démonstratifs</vt:lpstr>
      <vt:lpstr>Les  verbes  du  2e  groupe  (en  -ir)  le  verbe  choisir  -  birati,  izabrati </vt:lpstr>
      <vt:lpstr>PowerPoint Presentation</vt:lpstr>
      <vt:lpstr>Les  meubles (m.)  -  Nameštaj (Le mobilier) </vt:lpstr>
      <vt:lpstr>PowerPoint Presentation</vt:lpstr>
      <vt:lpstr>PowerPoint Presentation</vt:lpstr>
      <vt:lpstr>PowerPoint Presentation</vt:lpstr>
      <vt:lpstr>PowerPoint Presentation</vt:lpstr>
      <vt:lpstr>Bonne chance!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adjectifs démonstratifs (pokazni pridevi)</dc:title>
  <dc:creator>Windows User</dc:creator>
  <cp:lastModifiedBy>Windows User</cp:lastModifiedBy>
  <cp:revision>9</cp:revision>
  <dcterms:created xsi:type="dcterms:W3CDTF">2020-12-24T22:25:04Z</dcterms:created>
  <dcterms:modified xsi:type="dcterms:W3CDTF">2020-12-24T23:00:58Z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