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6225" y="2343956"/>
            <a:ext cx="8710410" cy="1146220"/>
          </a:xfrm>
        </p:spPr>
        <p:txBody>
          <a:bodyPr/>
          <a:lstStyle/>
          <a:p>
            <a:r>
              <a:rPr lang="en-US" dirty="0" err="1"/>
              <a:t>Impératif</a:t>
            </a:r>
            <a:r>
              <a:rPr lang="en-US" dirty="0"/>
              <a:t> (</a:t>
            </a:r>
            <a:r>
              <a:rPr lang="en-US" dirty="0" err="1"/>
              <a:t>zapovedni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85380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825" y="1605543"/>
            <a:ext cx="10042859" cy="4421770"/>
          </a:xfrm>
        </p:spPr>
        <p:txBody>
          <a:bodyPr>
            <a:normAutofit/>
          </a:bodyPr>
          <a:lstStyle/>
          <a:p>
            <a:r>
              <a:rPr lang="en-US" dirty="0"/>
              <a:t>a) </a:t>
            </a:r>
            <a:r>
              <a:rPr lang="en-US" dirty="0" err="1"/>
              <a:t>postoje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3 </a:t>
            </a:r>
            <a:r>
              <a:rPr lang="en-US" dirty="0" err="1"/>
              <a:t>lica</a:t>
            </a:r>
            <a:r>
              <a:rPr lang="en-US" dirty="0"/>
              <a:t> u </a:t>
            </a:r>
            <a:r>
              <a:rPr lang="en-US" dirty="0" err="1"/>
              <a:t>zapovednom</a:t>
            </a:r>
            <a:r>
              <a:rPr lang="en-US" dirty="0"/>
              <a:t> </a:t>
            </a:r>
            <a:r>
              <a:rPr lang="en-US" dirty="0" err="1"/>
              <a:t>načinu</a:t>
            </a:r>
            <a:r>
              <a:rPr lang="en-US" dirty="0"/>
              <a:t> (2. lice </a:t>
            </a:r>
            <a:r>
              <a:rPr lang="en-US" dirty="0" err="1"/>
              <a:t>jednine</a:t>
            </a:r>
            <a:r>
              <a:rPr lang="en-US" dirty="0"/>
              <a:t>, 1. lice </a:t>
            </a:r>
            <a:r>
              <a:rPr lang="en-US" dirty="0" err="1"/>
              <a:t>množine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smtClean="0"/>
              <a:t>2</a:t>
            </a:r>
            <a:r>
              <a:rPr lang="en-US" dirty="0"/>
              <a:t>. lice </a:t>
            </a:r>
            <a:r>
              <a:rPr lang="en-US" dirty="0" err="1"/>
              <a:t>množine</a:t>
            </a:r>
            <a:r>
              <a:rPr lang="en-US" dirty="0"/>
              <a:t>)</a:t>
            </a:r>
          </a:p>
          <a:p>
            <a:r>
              <a:rPr lang="en-US" dirty="0"/>
              <a:t>b) </a:t>
            </a:r>
            <a:r>
              <a:rPr lang="en-US" dirty="0" err="1"/>
              <a:t>nikad</a:t>
            </a:r>
            <a:r>
              <a:rPr lang="en-US" dirty="0"/>
              <a:t> ne </a:t>
            </a:r>
            <a:r>
              <a:rPr lang="en-US" dirty="0" err="1"/>
              <a:t>pišite</a:t>
            </a:r>
            <a:r>
              <a:rPr lang="en-US" dirty="0"/>
              <a:t> </a:t>
            </a:r>
            <a:r>
              <a:rPr lang="en-US" dirty="0" err="1"/>
              <a:t>subjekatsku</a:t>
            </a:r>
            <a:r>
              <a:rPr lang="en-US" dirty="0"/>
              <a:t> </a:t>
            </a:r>
            <a:r>
              <a:rPr lang="en-US" dirty="0" err="1"/>
              <a:t>ličnu</a:t>
            </a:r>
            <a:r>
              <a:rPr lang="en-US" dirty="0"/>
              <a:t> </a:t>
            </a:r>
            <a:r>
              <a:rPr lang="en-US" dirty="0" err="1"/>
              <a:t>zamenicu</a:t>
            </a:r>
            <a:r>
              <a:rPr lang="en-US" dirty="0"/>
              <a:t> (</a:t>
            </a:r>
            <a:r>
              <a:rPr lang="en-US" dirty="0" err="1"/>
              <a:t>tu</a:t>
            </a:r>
            <a:r>
              <a:rPr lang="en-US" dirty="0"/>
              <a:t>, nous, </a:t>
            </a:r>
            <a:r>
              <a:rPr lang="en-US" dirty="0" err="1"/>
              <a:t>vous</a:t>
            </a:r>
            <a:r>
              <a:rPr lang="en-US" dirty="0"/>
              <a:t>)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razliku</a:t>
            </a:r>
            <a:r>
              <a:rPr lang="en-US" dirty="0"/>
              <a:t> od </a:t>
            </a:r>
            <a:r>
              <a:rPr lang="en-US" dirty="0" err="1"/>
              <a:t>prezenta</a:t>
            </a:r>
            <a:endParaRPr lang="en-US" dirty="0"/>
          </a:p>
          <a:p>
            <a:r>
              <a:rPr lang="en-US" dirty="0"/>
              <a:t>c)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glagola</a:t>
            </a:r>
            <a:r>
              <a:rPr lang="en-US" dirty="0"/>
              <a:t> </a:t>
            </a:r>
            <a:r>
              <a:rPr lang="en-US" dirty="0" err="1"/>
              <a:t>prve</a:t>
            </a:r>
            <a:r>
              <a:rPr lang="en-US" dirty="0"/>
              <a:t> </a:t>
            </a:r>
            <a:r>
              <a:rPr lang="en-US" dirty="0" err="1"/>
              <a:t>grupe</a:t>
            </a:r>
            <a:r>
              <a:rPr lang="en-US" dirty="0"/>
              <a:t> (-</a:t>
            </a:r>
            <a:r>
              <a:rPr lang="en-US" dirty="0" err="1"/>
              <a:t>er</a:t>
            </a:r>
            <a:r>
              <a:rPr lang="en-US" dirty="0"/>
              <a:t>) u </a:t>
            </a:r>
            <a:r>
              <a:rPr lang="en-US" dirty="0" err="1"/>
              <a:t>drugom</a:t>
            </a:r>
            <a:r>
              <a:rPr lang="en-US" dirty="0"/>
              <a:t> </a:t>
            </a:r>
            <a:r>
              <a:rPr lang="en-US" dirty="0" err="1"/>
              <a:t>licu</a:t>
            </a:r>
            <a:r>
              <a:rPr lang="en-US" dirty="0"/>
              <a:t> </a:t>
            </a:r>
            <a:r>
              <a:rPr lang="en-US" dirty="0" err="1"/>
              <a:t>jednine</a:t>
            </a:r>
            <a:r>
              <a:rPr lang="en-US" dirty="0"/>
              <a:t> ne </a:t>
            </a:r>
            <a:r>
              <a:rPr lang="en-US" dirty="0" err="1"/>
              <a:t>pišite</a:t>
            </a:r>
            <a:r>
              <a:rPr lang="en-US" dirty="0"/>
              <a:t> S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kraju</a:t>
            </a:r>
            <a:r>
              <a:rPr lang="en-US" dirty="0"/>
              <a:t> </a:t>
            </a:r>
            <a:r>
              <a:rPr lang="en-US" dirty="0" err="1"/>
              <a:t>glagola</a:t>
            </a:r>
            <a:r>
              <a:rPr lang="en-US" dirty="0"/>
              <a:t> a to </a:t>
            </a:r>
            <a:r>
              <a:rPr lang="en-US" dirty="0" err="1"/>
              <a:t>važi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glagol</a:t>
            </a:r>
            <a:r>
              <a:rPr lang="en-US" dirty="0"/>
              <a:t> </a:t>
            </a:r>
            <a:r>
              <a:rPr lang="en-US" dirty="0" err="1"/>
              <a:t>aller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sr-Latn-RS" dirty="0" smtClean="0"/>
              <a:t>          </a:t>
            </a:r>
            <a:r>
              <a:rPr lang="en-US" dirty="0" err="1" smtClean="0"/>
              <a:t>présent</a:t>
            </a:r>
            <a:r>
              <a:rPr lang="en-US" dirty="0" smtClean="0"/>
              <a:t> </a:t>
            </a:r>
            <a:r>
              <a:rPr lang="en-US" dirty="0"/>
              <a:t>: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parles</a:t>
            </a:r>
            <a:r>
              <a:rPr lang="en-US" dirty="0"/>
              <a:t>    →  </a:t>
            </a:r>
            <a:r>
              <a:rPr lang="en-US" dirty="0" err="1"/>
              <a:t>impératif</a:t>
            </a:r>
            <a:r>
              <a:rPr lang="en-US" dirty="0"/>
              <a:t> : Parle !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sr-Latn-RS" dirty="0" smtClean="0"/>
              <a:t>          </a:t>
            </a:r>
            <a:r>
              <a:rPr lang="en-US" dirty="0" err="1" smtClean="0"/>
              <a:t>présent</a:t>
            </a:r>
            <a:r>
              <a:rPr lang="en-US" dirty="0" smtClean="0"/>
              <a:t> </a:t>
            </a:r>
            <a:r>
              <a:rPr lang="en-US" dirty="0"/>
              <a:t>: </a:t>
            </a:r>
            <a:r>
              <a:rPr lang="en-US" dirty="0" err="1"/>
              <a:t>tu</a:t>
            </a:r>
            <a:r>
              <a:rPr lang="en-US" dirty="0"/>
              <a:t> vas       </a:t>
            </a:r>
            <a:r>
              <a:rPr lang="sr-Latn-RS" dirty="0" smtClean="0"/>
              <a:t> </a:t>
            </a:r>
            <a:r>
              <a:rPr lang="en-US" dirty="0" smtClean="0"/>
              <a:t>→  </a:t>
            </a:r>
            <a:r>
              <a:rPr lang="en-US" dirty="0" err="1"/>
              <a:t>impératif</a:t>
            </a:r>
            <a:r>
              <a:rPr lang="en-US" dirty="0"/>
              <a:t> : </a:t>
            </a:r>
            <a:r>
              <a:rPr lang="en-US" dirty="0" err="1"/>
              <a:t>Va</a:t>
            </a:r>
            <a:r>
              <a:rPr lang="en-US" dirty="0"/>
              <a:t> ! (</a:t>
            </a:r>
            <a:r>
              <a:rPr lang="en-US" dirty="0" err="1"/>
              <a:t>izuzetak</a:t>
            </a:r>
            <a:r>
              <a:rPr lang="en-US" dirty="0"/>
              <a:t>: Vas-y!)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595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4443" y="1257814"/>
            <a:ext cx="9905999" cy="354171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d)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povratnih</a:t>
            </a:r>
            <a:r>
              <a:rPr lang="en-US" dirty="0"/>
              <a:t> </a:t>
            </a:r>
            <a:r>
              <a:rPr lang="en-US" dirty="0" err="1"/>
              <a:t>glagola</a:t>
            </a:r>
            <a:r>
              <a:rPr lang="en-US" dirty="0"/>
              <a:t>, u </a:t>
            </a:r>
            <a:r>
              <a:rPr lang="en-US" dirty="0" err="1"/>
              <a:t>pozitivnom</a:t>
            </a:r>
            <a:r>
              <a:rPr lang="en-US" dirty="0"/>
              <a:t> </a:t>
            </a:r>
            <a:r>
              <a:rPr lang="en-US" dirty="0" err="1"/>
              <a:t>imperativu</a:t>
            </a:r>
            <a:r>
              <a:rPr lang="en-US" dirty="0"/>
              <a:t>, </a:t>
            </a:r>
            <a:r>
              <a:rPr lang="en-US" dirty="0" err="1"/>
              <a:t>pišite</a:t>
            </a:r>
            <a:r>
              <a:rPr lang="en-US" dirty="0"/>
              <a:t> </a:t>
            </a:r>
            <a:r>
              <a:rPr lang="en-US" dirty="0" err="1"/>
              <a:t>povratnu</a:t>
            </a:r>
            <a:r>
              <a:rPr lang="en-US" dirty="0"/>
              <a:t> </a:t>
            </a:r>
            <a:r>
              <a:rPr lang="en-US" dirty="0" err="1"/>
              <a:t>zamenicu</a:t>
            </a:r>
            <a:r>
              <a:rPr lang="en-US" dirty="0"/>
              <a:t> </a:t>
            </a:r>
            <a:r>
              <a:rPr lang="en-US" dirty="0" err="1"/>
              <a:t>desno</a:t>
            </a:r>
            <a:r>
              <a:rPr lang="en-US" dirty="0"/>
              <a:t> od </a:t>
            </a:r>
            <a:r>
              <a:rPr lang="en-US" dirty="0" err="1"/>
              <a:t>glagola</a:t>
            </a:r>
            <a:r>
              <a:rPr lang="en-US" dirty="0"/>
              <a:t> </a:t>
            </a:r>
            <a:r>
              <a:rPr lang="en-US" dirty="0" err="1"/>
              <a:t>vezanu</a:t>
            </a:r>
            <a:r>
              <a:rPr lang="en-US" dirty="0"/>
              <a:t> </a:t>
            </a:r>
            <a:r>
              <a:rPr lang="en-US" dirty="0" err="1"/>
              <a:t>crticom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to je </a:t>
            </a:r>
            <a:r>
              <a:rPr lang="en-US" dirty="0" err="1"/>
              <a:t>naglašeni</a:t>
            </a:r>
            <a:r>
              <a:rPr lang="en-US" dirty="0"/>
              <a:t> </a:t>
            </a:r>
            <a:r>
              <a:rPr lang="en-US" dirty="0" err="1"/>
              <a:t>oblik</a:t>
            </a:r>
            <a:r>
              <a:rPr lang="en-US" dirty="0"/>
              <a:t> </a:t>
            </a:r>
            <a:r>
              <a:rPr lang="en-US" dirty="0" err="1"/>
              <a:t>zamenice</a:t>
            </a:r>
            <a:r>
              <a:rPr lang="en-US" dirty="0"/>
              <a:t>:   Lave-</a:t>
            </a:r>
            <a:r>
              <a:rPr lang="en-US" dirty="0" err="1"/>
              <a:t>toi</a:t>
            </a:r>
            <a:r>
              <a:rPr lang="en-US" dirty="0"/>
              <a:t>! </a:t>
            </a:r>
          </a:p>
          <a:p>
            <a:pPr marL="0" indent="0">
              <a:buNone/>
            </a:pPr>
            <a:r>
              <a:rPr lang="en-US" dirty="0"/>
              <a:t>              </a:t>
            </a:r>
            <a:r>
              <a:rPr lang="en-US" dirty="0" err="1"/>
              <a:t>Lavons</a:t>
            </a:r>
            <a:r>
              <a:rPr lang="en-US" dirty="0"/>
              <a:t>-nous! </a:t>
            </a:r>
          </a:p>
          <a:p>
            <a:pPr marL="0" indent="0">
              <a:buNone/>
            </a:pPr>
            <a:r>
              <a:rPr lang="en-US" dirty="0"/>
              <a:t>              </a:t>
            </a:r>
            <a:r>
              <a:rPr lang="en-US" dirty="0" err="1"/>
              <a:t>Lavez-vous</a:t>
            </a:r>
            <a:r>
              <a:rPr lang="en-US" dirty="0"/>
              <a:t>!</a:t>
            </a:r>
          </a:p>
          <a:p>
            <a:r>
              <a:rPr lang="en-US" dirty="0"/>
              <a:t>e)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povratnih</a:t>
            </a:r>
            <a:r>
              <a:rPr lang="en-US" dirty="0"/>
              <a:t> </a:t>
            </a:r>
            <a:r>
              <a:rPr lang="en-US" dirty="0" err="1"/>
              <a:t>glagola</a:t>
            </a:r>
            <a:r>
              <a:rPr lang="en-US" dirty="0"/>
              <a:t>, u </a:t>
            </a:r>
            <a:r>
              <a:rPr lang="en-US" dirty="0" err="1"/>
              <a:t>negativnom</a:t>
            </a:r>
            <a:r>
              <a:rPr lang="en-US" dirty="0"/>
              <a:t> </a:t>
            </a:r>
            <a:r>
              <a:rPr lang="en-US" dirty="0" err="1"/>
              <a:t>imperativu</a:t>
            </a:r>
            <a:r>
              <a:rPr lang="en-US" dirty="0"/>
              <a:t>, </a:t>
            </a:r>
            <a:r>
              <a:rPr lang="en-US" dirty="0" err="1"/>
              <a:t>pišite</a:t>
            </a:r>
            <a:r>
              <a:rPr lang="en-US" dirty="0"/>
              <a:t> </a:t>
            </a:r>
            <a:r>
              <a:rPr lang="en-US" dirty="0" err="1"/>
              <a:t>isti</a:t>
            </a:r>
            <a:r>
              <a:rPr lang="en-US" dirty="0"/>
              <a:t> </a:t>
            </a:r>
            <a:r>
              <a:rPr lang="en-US" dirty="0" err="1"/>
              <a:t>redosled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negativnog</a:t>
            </a:r>
            <a:r>
              <a:rPr lang="en-US" dirty="0"/>
              <a:t> </a:t>
            </a:r>
            <a:r>
              <a:rPr lang="en-US" dirty="0" err="1"/>
              <a:t>prezenta</a:t>
            </a:r>
            <a:r>
              <a:rPr lang="en-US" dirty="0"/>
              <a:t> (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subjekatske</a:t>
            </a:r>
            <a:r>
              <a:rPr lang="en-US" dirty="0"/>
              <a:t> </a:t>
            </a:r>
            <a:r>
              <a:rPr lang="en-US" dirty="0" err="1"/>
              <a:t>lične</a:t>
            </a:r>
            <a:r>
              <a:rPr lang="en-US" dirty="0"/>
              <a:t> </a:t>
            </a:r>
            <a:r>
              <a:rPr lang="en-US" dirty="0" err="1"/>
              <a:t>zamenice</a:t>
            </a:r>
            <a:r>
              <a:rPr lang="en-US" dirty="0"/>
              <a:t> </a:t>
            </a:r>
            <a:r>
              <a:rPr lang="en-US" dirty="0" err="1"/>
              <a:t>niti</a:t>
            </a:r>
            <a:r>
              <a:rPr lang="en-US" dirty="0"/>
              <a:t> </a:t>
            </a:r>
            <a:r>
              <a:rPr lang="en-US" dirty="0" err="1"/>
              <a:t>nastavka</a:t>
            </a:r>
            <a:r>
              <a:rPr lang="en-US" dirty="0"/>
              <a:t> S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glagola</a:t>
            </a:r>
            <a:r>
              <a:rPr lang="en-US" dirty="0"/>
              <a:t> </a:t>
            </a:r>
            <a:r>
              <a:rPr lang="en-US" dirty="0" err="1"/>
              <a:t>prve</a:t>
            </a:r>
            <a:r>
              <a:rPr lang="en-US" dirty="0"/>
              <a:t> </a:t>
            </a:r>
            <a:r>
              <a:rPr lang="en-US" dirty="0" err="1"/>
              <a:t>grupe</a:t>
            </a:r>
            <a:r>
              <a:rPr lang="en-US" dirty="0"/>
              <a:t> u </a:t>
            </a:r>
            <a:r>
              <a:rPr lang="en-US" dirty="0" err="1"/>
              <a:t>drugom</a:t>
            </a:r>
            <a:r>
              <a:rPr lang="en-US" dirty="0"/>
              <a:t> </a:t>
            </a:r>
            <a:r>
              <a:rPr lang="en-US" dirty="0" err="1"/>
              <a:t>licu</a:t>
            </a:r>
            <a:r>
              <a:rPr lang="en-US" dirty="0"/>
              <a:t> </a:t>
            </a:r>
            <a:r>
              <a:rPr lang="en-US" dirty="0" err="1"/>
              <a:t>jednine</a:t>
            </a:r>
            <a:r>
              <a:rPr lang="en-US" dirty="0"/>
              <a:t>):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smtClean="0"/>
              <a:t>          </a:t>
            </a:r>
            <a:r>
              <a:rPr lang="en-US" dirty="0" err="1" smtClean="0"/>
              <a:t>présent</a:t>
            </a:r>
            <a:r>
              <a:rPr lang="en-US" dirty="0" smtClean="0"/>
              <a:t> </a:t>
            </a:r>
            <a:r>
              <a:rPr lang="en-US" dirty="0"/>
              <a:t>: </a:t>
            </a:r>
            <a:r>
              <a:rPr lang="en-US" dirty="0" err="1"/>
              <a:t>tu</a:t>
            </a:r>
            <a:r>
              <a:rPr lang="en-US" dirty="0"/>
              <a:t> ne </a:t>
            </a:r>
            <a:r>
              <a:rPr lang="en-US" dirty="0" err="1"/>
              <a:t>te</a:t>
            </a:r>
            <a:r>
              <a:rPr lang="en-US" dirty="0"/>
              <a:t> laves pas  →</a:t>
            </a:r>
            <a:r>
              <a:rPr lang="en-US" dirty="0" err="1"/>
              <a:t>impératif</a:t>
            </a:r>
            <a:r>
              <a:rPr lang="en-US" dirty="0"/>
              <a:t> : Ne </a:t>
            </a:r>
            <a:r>
              <a:rPr lang="en-US" dirty="0" err="1"/>
              <a:t>te</a:t>
            </a:r>
            <a:r>
              <a:rPr lang="en-US" dirty="0"/>
              <a:t> lave pas 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161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0614" y="656823"/>
            <a:ext cx="10122794" cy="561518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f) </a:t>
            </a:r>
            <a:r>
              <a:rPr lang="en-US" dirty="0" err="1"/>
              <a:t>nepravilni</a:t>
            </a:r>
            <a:r>
              <a:rPr lang="en-US" dirty="0"/>
              <a:t> </a:t>
            </a:r>
            <a:r>
              <a:rPr lang="en-US" dirty="0" err="1"/>
              <a:t>glagoli</a:t>
            </a:r>
            <a:r>
              <a:rPr lang="en-US" dirty="0"/>
              <a:t> :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sr-Latn-RS" dirty="0" smtClean="0"/>
              <a:t>     </a:t>
            </a:r>
            <a:r>
              <a:rPr lang="en-US" dirty="0" err="1" smtClean="0"/>
              <a:t>être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err="1"/>
              <a:t>biti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dirty="0" err="1"/>
              <a:t>sg</a:t>
            </a:r>
            <a:r>
              <a:rPr lang="en-US" dirty="0"/>
              <a:t>. </a:t>
            </a:r>
            <a:r>
              <a:rPr lang="en-US" dirty="0" err="1"/>
              <a:t>Sois</a:t>
            </a:r>
            <a:r>
              <a:rPr lang="en-US" dirty="0"/>
              <a:t> !  (Budi !)   </a:t>
            </a:r>
          </a:p>
          <a:p>
            <a:pPr marL="0" indent="0">
              <a:buNone/>
            </a:pPr>
            <a:r>
              <a:rPr lang="en-US" dirty="0"/>
              <a:t>1. pl. </a:t>
            </a:r>
            <a:r>
              <a:rPr lang="en-US" dirty="0" err="1"/>
              <a:t>Soyons</a:t>
            </a:r>
            <a:r>
              <a:rPr lang="en-US" dirty="0"/>
              <a:t> !  (</a:t>
            </a:r>
            <a:r>
              <a:rPr lang="en-US" dirty="0" err="1"/>
              <a:t>Budimo</a:t>
            </a:r>
            <a:r>
              <a:rPr lang="en-US" dirty="0"/>
              <a:t> !)</a:t>
            </a:r>
          </a:p>
          <a:p>
            <a:pPr marL="0" indent="0">
              <a:buNone/>
            </a:pPr>
            <a:r>
              <a:rPr lang="en-US" dirty="0"/>
              <a:t>2. pl. </a:t>
            </a:r>
            <a:r>
              <a:rPr lang="en-US" dirty="0" err="1"/>
              <a:t>Soyez</a:t>
            </a:r>
            <a:r>
              <a:rPr lang="en-US" dirty="0"/>
              <a:t> !   (</a:t>
            </a:r>
            <a:r>
              <a:rPr lang="en-US" dirty="0" err="1"/>
              <a:t>Budite</a:t>
            </a:r>
            <a:r>
              <a:rPr lang="en-US" dirty="0"/>
              <a:t> !)</a:t>
            </a:r>
          </a:p>
          <a:p>
            <a:pPr marL="0" indent="0">
              <a:buNone/>
            </a:pPr>
            <a:r>
              <a:rPr lang="sr-Latn-RS" dirty="0" smtClean="0"/>
              <a:t>        </a:t>
            </a:r>
            <a:r>
              <a:rPr lang="en-US" dirty="0" err="1" smtClean="0"/>
              <a:t>avoir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err="1"/>
              <a:t>imati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sg</a:t>
            </a:r>
            <a:r>
              <a:rPr lang="en-US" dirty="0"/>
              <a:t>. </a:t>
            </a:r>
            <a:r>
              <a:rPr lang="en-US" dirty="0" err="1"/>
              <a:t>Aie</a:t>
            </a:r>
            <a:r>
              <a:rPr lang="en-US" dirty="0"/>
              <a:t> !     (</a:t>
            </a:r>
            <a:r>
              <a:rPr lang="en-US" dirty="0" err="1"/>
              <a:t>Imaj</a:t>
            </a:r>
            <a:r>
              <a:rPr lang="en-US" dirty="0"/>
              <a:t>!)</a:t>
            </a:r>
          </a:p>
          <a:p>
            <a:pPr marL="0" indent="0">
              <a:buNone/>
            </a:pPr>
            <a:r>
              <a:rPr lang="en-US" dirty="0"/>
              <a:t>1. pl. </a:t>
            </a:r>
            <a:r>
              <a:rPr lang="en-US" dirty="0" err="1"/>
              <a:t>Ayons</a:t>
            </a:r>
            <a:r>
              <a:rPr lang="en-US" dirty="0"/>
              <a:t> !   (</a:t>
            </a:r>
            <a:r>
              <a:rPr lang="en-US" dirty="0" err="1"/>
              <a:t>Imajmo</a:t>
            </a:r>
            <a:r>
              <a:rPr lang="en-US" dirty="0"/>
              <a:t> !)</a:t>
            </a:r>
          </a:p>
          <a:p>
            <a:pPr marL="0" indent="0">
              <a:buNone/>
            </a:pPr>
            <a:r>
              <a:rPr lang="en-US" dirty="0"/>
              <a:t>2. pl. </a:t>
            </a:r>
            <a:r>
              <a:rPr lang="en-US" dirty="0" err="1"/>
              <a:t>Ayez</a:t>
            </a:r>
            <a:r>
              <a:rPr lang="en-US" dirty="0"/>
              <a:t> !    (</a:t>
            </a:r>
            <a:r>
              <a:rPr lang="en-US" dirty="0" err="1"/>
              <a:t>Imajte</a:t>
            </a:r>
            <a:r>
              <a:rPr lang="en-US" dirty="0"/>
              <a:t> !)</a:t>
            </a:r>
          </a:p>
          <a:p>
            <a:pPr marL="0" indent="0">
              <a:buNone/>
            </a:pPr>
            <a:r>
              <a:rPr lang="sr-Latn-RS" dirty="0" smtClean="0"/>
              <a:t>     </a:t>
            </a:r>
            <a:r>
              <a:rPr lang="fr-FR" dirty="0" smtClean="0"/>
              <a:t>   </a:t>
            </a:r>
            <a:r>
              <a:rPr lang="en-US" dirty="0" smtClean="0"/>
              <a:t>savoir </a:t>
            </a:r>
            <a:r>
              <a:rPr lang="en-US" dirty="0"/>
              <a:t>– </a:t>
            </a:r>
            <a:r>
              <a:rPr lang="en-US" dirty="0" err="1"/>
              <a:t>znati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sg</a:t>
            </a:r>
            <a:r>
              <a:rPr lang="en-US" dirty="0"/>
              <a:t>. </a:t>
            </a:r>
            <a:r>
              <a:rPr lang="en-US" dirty="0" err="1"/>
              <a:t>Sache</a:t>
            </a:r>
            <a:r>
              <a:rPr lang="en-US" dirty="0"/>
              <a:t> !   (</a:t>
            </a:r>
            <a:r>
              <a:rPr lang="en-US" dirty="0" err="1"/>
              <a:t>Znaj</a:t>
            </a:r>
            <a:r>
              <a:rPr lang="en-US" dirty="0"/>
              <a:t> !)</a:t>
            </a:r>
          </a:p>
          <a:p>
            <a:pPr marL="0" indent="0">
              <a:buNone/>
            </a:pPr>
            <a:r>
              <a:rPr lang="en-US" dirty="0"/>
              <a:t>1. pl. </a:t>
            </a:r>
            <a:r>
              <a:rPr lang="en-US" dirty="0" err="1"/>
              <a:t>Sachons</a:t>
            </a:r>
            <a:r>
              <a:rPr lang="en-US" dirty="0"/>
              <a:t> !  (</a:t>
            </a:r>
            <a:r>
              <a:rPr lang="en-US" dirty="0" err="1"/>
              <a:t>Znajmo</a:t>
            </a:r>
            <a:r>
              <a:rPr lang="en-US" dirty="0"/>
              <a:t> !)</a:t>
            </a:r>
          </a:p>
          <a:p>
            <a:pPr marL="0" indent="0">
              <a:buNone/>
            </a:pPr>
            <a:r>
              <a:rPr lang="en-US" dirty="0"/>
              <a:t>2. pl. </a:t>
            </a:r>
            <a:r>
              <a:rPr lang="en-US" dirty="0" err="1"/>
              <a:t>Sachez</a:t>
            </a:r>
            <a:r>
              <a:rPr lang="en-US" dirty="0"/>
              <a:t> !   (</a:t>
            </a:r>
            <a:r>
              <a:rPr lang="en-US" dirty="0" err="1"/>
              <a:t>Znajte</a:t>
            </a:r>
            <a:r>
              <a:rPr lang="en-US" dirty="0"/>
              <a:t> </a:t>
            </a:r>
            <a:r>
              <a:rPr lang="en-US" dirty="0" smtClean="0"/>
              <a:t>!)</a:t>
            </a:r>
            <a:endParaRPr lang="sr-Latn-RS" dirty="0" smtClean="0"/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  </a:t>
            </a:r>
            <a:r>
              <a:rPr lang="fr-FR" dirty="0" smtClean="0"/>
              <a:t>   </a:t>
            </a:r>
            <a:r>
              <a:rPr lang="sr-Latn-RS" dirty="0" smtClean="0"/>
              <a:t>voulour – hteti</a:t>
            </a:r>
          </a:p>
          <a:p>
            <a:pPr marL="0" indent="0">
              <a:buNone/>
            </a:pPr>
            <a:r>
              <a:rPr lang="sr-Latn-RS" dirty="0" smtClean="0"/>
              <a:t>2</a:t>
            </a:r>
            <a:r>
              <a:rPr lang="fr-FR" dirty="0" smtClean="0"/>
              <a:t>. pl. Veuillez!   (</a:t>
            </a:r>
            <a:r>
              <a:rPr lang="fr-FR" dirty="0" err="1" smtClean="0"/>
              <a:t>Izvolite</a:t>
            </a:r>
            <a:r>
              <a:rPr lang="fr-FR" dirty="0" smtClean="0"/>
              <a:t>!)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6703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16</TotalTime>
  <Words>297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Tw Cen MT</vt:lpstr>
      <vt:lpstr>Circuit</vt:lpstr>
      <vt:lpstr>Impératif (zapovedni način)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Impératif (zapovedni način)</dc:title>
  <dc:creator>Windows User</dc:creator>
  <cp:lastModifiedBy>Windows User</cp:lastModifiedBy>
  <cp:revision>2</cp:revision>
  <dcterms:created xsi:type="dcterms:W3CDTF">2021-05-09T12:48:19Z</dcterms:created>
  <dcterms:modified xsi:type="dcterms:W3CDTF">2021-05-09T13:04:48Z</dcterms:modified>
</cp:coreProperties>
</file>