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Avez-vous fait des projets pour vos vacances?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J’y ai pensé. Je voudrais du changement.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Où irez-vous? En Serbie ou à l’étranger?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y a bien des pays où j’aimerais aller mais je voudrais passer mon congé dans un vrai repos sans penser à l’heure. Je voudrais faire du camping.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 une idée, mais est-ce qu’elle vous plaira?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Dites toujours.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55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5806" y="1631301"/>
            <a:ext cx="9905999" cy="3541714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Faites du camping au bord d’un lac de montagne, dans un village de tentes. Vous n’aurez pas besoin de retenir une chambre à l’hôtel.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Bon, dans ce coin perdu je passerai la journée entière dans la forêt de pins qui entoure le lac.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 pouvez aller à la pêche.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Bien sûr. Des journées en plein air, quel délassement!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Alors, c’est décidé?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Oui, il faut partir le plus tôt possible.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9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5313" y="935841"/>
            <a:ext cx="9617855" cy="5542231"/>
          </a:xfrm>
        </p:spPr>
        <p:txBody>
          <a:bodyPr>
            <a:normAutofit fontScale="92500" lnSpcReduction="20000"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faire des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 план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мислити на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changement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промена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многи, многе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pays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земља, крај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pays natal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завичај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Pays-Bas (m.)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Холандија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congé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годишњи одмор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vrai,e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repos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одмор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maison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repos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одмаралиште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572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223" y="459322"/>
            <a:ext cx="9656492" cy="578693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plaire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допадати се</a:t>
            </a:r>
          </a:p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déplaire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допадати се </a:t>
            </a:r>
          </a:p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dites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toujours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реците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lac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језеро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village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село, насеље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шатор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тетка, стрина, ујна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besoin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имати потребу за, бити потребан</a:t>
            </a:r>
          </a:p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retenir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задржати, резервисати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coin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угао, кутак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coin de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углу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perdu,e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изгубљен, забачен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04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9403" y="579548"/>
            <a:ext cx="9708008" cy="5731099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entier,ère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цео, читав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pin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entourer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o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кружити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pêche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риболов, бресква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sûr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сигурно, наравно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air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ведрим небом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délassement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опуштање, одмор 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de bonne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heure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рано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tard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касно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могућ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5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Comment ce monsieur voudrait passer son congé?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l’agent de voyages lui propose?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les avantages de ce type de logement?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qui entoure le lac?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Quand </a:t>
            </a: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faut-il partir?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02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26</TotalTime>
  <Words>371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Tw Cen MT</vt:lpstr>
      <vt:lpstr>Circuit</vt:lpstr>
      <vt:lpstr>Dialogue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3</cp:revision>
  <dcterms:created xsi:type="dcterms:W3CDTF">2021-05-09T12:18:27Z</dcterms:created>
  <dcterms:modified xsi:type="dcterms:W3CDTF">2021-05-09T12:44:38Z</dcterms:modified>
</cp:coreProperties>
</file>