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64" r:id="rId2"/>
    <p:sldId id="276" r:id="rId3"/>
    <p:sldId id="282" r:id="rId4"/>
    <p:sldId id="285" r:id="rId5"/>
    <p:sldId id="284" r:id="rId6"/>
    <p:sldId id="266" r:id="rId7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12/25/2020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12/25/2020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12/25/2020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12/25/2020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12/25/2020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12/25/2020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12/25/2020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12/25/2020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12/25/2020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12/25/2020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12/25/2020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4212" y="1981200"/>
            <a:ext cx="7008574" cy="1320799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 52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021" t="20833" r="23442" b="12500"/>
          <a:stretch/>
        </p:blipFill>
        <p:spPr>
          <a:xfrm>
            <a:off x="1827212" y="498764"/>
            <a:ext cx="8610600" cy="626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76200"/>
            <a:ext cx="10514251" cy="6553200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il est censé arriver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претпоставља се да стиже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= à 22h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soyez *– (être – impératif)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sûr de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сигуран у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 = de cela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habitu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 – стални путник, стални гост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remarquer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запазити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rigoureux, se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строг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ponctualité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тачност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quand m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ê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ипак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trouver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сматрати, налазити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à condition que + subj. 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под условом да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rapide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брз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compter -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рачунати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45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685800"/>
            <a:ext cx="10361851" cy="5486400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rapidement=vite –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брзо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trajet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путовање, превоз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fois </a:t>
            </a: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arriv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 – када се стигне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s’apercevoir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приметити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 plus=en plus=en outre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осим тога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coûteux,se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скуп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sans doute –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свакако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doute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сумња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distance 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раздаљина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publicité –</a:t>
            </a:r>
            <a:r>
              <a:rPr lang="sr-Cyrl-C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реклама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77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1066800"/>
            <a:ext cx="10361851" cy="5486400"/>
          </a:xfrm>
        </p:spPr>
        <p:txBody>
          <a:bodyPr/>
          <a:lstStyle/>
          <a:p>
            <a:pPr marL="0" indent="0" algn="ctr">
              <a:buNone/>
            </a:pPr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quelle heure ce train est-il censé arriver à N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l’habitué de ce train a remarqué?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Pourquoi l’habitué de ce train préfère le train à l’avion?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Est-ce que le train est arrivé à l’heure?</a:t>
            </a:r>
          </a:p>
          <a:p>
            <a:pPr marL="457200" indent="-457200">
              <a:buAutoNum type="arabicPeriod"/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 dit la publicité?</a:t>
            </a:r>
          </a:p>
          <a:p>
            <a:pPr marL="457200" indent="-457200">
              <a:buAutoNum type="arabicPeriod"/>
            </a:pP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3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812" y="2057400"/>
            <a:ext cx="7008574" cy="1930400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Bonne chance!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13</TotalTime>
  <Words>177</Words>
  <Application>Microsoft Office PowerPoint</Application>
  <PresentationFormat>Custom</PresentationFormat>
  <Paragraphs>33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Times New Roman</vt:lpstr>
      <vt:lpstr>Books 16x9</vt:lpstr>
      <vt:lpstr>Dialogue 52</vt:lpstr>
      <vt:lpstr>PowerPoint Presentation</vt:lpstr>
      <vt:lpstr>PowerPoint Presentation</vt:lpstr>
      <vt:lpstr>PowerPoint Presentation</vt:lpstr>
      <vt:lpstr>PowerPoint Presentation</vt:lpstr>
      <vt:lpstr>Bonne chance!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 52</dc:title>
  <dc:creator>Windows User</dc:creator>
  <cp:lastModifiedBy>Windows User</cp:lastModifiedBy>
  <cp:revision>5</cp:revision>
  <dcterms:created xsi:type="dcterms:W3CDTF">2020-12-24T23:26:03Z</dcterms:created>
  <dcterms:modified xsi:type="dcterms:W3CDTF">2020-12-24T23:40:05Z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