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64" r:id="rId2"/>
    <p:sldId id="276" r:id="rId3"/>
    <p:sldId id="282" r:id="rId4"/>
    <p:sldId id="284" r:id="rId5"/>
    <p:sldId id="283" r:id="rId6"/>
    <p:sldId id="285" r:id="rId7"/>
    <p:sldId id="286" r:id="rId8"/>
    <p:sldId id="266" r:id="rId9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pos="3839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280" autoAdjust="0"/>
  </p:normalViewPr>
  <p:slideViewPr>
    <p:cSldViewPr showGuides="1">
      <p:cViewPr varScale="1">
        <p:scale>
          <a:sx n="74" d="100"/>
          <a:sy n="74" d="100"/>
        </p:scale>
        <p:origin x="582" y="72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12/18/2020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12/18/2020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662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40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30F4-0B4E-4E4B-BC36-C30CD13F4E17}" type="datetimeFigureOut">
              <a:rPr lang="en-US"/>
              <a:t>12/18/2020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anchor="t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1706581" indent="0">
              <a:buNone/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12/18/2020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12/18/2020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12/18/2020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12/18/2020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12/18/2020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12/18/2020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12/18/2020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12/18/2020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2DD204D1-F9BD-4643-8480-6EA41EB484F1}" type="datetimeFigureOut">
              <a:rPr lang="en-US" smtClean="0"/>
              <a:pPr/>
              <a:t>12/18/2020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5612" y="2286000"/>
            <a:ext cx="7034345" cy="1549399"/>
          </a:xfrm>
        </p:spPr>
        <p:txBody>
          <a:bodyPr/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Dialogue 51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531812" y="304800"/>
            <a:ext cx="10766954" cy="60198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 tr</a:t>
            </a:r>
            <a:r>
              <a:rPr lang="fr-FR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ansport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ferroviaire</a:t>
            </a:r>
          </a:p>
          <a:p>
            <a:pPr marL="0" indent="0" algn="ctr">
              <a:buNone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la gare</a:t>
            </a:r>
          </a:p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Bonjour, Madame. Un billet de seconde classe pour Dijon, s’il vous plaît.</a:t>
            </a:r>
          </a:p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Aller et retour?</a:t>
            </a:r>
          </a:p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Est-ce que le prix serait plus avantageux si je prenais un billet aller et retour?</a:t>
            </a:r>
          </a:p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Non, Monsieur, il vous coûterait aussi cher qu’un aller et un retour séparés.</a:t>
            </a:r>
          </a:p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Donnez-moi alors un aller simple pour vendredi prochain. Je voudrais une place coin fenêtre, dans le sens de la marche du train et au milieu du wagon.</a:t>
            </a:r>
          </a:p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Voici. Votre place est louée dans la voiture 9.</a:t>
            </a:r>
          </a:p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Excusez-moi, mais comme je voyage de nuit, il vaut mieux que je prenne une couchette ou une place dans la voiture-lit. Sur quelle voie stationne mon train?</a:t>
            </a:r>
          </a:p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Voie numéro 4.</a:t>
            </a:r>
          </a:p>
          <a:p>
            <a:pPr>
              <a:buFontTx/>
              <a:buChar char="-"/>
            </a:pPr>
            <a:endParaRPr lang="fr-FR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18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531812" y="1066800"/>
            <a:ext cx="10157354" cy="4470400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 j’ai des bagages encombrants, que puis-je faire à l’arrivée?</a:t>
            </a:r>
          </a:p>
          <a:p>
            <a:pPr>
              <a:buFontTx/>
              <a:buChar char="-"/>
            </a:pPr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Vous pouvez appeler un porteur</a:t>
            </a:r>
            <a:r>
              <a:rPr lang="sr-Latn-R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ou prendre un des petits ch</a:t>
            </a:r>
            <a:r>
              <a:rPr lang="fr-FR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ariots</a:t>
            </a:r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qui sont mis gracieusement à la disposition des voyageurs. Si vous n’avez pas besoin immédiatement de tous vos bagages, vous pouvez en laisser une partie à la consigne. Il y a aussi des consignes automatiques. Vous déposez vos bagages dans un casier dont vous emportez la clé et vous reprenez vos colis dans un délai de 24 heures.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54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89012" y="685800"/>
            <a:ext cx="8763000" cy="61722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ferroviaire</a:t>
            </a:r>
            <a:r>
              <a:rPr lang="sr-Cyrl-C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железнички</a:t>
            </a:r>
            <a:endParaRPr lang="en-U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gare</a:t>
            </a:r>
            <a:r>
              <a:rPr lang="sr-Cyrl-C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железничка станица </a:t>
            </a:r>
            <a:endParaRPr lang="en-U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chemin de fer –</a:t>
            </a:r>
            <a:r>
              <a:rPr lang="sr-Cyrl-C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железница, пруга</a:t>
            </a:r>
            <a:endParaRPr lang="en-U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billet de chemin de </a:t>
            </a:r>
            <a:r>
              <a:rPr lang="fr-FR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fer = le </a:t>
            </a:r>
            <a:r>
              <a:rPr lang="fr-F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billet de train –</a:t>
            </a:r>
            <a:r>
              <a:rPr lang="sr-Cyrl-C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возна карта</a:t>
            </a:r>
            <a:endParaRPr lang="en-U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second, la </a:t>
            </a:r>
            <a:r>
              <a:rPr lang="fr-FR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seconde /</a:t>
            </a:r>
            <a:r>
              <a:rPr lang="fr-FR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səgõ</a:t>
            </a:r>
            <a:r>
              <a:rPr lang="fr-F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</a:t>
            </a:r>
            <a:r>
              <a:rPr lang="fr-FR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)/ = le(la</a:t>
            </a:r>
            <a:r>
              <a:rPr lang="fr-F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deuxième –</a:t>
            </a:r>
            <a:r>
              <a:rPr lang="sr-Cyrl-C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други</a:t>
            </a:r>
            <a:endParaRPr lang="en-U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fr-FR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seconde /</a:t>
            </a:r>
            <a:r>
              <a:rPr lang="fr-FR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səgõd</a:t>
            </a:r>
            <a:r>
              <a:rPr lang="fr-F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–</a:t>
            </a:r>
            <a:r>
              <a:rPr lang="sr-Cyrl-C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секунда</a:t>
            </a:r>
            <a:endParaRPr lang="en-U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classe –</a:t>
            </a:r>
            <a:r>
              <a:rPr lang="sr-Cyrl-C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разред, класа</a:t>
            </a:r>
            <a:endParaRPr lang="en-U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fr-FR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billet aller </a:t>
            </a:r>
            <a:r>
              <a:rPr lang="fr-F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</a:t>
            </a:r>
            <a:r>
              <a:rPr lang="fr-FR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retour = un </a:t>
            </a:r>
            <a:r>
              <a:rPr lang="fr-F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aller et </a:t>
            </a:r>
            <a:r>
              <a:rPr lang="fr-FR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retour – </a:t>
            </a:r>
            <a:r>
              <a:rPr lang="sr-Cyrl-C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повратна  </a:t>
            </a:r>
            <a:r>
              <a:rPr lang="sr-Cyrl-C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</a:t>
            </a:r>
            <a:endParaRPr lang="en-U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fr-FR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aller = un </a:t>
            </a:r>
            <a:r>
              <a:rPr lang="fr-F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aller simple –</a:t>
            </a:r>
            <a:r>
              <a:rPr lang="sr-Cyrl-C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карта у једном правцу</a:t>
            </a:r>
            <a:endParaRPr lang="en-U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avantageux,se</a:t>
            </a:r>
            <a:r>
              <a:rPr lang="fr-F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sr-Cyrl-C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повољан</a:t>
            </a:r>
            <a:endParaRPr lang="en-U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avantage –</a:t>
            </a:r>
            <a:r>
              <a:rPr lang="sr-Cyrl-C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предност</a:t>
            </a:r>
            <a:endParaRPr lang="en-U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85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370012" y="838200"/>
            <a:ext cx="8915400" cy="54102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fr-FR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séparer –</a:t>
            </a:r>
            <a:r>
              <a:rPr lang="sr-Cyrl-C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одвојити</a:t>
            </a:r>
            <a:endParaRPr lang="en-US" sz="3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louer</a:t>
            </a:r>
            <a:r>
              <a:rPr lang="sr-Cyrl-C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резервисати, изнајмити, унајмити</a:t>
            </a:r>
            <a:endParaRPr lang="en-US" sz="3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place coin </a:t>
            </a:r>
            <a:r>
              <a:rPr lang="fr-FR" sz="3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fen</a:t>
            </a:r>
            <a:r>
              <a:rPr lang="sr-Cyrl-C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ê</a:t>
            </a:r>
            <a:r>
              <a:rPr lang="fr-FR" sz="3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</a:t>
            </a:r>
            <a:r>
              <a:rPr lang="sr-Cyrl-C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место поред прозора</a:t>
            </a:r>
            <a:endParaRPr lang="en-US" sz="3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coin –</a:t>
            </a:r>
            <a:r>
              <a:rPr lang="sr-Cyrl-C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угао</a:t>
            </a:r>
            <a:endParaRPr lang="en-US" sz="3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fr-FR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sens /</a:t>
            </a:r>
            <a:r>
              <a:rPr lang="fr-FR" sz="3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sãs</a:t>
            </a:r>
            <a:r>
              <a:rPr lang="fr-FR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–</a:t>
            </a:r>
            <a:r>
              <a:rPr lang="sr-Cyrl-C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правац, смисао</a:t>
            </a:r>
            <a:endParaRPr lang="en-US" sz="3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marche –</a:t>
            </a:r>
            <a:r>
              <a:rPr lang="sr-Cyrl-C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кретање </a:t>
            </a:r>
            <a:endParaRPr lang="en-US" sz="3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fr-FR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wagon = la </a:t>
            </a:r>
            <a:r>
              <a:rPr lang="fr-FR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voiture –</a:t>
            </a:r>
            <a:r>
              <a:rPr lang="sr-Cyrl-C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вагон</a:t>
            </a:r>
            <a:endParaRPr lang="en-US" sz="3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nuit –</a:t>
            </a:r>
            <a:r>
              <a:rPr lang="sr-Cyrl-C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ноћу</a:t>
            </a:r>
            <a:endParaRPr lang="en-US" sz="3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couchette –</a:t>
            </a:r>
            <a:r>
              <a:rPr lang="sr-Cyrl-C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кушет, лежај</a:t>
            </a:r>
            <a:endParaRPr lang="en-US" sz="3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voiture-lit </a:t>
            </a:r>
            <a:r>
              <a:rPr lang="fr-FR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le </a:t>
            </a:r>
            <a:r>
              <a:rPr lang="fr-FR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wagon-lit –</a:t>
            </a:r>
            <a:r>
              <a:rPr lang="sr-Cyrl-C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кола за спавање</a:t>
            </a:r>
            <a:endParaRPr lang="en-US" sz="3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voie</a:t>
            </a:r>
            <a:r>
              <a:rPr lang="sr-Cyrl-C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fr-FR" sz="3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ferr</a:t>
            </a:r>
            <a:r>
              <a:rPr lang="sr-Cyrl-C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</a:t>
            </a:r>
            <a:r>
              <a:rPr lang="fr-FR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sr-Cyrl-C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колосек</a:t>
            </a:r>
            <a:endParaRPr lang="en-US" sz="3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stationner</a:t>
            </a:r>
            <a:r>
              <a:rPr lang="sr-Cyrl-C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бити постављен, стајати</a:t>
            </a:r>
            <a:endParaRPr lang="en-US" sz="3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3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7612" y="609600"/>
            <a:ext cx="792321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encombrant, e –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кабаст, гломазан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porteur –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носач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portier –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вратар, портир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chariot –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колица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mettre 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 la disposition –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ставити на располагање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gracieusement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бесплатно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imm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é</a:t>
            </a:r>
            <a:r>
              <a:rPr lang="fr-FR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diatement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одмах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consigne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гардероба (за пртљаг)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vestiaire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гардероба (за капуте, кишобране)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déposer –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оставити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casier –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бокс, преграда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emporter –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понети са собом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reprendre 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преузети 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colis –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пакет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délai –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рок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683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Questions: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Qu’est-ce que le voyageur achète finalement?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Pourquoi a-t-il changé d’avis?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Est-ce que le prix d’un billet aller-retour devrait être plus avantageux que le prix d’un aller simple?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 quelle voie stationne son train?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Une fois arrivé, qu’est-ce qu’on peut faire avec des bagages encombrants?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Dans quel délai doit-on récupérer ses bagages d’une </a:t>
            </a:r>
            <a:r>
              <a:rPr lang="fr-FR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consigne automatique?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307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2" y="1981200"/>
            <a:ext cx="7008574" cy="1930400"/>
          </a:xfrm>
        </p:spPr>
        <p:txBody>
          <a:bodyPr/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Bonne chance!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69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ooks 16x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787940.potx" id="{9A4E33EC-D715-440E-9062-8AFA4CC9E341}" vid="{0DFBCB81-4ACA-49F1-BA1C-2B43B27F1FC4}"/>
    </a:ext>
  </a:extLst>
</a:theme>
</file>

<file path=ppt/theme/theme2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 bookstack presentation (widescreen)</Template>
  <TotalTime>47</TotalTime>
  <Words>537</Words>
  <Application>Microsoft Office PowerPoint</Application>
  <PresentationFormat>Custom</PresentationFormat>
  <Paragraphs>60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Times New Roman</vt:lpstr>
      <vt:lpstr>Books 16x9</vt:lpstr>
      <vt:lpstr>Dialogue 51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Questions:</vt:lpstr>
      <vt:lpstr>Bonne chance!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Dialogue 51</dc:title>
  <dc:creator>Windows User</dc:creator>
  <cp:lastModifiedBy>Windows User</cp:lastModifiedBy>
  <cp:revision>10</cp:revision>
  <dcterms:created xsi:type="dcterms:W3CDTF">2020-12-18T13:26:20Z</dcterms:created>
  <dcterms:modified xsi:type="dcterms:W3CDTF">2020-12-18T14:14:56Z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