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524" y="159913"/>
            <a:ext cx="8847272" cy="3343141"/>
          </a:xfrm>
        </p:spPr>
        <p:txBody>
          <a:bodyPr/>
          <a:lstStyle/>
          <a:p>
            <a:pPr algn="ctr"/>
            <a:r>
              <a:rPr lang="fr-FR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50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30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607" t="16329" r="26079" b="18355"/>
          <a:stretch/>
        </p:blipFill>
        <p:spPr>
          <a:xfrm>
            <a:off x="1790164" y="378068"/>
            <a:ext cx="8113690" cy="629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0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3605" y="493973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Dialogue  50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bord de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commandant de bord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капетан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équipage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посада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accueillir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– дочекати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poser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оставити, одложити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casier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преграда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cet effet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ту сврху, за то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attacher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≠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tacher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везати ≠ одвезати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ceinture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појас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teindre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– угасити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hublot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прозор на авиону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 sentir* mal à l’aise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неугодно се осећати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oreille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уво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oreiller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јастук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3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9262" y="1133343"/>
            <a:ext cx="700610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j’ai mal au cœur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мука ми је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depuis que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од када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survoler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летети изнад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trou d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air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пропадање (ваздушно)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h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ô</a:t>
            </a:r>
            <a:r>
              <a:rPr lang="fr-FR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tesse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l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air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стјуардеса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tant mieux 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≠ 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tant pis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утолико боље ≠ утолико горе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faim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глад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fumer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пушити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fumeur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пушач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non-fumeur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непушач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atterrissage - 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слетање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</a:t>
            </a:r>
            <a:r>
              <a:rPr lang="fr-FR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arr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ê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заустављање, прекид рада, станица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918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alogue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Si vous êtes PNC à bord (personnel navigant commercial), qu’est-ce que vous faites avant de donner les consignes de sécurité?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Où est-ce que les passagers doivent déposer leurs bagages à main?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Comment se sent le </a:t>
            </a:r>
            <a:r>
              <a:rPr lang="fr-FR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passager durant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décollage?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Qu’est-ce que les hôtesses de l’air sont en train de faire?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Quand est-ce que les passagers peuvent détacher leurs ceintures de sécurité?</a:t>
            </a:r>
          </a:p>
        </p:txBody>
      </p:sp>
    </p:spTree>
    <p:extLst>
      <p:ext uri="{BB962C8B-B14F-4D97-AF65-F5344CB8AC3E}">
        <p14:creationId xmlns:p14="http://schemas.microsoft.com/office/powerpoint/2010/main" val="1247662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245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Ion</vt:lpstr>
      <vt:lpstr>Dialogue 50</vt:lpstr>
      <vt:lpstr>PowerPoint Presentation</vt:lpstr>
      <vt:lpstr>PowerPoint Presentation</vt:lpstr>
      <vt:lpstr>PowerPoint Presentation</vt:lpstr>
      <vt:lpstr>Dialogue 50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50</dc:title>
  <dc:creator>Windows User</dc:creator>
  <cp:lastModifiedBy>Windows User</cp:lastModifiedBy>
  <cp:revision>8</cp:revision>
  <dcterms:created xsi:type="dcterms:W3CDTF">2020-12-09T11:07:40Z</dcterms:created>
  <dcterms:modified xsi:type="dcterms:W3CDTF">2020-12-09T11:36:50Z</dcterms:modified>
</cp:coreProperties>
</file>