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49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48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5922" y="1275009"/>
            <a:ext cx="8603088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Voici nos trois passagers qui partent pour Niš. Je te les confie.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Entendu, Vera. Bonjour, Messieurs. L’aéroport de Belgrade et Air </a:t>
            </a:r>
            <a:r>
              <a:rPr lang="fr-F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Serbia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vous souhaitent la bienvenue dans notre pays. A partir d’ici, vous abandonnez le vol Air France et vous allez voyager sur un vol d’Air </a:t>
            </a:r>
            <a:r>
              <a:rPr lang="fr-F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Serbia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sur une ligne intérieure. Vous allez donc passer ici les formalités de police et de douane.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n’avons que nos effets personnels et les articles que nous avons achetés dans les boutiques hors taxes (hors douane) et dans l’avion, c’est-à-dire trois bouteilles de whisky, trois cartouches de cigarettes et un flacon de parfum.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15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1678" y="1648495"/>
            <a:ext cx="8371267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Eh bien, Messieurs, tout ira très vite si vous voulez bien me suivre.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Mademoiselle, nous aimerions voir un peu le bâtiment de votre aérodrome et les pistes d’envol.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certainement, Messieurs. Dès que les formalités seront finies, je me ferai un plaisir de vous guider moi-même. Votre avion pour Ni</a:t>
            </a:r>
            <a:r>
              <a:rPr lang="sr-Latn-R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</a:t>
            </a:r>
            <a:r>
              <a:rPr lang="fr-FR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 part que dans une heure et quart. Vous aurez donc tout votre temps.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3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14412" y="1017430"/>
            <a:ext cx="79591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confier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поверити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entendu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договорено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bienvenue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добродошлица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partir de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од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abandonner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напустити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passer les formalités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обавити формалности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effets personnels=les affaires personnelles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личне ствари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article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роба, чланак, члан (у граматици)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boutique hors taxes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дјути фри шоп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cartouche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бокс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flacon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бочица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parfum /</a:t>
            </a:r>
            <a:r>
              <a:rPr lang="fr-FR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parfœ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̃/ -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мирис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22242" y="1460095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vite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брзо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b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â</a:t>
            </a:r>
            <a:r>
              <a:rPr lang="fr-FR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timent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зграда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suivre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– пратити, ићи за неким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accompagner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пратити, ићи са неким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piste d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envol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 узлетиште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dès que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чим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plaisir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задовољство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guider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водити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partir*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полазити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ne…que –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тек, само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donc /</a:t>
            </a:r>
            <a:r>
              <a:rPr lang="fr-FR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dõk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sr-Cyrl-C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дакле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79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Sur quel vol les trois passagers voyageront-ils?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Quelles formalités doivent-ils passer à l’aéroport de Belgrade?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Qu’est-ce qu’ils ont acheté dans les boutiques hors taxes?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Qu’est-ce que l’agent d’escale leur fera voir?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Dans combien de temps leur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avion part-il?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218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</TotalTime>
  <Words>375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Garamond</vt:lpstr>
      <vt:lpstr>Times New Roman</vt:lpstr>
      <vt:lpstr>Organic</vt:lpstr>
      <vt:lpstr>Dialogue 49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49</dc:title>
  <dc:creator>Windows User</dc:creator>
  <cp:lastModifiedBy>Windows User</cp:lastModifiedBy>
  <cp:revision>4</cp:revision>
  <dcterms:created xsi:type="dcterms:W3CDTF">2020-12-03T21:23:02Z</dcterms:created>
  <dcterms:modified xsi:type="dcterms:W3CDTF">2020-12-03T22:01:24Z</dcterms:modified>
</cp:coreProperties>
</file>