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11/26/2020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11/26/2020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11/26/2020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11/26/2020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11/26/2020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11/26/2020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11/26/2020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sr-Latn-RS" dirty="0" smtClean="0">
                <a:latin typeface="Times New Roman" panose="02020603050405020304" pitchFamily="18" charset="0"/>
                <a:cs typeface="Times New Roman" panose="02020603050405020304" pitchFamily="18" charset="0"/>
              </a:rPr>
              <a:t>48. </a:t>
            </a:r>
            <a:r>
              <a:rPr lang="sr-Latn-RS" dirty="0" smtClean="0">
                <a:latin typeface="Times New Roman" panose="02020603050405020304" pitchFamily="18" charset="0"/>
                <a:cs typeface="Times New Roman" panose="02020603050405020304" pitchFamily="18" charset="0"/>
              </a:rPr>
              <a:t>dijalog</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42195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1983" y="1815921"/>
            <a:ext cx="8268237" cy="3629455"/>
          </a:xfrm>
          <a:prstGeom prst="rect">
            <a:avLst/>
          </a:prstGeom>
        </p:spPr>
        <p:txBody>
          <a:bodyPr wrap="square">
            <a:spAutoFit/>
          </a:bodyPr>
          <a:lstStyle/>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Je voudrais faire enregistrer mes bagages.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Bien, Monsieur. Le poids de vos bagages ne dépasse pas celui de la franchise accordée. Voici vos cartes </a:t>
            </a:r>
            <a:r>
              <a:rPr lang="fr-FR" sz="2400" b="1" dirty="0" smtClean="0">
                <a:latin typeface="Times New Roman" panose="02020603050405020304" pitchFamily="18" charset="0"/>
                <a:ea typeface="Calibri" panose="020F0502020204030204" pitchFamily="34" charset="0"/>
                <a:cs typeface="Times New Roman" panose="02020603050405020304" pitchFamily="18" charset="0"/>
              </a:rPr>
              <a:t>d’embarquement </a:t>
            </a:r>
            <a:r>
              <a:rPr lang="fr-FR" sz="2400" b="1" dirty="0">
                <a:latin typeface="Times New Roman" panose="02020603050405020304" pitchFamily="18" charset="0"/>
                <a:ea typeface="Calibri" panose="020F0502020204030204" pitchFamily="34" charset="0"/>
                <a:cs typeface="Times New Roman" panose="02020603050405020304" pitchFamily="18" charset="0"/>
              </a:rPr>
              <a:t>et vos billets (d’avion).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Est-ce une ligne régulière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Non, c’est un charter, un vol spécial.</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Et quel appareil fait la ligne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C’est une Caravelle d’Air France, un quadrimoteur à réaction qui fait le voyage Belgrade-Paris en deux heures.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501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9110" y="2150773"/>
            <a:ext cx="6812924" cy="3629455"/>
          </a:xfrm>
          <a:prstGeom prst="rect">
            <a:avLst/>
          </a:prstGeom>
        </p:spPr>
        <p:txBody>
          <a:bodyPr wrap="square">
            <a:spAutoFit/>
          </a:bodyPr>
          <a:lstStyle/>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Qu’est-ce que nous devons faire maintenant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Vous n’avez plus qu’à rester assis dans la salle d’attente jusqu’à l’annonce de votre vol. Vous allez voir et entendre les avis se succéder sur le panneau lumineux et dans le haut-parleur.</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A quelle heure est le départ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Le décollage est à 17h30.</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Est-ce que l’avion fait escale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pPr>
            <a:r>
              <a:rPr lang="fr-FR" sz="2400" b="1" dirty="0">
                <a:latin typeface="Times New Roman" panose="02020603050405020304" pitchFamily="18" charset="0"/>
                <a:ea typeface="Calibri" panose="020F0502020204030204" pitchFamily="34" charset="0"/>
                <a:cs typeface="Times New Roman" panose="02020603050405020304" pitchFamily="18" charset="0"/>
              </a:rPr>
              <a:t>Non, c’est un vol direct.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3578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75785" y="117693"/>
            <a:ext cx="6426558" cy="6740307"/>
          </a:xfrm>
          <a:prstGeom prst="rect">
            <a:avLst/>
          </a:prstGeom>
        </p:spPr>
        <p:txBody>
          <a:bodyPr wrap="square">
            <a:spAutoFit/>
          </a:bodyPr>
          <a:lstStyle/>
          <a:p>
            <a:pPr algn="ctr">
              <a:spcAft>
                <a:spcPts val="0"/>
              </a:spcAft>
            </a:pPr>
            <a:r>
              <a:rPr lang="hr-HR" sz="2400" dirty="0">
                <a:latin typeface="Times New Roman" panose="02020603050405020304" pitchFamily="18" charset="0"/>
                <a:ea typeface="Times New Roman" panose="02020603050405020304" pitchFamily="18" charset="0"/>
              </a:rPr>
              <a:t>Dialogue  48</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faire enregistrer –</a:t>
            </a:r>
            <a:r>
              <a:rPr lang="sr-Cyrl-CS" sz="2400" dirty="0">
                <a:latin typeface="Times New Roman" panose="02020603050405020304" pitchFamily="18" charset="0"/>
                <a:ea typeface="Times New Roman" panose="02020603050405020304" pitchFamily="18" charset="0"/>
              </a:rPr>
              <a:t> предати (пртљаг)</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le poids</a:t>
            </a:r>
            <a:r>
              <a:rPr lang="sr-Cyrl-CS" sz="2400" dirty="0">
                <a:latin typeface="Times New Roman" panose="02020603050405020304" pitchFamily="18" charset="0"/>
                <a:ea typeface="Times New Roman" panose="02020603050405020304" pitchFamily="18" charset="0"/>
              </a:rPr>
              <a:t> – тежина</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d</a:t>
            </a:r>
            <a:r>
              <a:rPr lang="sr-Cyrl-CS" sz="2400" dirty="0">
                <a:latin typeface="Times New Roman" panose="02020603050405020304" pitchFamily="18" charset="0"/>
                <a:ea typeface="Times New Roman" panose="02020603050405020304" pitchFamily="18" charset="0"/>
              </a:rPr>
              <a:t>é</a:t>
            </a:r>
            <a:r>
              <a:rPr lang="fr-FR" sz="2400" dirty="0">
                <a:latin typeface="Times New Roman" panose="02020603050405020304" pitchFamily="18" charset="0"/>
                <a:ea typeface="Times New Roman" panose="02020603050405020304" pitchFamily="18" charset="0"/>
              </a:rPr>
              <a:t>passer</a:t>
            </a:r>
            <a:r>
              <a:rPr lang="sr-Cyrl-CS" sz="2400" dirty="0">
                <a:latin typeface="Times New Roman" panose="02020603050405020304" pitchFamily="18" charset="0"/>
                <a:ea typeface="Times New Roman" panose="02020603050405020304" pitchFamily="18" charset="0"/>
              </a:rPr>
              <a:t> – прелазити, премашити</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accorder</a:t>
            </a:r>
            <a:r>
              <a:rPr lang="sr-Cyrl-CS" sz="2400" dirty="0">
                <a:latin typeface="Times New Roman" panose="02020603050405020304" pitchFamily="18" charset="0"/>
                <a:ea typeface="Times New Roman" panose="02020603050405020304" pitchFamily="18" charset="0"/>
              </a:rPr>
              <a:t> – одобрити</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la carte d</a:t>
            </a:r>
            <a:r>
              <a:rPr lang="sr-Cyrl-CS" sz="2400" dirty="0">
                <a:latin typeface="Times New Roman" panose="02020603050405020304" pitchFamily="18" charset="0"/>
                <a:ea typeface="Times New Roman" panose="02020603050405020304" pitchFamily="18" charset="0"/>
              </a:rPr>
              <a:t>’</a:t>
            </a:r>
            <a:r>
              <a:rPr lang="fr-FR" sz="2400" dirty="0" err="1">
                <a:latin typeface="Times New Roman" panose="02020603050405020304" pitchFamily="18" charset="0"/>
                <a:ea typeface="Times New Roman" panose="02020603050405020304" pitchFamily="18" charset="0"/>
              </a:rPr>
              <a:t>acc</a:t>
            </a:r>
            <a:r>
              <a:rPr lang="sr-Cyrl-CS" sz="2400" dirty="0">
                <a:latin typeface="Times New Roman" panose="02020603050405020304" pitchFamily="18" charset="0"/>
                <a:ea typeface="Times New Roman" panose="02020603050405020304" pitchFamily="18" charset="0"/>
              </a:rPr>
              <a:t>è</a:t>
            </a:r>
            <a:r>
              <a:rPr lang="fr-FR" sz="2400" dirty="0">
                <a:latin typeface="Times New Roman" panose="02020603050405020304" pitchFamily="18" charset="0"/>
                <a:ea typeface="Times New Roman" panose="02020603050405020304" pitchFamily="18" charset="0"/>
              </a:rPr>
              <a:t>s</a:t>
            </a:r>
            <a:r>
              <a:rPr lang="sr-Cyrl-CS" sz="2400" dirty="0">
                <a:latin typeface="Times New Roman" panose="02020603050405020304" pitchFamily="18" charset="0"/>
                <a:ea typeface="Times New Roman" panose="02020603050405020304" pitchFamily="18" charset="0"/>
              </a:rPr>
              <a:t> – бодинг карта </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r</a:t>
            </a:r>
            <a:r>
              <a:rPr lang="sr-Cyrl-CS" sz="2400" dirty="0">
                <a:latin typeface="Times New Roman" panose="02020603050405020304" pitchFamily="18" charset="0"/>
                <a:ea typeface="Times New Roman" panose="02020603050405020304" pitchFamily="18" charset="0"/>
              </a:rPr>
              <a:t>é</a:t>
            </a:r>
            <a:r>
              <a:rPr lang="fr-FR" sz="2400" dirty="0" err="1">
                <a:latin typeface="Times New Roman" panose="02020603050405020304" pitchFamily="18" charset="0"/>
                <a:ea typeface="Times New Roman" panose="02020603050405020304" pitchFamily="18" charset="0"/>
              </a:rPr>
              <a:t>gulier</a:t>
            </a:r>
            <a:r>
              <a:rPr lang="sr-Cyrl-CS" sz="2400" dirty="0">
                <a:latin typeface="Times New Roman" panose="02020603050405020304" pitchFamily="18" charset="0"/>
                <a:ea typeface="Times New Roman" panose="02020603050405020304" pitchFamily="18" charset="0"/>
              </a:rPr>
              <a:t>,è</a:t>
            </a:r>
            <a:r>
              <a:rPr lang="fr-FR" sz="2400" dirty="0" err="1">
                <a:latin typeface="Times New Roman" panose="02020603050405020304" pitchFamily="18" charset="0"/>
                <a:ea typeface="Times New Roman" panose="02020603050405020304" pitchFamily="18" charset="0"/>
              </a:rPr>
              <a:t>re</a:t>
            </a:r>
            <a:r>
              <a:rPr lang="sr-Cyrl-CS" sz="2400" dirty="0">
                <a:latin typeface="Times New Roman" panose="02020603050405020304" pitchFamily="18" charset="0"/>
                <a:ea typeface="Times New Roman" panose="02020603050405020304" pitchFamily="18" charset="0"/>
              </a:rPr>
              <a:t> – редован, правилан </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le charter /</a:t>
            </a:r>
            <a:r>
              <a:rPr lang="fr-FR" sz="2400" dirty="0">
                <a:latin typeface="Verdana" panose="020B0604030504040204" pitchFamily="34" charset="0"/>
                <a:ea typeface="Times New Roman" panose="02020603050405020304" pitchFamily="18" charset="0"/>
              </a:rPr>
              <a:t>∫</a:t>
            </a:r>
            <a:r>
              <a:rPr lang="fr-FR" sz="2400" dirty="0" err="1">
                <a:latin typeface="Times New Roman" panose="02020603050405020304" pitchFamily="18" charset="0"/>
                <a:ea typeface="Times New Roman" panose="02020603050405020304" pitchFamily="18" charset="0"/>
              </a:rPr>
              <a:t>art</a:t>
            </a:r>
            <a:r>
              <a:rPr lang="fr-FR" sz="2400" dirty="0" err="1">
                <a:latin typeface="Trebuchet MS" panose="020B0603020202020204" pitchFamily="34" charset="0"/>
                <a:ea typeface="Times New Roman" panose="02020603050405020304" pitchFamily="18" charset="0"/>
              </a:rPr>
              <a:t>ε</a:t>
            </a:r>
            <a:r>
              <a:rPr lang="fr-FR" sz="2400" dirty="0" err="1">
                <a:latin typeface="Times New Roman" panose="02020603050405020304" pitchFamily="18" charset="0"/>
                <a:ea typeface="Times New Roman" panose="02020603050405020304" pitchFamily="18" charset="0"/>
              </a:rPr>
              <a:t>r</a:t>
            </a:r>
            <a:r>
              <a:rPr lang="fr-FR" sz="2400" dirty="0">
                <a:latin typeface="Times New Roman" panose="02020603050405020304" pitchFamily="18" charset="0"/>
                <a:ea typeface="Times New Roman" panose="02020603050405020304" pitchFamily="18" charset="0"/>
              </a:rPr>
              <a:t>/ = le vol spécial –</a:t>
            </a:r>
            <a:r>
              <a:rPr lang="sr-Cyrl-CS" sz="2400" dirty="0">
                <a:latin typeface="Times New Roman" panose="02020603050405020304" pitchFamily="18" charset="0"/>
                <a:ea typeface="Times New Roman" panose="02020603050405020304" pitchFamily="18" charset="0"/>
              </a:rPr>
              <a:t> чартер</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un appareil</a:t>
            </a:r>
            <a:r>
              <a:rPr lang="sr-Cyrl-CS" sz="2400" dirty="0">
                <a:latin typeface="Times New Roman" panose="02020603050405020304" pitchFamily="18" charset="0"/>
                <a:ea typeface="Times New Roman" panose="02020603050405020304" pitchFamily="18" charset="0"/>
              </a:rPr>
              <a:t> – апарат, машина, авион</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le quadrimoteur</a:t>
            </a:r>
            <a:r>
              <a:rPr lang="sr-Cyrl-CS" sz="2400" dirty="0">
                <a:latin typeface="Times New Roman" panose="02020603050405020304" pitchFamily="18" charset="0"/>
                <a:ea typeface="Times New Roman" panose="02020603050405020304" pitchFamily="18" charset="0"/>
              </a:rPr>
              <a:t> à </a:t>
            </a:r>
            <a:r>
              <a:rPr lang="fr-FR" sz="2400" dirty="0">
                <a:latin typeface="Times New Roman" panose="02020603050405020304" pitchFamily="18" charset="0"/>
                <a:ea typeface="Times New Roman" panose="02020603050405020304" pitchFamily="18" charset="0"/>
              </a:rPr>
              <a:t>r</a:t>
            </a:r>
            <a:r>
              <a:rPr lang="sr-Cyrl-CS" sz="2400" dirty="0">
                <a:latin typeface="Times New Roman" panose="02020603050405020304" pitchFamily="18" charset="0"/>
                <a:ea typeface="Times New Roman" panose="02020603050405020304" pitchFamily="18" charset="0"/>
              </a:rPr>
              <a:t>é</a:t>
            </a:r>
            <a:r>
              <a:rPr lang="fr-FR" sz="2400" dirty="0">
                <a:latin typeface="Times New Roman" panose="02020603050405020304" pitchFamily="18" charset="0"/>
                <a:ea typeface="Times New Roman" panose="02020603050405020304" pitchFamily="18" charset="0"/>
              </a:rPr>
              <a:t>action</a:t>
            </a:r>
            <a:r>
              <a:rPr lang="sr-Cyrl-CS" sz="2400" dirty="0">
                <a:latin typeface="Times New Roman" panose="02020603050405020304" pitchFamily="18" charset="0"/>
                <a:ea typeface="Times New Roman" panose="02020603050405020304" pitchFamily="18" charset="0"/>
              </a:rPr>
              <a:t> – четворомоторни млазњак</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la salle d’attente –</a:t>
            </a:r>
            <a:r>
              <a:rPr lang="sr-Cyrl-CS" sz="2400" dirty="0">
                <a:latin typeface="Times New Roman" panose="02020603050405020304" pitchFamily="18" charset="0"/>
                <a:ea typeface="Times New Roman" panose="02020603050405020304" pitchFamily="18" charset="0"/>
              </a:rPr>
              <a:t> чекаоница </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une annonce –</a:t>
            </a:r>
            <a:r>
              <a:rPr lang="sr-Cyrl-CS" sz="2400" dirty="0">
                <a:latin typeface="Times New Roman" panose="02020603050405020304" pitchFamily="18" charset="0"/>
                <a:ea typeface="Times New Roman" panose="02020603050405020304" pitchFamily="18" charset="0"/>
              </a:rPr>
              <a:t> објава, оглас</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un avis</a:t>
            </a:r>
            <a:r>
              <a:rPr lang="sr-Cyrl-CS" sz="2400" dirty="0">
                <a:latin typeface="Times New Roman" panose="02020603050405020304" pitchFamily="18" charset="0"/>
                <a:ea typeface="Times New Roman" panose="02020603050405020304" pitchFamily="18" charset="0"/>
              </a:rPr>
              <a:t> – обавештење, мишљење</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se </a:t>
            </a:r>
            <a:r>
              <a:rPr lang="fr-FR" sz="2400" dirty="0" err="1">
                <a:latin typeface="Times New Roman" panose="02020603050405020304" pitchFamily="18" charset="0"/>
                <a:ea typeface="Times New Roman" panose="02020603050405020304" pitchFamily="18" charset="0"/>
              </a:rPr>
              <a:t>succ</a:t>
            </a:r>
            <a:r>
              <a:rPr lang="sr-Cyrl-CS" sz="2400" dirty="0">
                <a:latin typeface="Times New Roman" panose="02020603050405020304" pitchFamily="18" charset="0"/>
                <a:ea typeface="Times New Roman" panose="02020603050405020304" pitchFamily="18" charset="0"/>
              </a:rPr>
              <a:t>é</a:t>
            </a:r>
            <a:r>
              <a:rPr lang="fr-FR" sz="2400" dirty="0">
                <a:latin typeface="Times New Roman" panose="02020603050405020304" pitchFamily="18" charset="0"/>
                <a:ea typeface="Times New Roman" panose="02020603050405020304" pitchFamily="18" charset="0"/>
              </a:rPr>
              <a:t>der</a:t>
            </a:r>
            <a:r>
              <a:rPr lang="sr-Cyrl-CS" sz="2400" dirty="0">
                <a:latin typeface="Times New Roman" panose="02020603050405020304" pitchFamily="18" charset="0"/>
                <a:ea typeface="Times New Roman" panose="02020603050405020304" pitchFamily="18" charset="0"/>
              </a:rPr>
              <a:t> – низати се</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le panneau lumineux –</a:t>
            </a:r>
            <a:r>
              <a:rPr lang="sr-Cyrl-CS" sz="2400" dirty="0">
                <a:latin typeface="Times New Roman" panose="02020603050405020304" pitchFamily="18" charset="0"/>
                <a:ea typeface="Times New Roman" panose="02020603050405020304" pitchFamily="18" charset="0"/>
              </a:rPr>
              <a:t> светлећа табла</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le haut-parleur –</a:t>
            </a:r>
            <a:r>
              <a:rPr lang="sr-Cyrl-CS" sz="2400" dirty="0">
                <a:latin typeface="Times New Roman" panose="02020603050405020304" pitchFamily="18" charset="0"/>
                <a:ea typeface="Times New Roman" panose="02020603050405020304" pitchFamily="18" charset="0"/>
              </a:rPr>
              <a:t> звучник</a:t>
            </a:r>
            <a:endParaRPr lang="en-US" sz="2400" dirty="0">
              <a:latin typeface="Times New Roman" panose="02020603050405020304" pitchFamily="18" charset="0"/>
              <a:ea typeface="Times New Roman" panose="02020603050405020304" pitchFamily="18" charset="0"/>
            </a:endParaRPr>
          </a:p>
          <a:p>
            <a:pPr algn="just">
              <a:spcAft>
                <a:spcPts val="0"/>
              </a:spcAft>
            </a:pPr>
            <a:r>
              <a:rPr lang="fr-FR" sz="2400" dirty="0">
                <a:latin typeface="Times New Roman" panose="02020603050405020304" pitchFamily="18" charset="0"/>
                <a:ea typeface="Times New Roman" panose="02020603050405020304" pitchFamily="18" charset="0"/>
              </a:rPr>
              <a:t>faire escale –</a:t>
            </a:r>
            <a:r>
              <a:rPr lang="sr-Cyrl-CS" sz="2400" dirty="0">
                <a:latin typeface="Times New Roman" panose="02020603050405020304" pitchFamily="18" charset="0"/>
                <a:ea typeface="Times New Roman" panose="02020603050405020304" pitchFamily="18" charset="0"/>
              </a:rPr>
              <a:t> слетати успут</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12442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algn="ctr">
              <a:lnSpc>
                <a:spcPct val="107000"/>
              </a:lnSpc>
              <a:spcAft>
                <a:spcPts val="800"/>
              </a:spcAft>
            </a:pPr>
            <a:r>
              <a:rPr lang="fr-FR" b="1" dirty="0">
                <a:latin typeface="Times New Roman" panose="02020603050405020304" pitchFamily="18" charset="0"/>
                <a:ea typeface="Calibri" panose="020F0502020204030204" pitchFamily="34" charset="0"/>
                <a:cs typeface="Times New Roman" panose="02020603050405020304" pitchFamily="18" charset="0"/>
              </a:rPr>
              <a:t>Questions :</a:t>
            </a: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a:bodyPr>
          <a:lstStyle/>
          <a:p>
            <a:pPr marL="342900" lvl="0" indent="-342900">
              <a:lnSpc>
                <a:spcPct val="107000"/>
              </a:lnSpc>
              <a:spcAft>
                <a:spcPts val="0"/>
              </a:spcAft>
              <a:buFont typeface="+mj-lt"/>
              <a:buAutoNum type="arabicPeriod"/>
            </a:pPr>
            <a:r>
              <a:rPr lang="fr-FR" sz="2800" b="1" dirty="0">
                <a:latin typeface="Times New Roman" panose="02020603050405020304" pitchFamily="18" charset="0"/>
                <a:ea typeface="Calibri" panose="020F0502020204030204" pitchFamily="34" charset="0"/>
                <a:cs typeface="Times New Roman" panose="02020603050405020304" pitchFamily="18" charset="0"/>
              </a:rPr>
              <a:t>Qu’est-ce que l’agent d’escale donne au passager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fr-FR" sz="2800" b="1" dirty="0">
                <a:latin typeface="Times New Roman" panose="02020603050405020304" pitchFamily="18" charset="0"/>
                <a:ea typeface="Calibri" panose="020F0502020204030204" pitchFamily="34" charset="0"/>
                <a:cs typeface="Times New Roman" panose="02020603050405020304" pitchFamily="18" charset="0"/>
              </a:rPr>
              <a:t>Quelle est la différence entre un vol régulier et un vol charter ?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fr-FR" sz="2800" b="1" dirty="0">
                <a:latin typeface="Times New Roman" panose="02020603050405020304" pitchFamily="18" charset="0"/>
                <a:ea typeface="Calibri" panose="020F0502020204030204" pitchFamily="34" charset="0"/>
                <a:cs typeface="Times New Roman" panose="02020603050405020304" pitchFamily="18" charset="0"/>
              </a:rPr>
              <a:t>Quel appareil fait cette ligne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fr-FR" sz="2800" b="1" dirty="0">
                <a:latin typeface="Times New Roman" panose="02020603050405020304" pitchFamily="18" charset="0"/>
                <a:ea typeface="Calibri" panose="020F0502020204030204" pitchFamily="34" charset="0"/>
                <a:cs typeface="Times New Roman" panose="02020603050405020304" pitchFamily="18" charset="0"/>
              </a:rPr>
              <a:t>Combien de temps faut-il pour se rendre à Paris en avion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fr-FR" sz="2800" b="1" dirty="0">
                <a:latin typeface="Times New Roman" panose="02020603050405020304" pitchFamily="18" charset="0"/>
                <a:ea typeface="Calibri" panose="020F0502020204030204" pitchFamily="34" charset="0"/>
                <a:cs typeface="Times New Roman" panose="02020603050405020304" pitchFamily="18" charset="0"/>
              </a:rPr>
              <a:t>Qu’est-ce que le passager doit consulter régulièrement, assis dans la salle d’attente ? </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348014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45</TotalTime>
  <Words>166</Words>
  <Application>Microsoft Office PowerPoint</Application>
  <PresentationFormat>Widescreen</PresentationFormat>
  <Paragraphs>36</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Century Gothic</vt:lpstr>
      <vt:lpstr>Times New Roman</vt:lpstr>
      <vt:lpstr>Trebuchet MS</vt:lpstr>
      <vt:lpstr>Verdana</vt:lpstr>
      <vt:lpstr>Vapor Trail</vt:lpstr>
      <vt:lpstr>48. dijalog</vt:lpstr>
      <vt:lpstr>PowerPoint Presentation</vt:lpstr>
      <vt:lpstr>PowerPoint Presentation</vt:lpstr>
      <vt:lpstr>PowerPoint Presentation</vt:lpstr>
      <vt:lpstr>Questions :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 dIJALOG</dc:title>
  <dc:creator>Windows User</dc:creator>
  <cp:lastModifiedBy>Windows User</cp:lastModifiedBy>
  <cp:revision>6</cp:revision>
  <dcterms:created xsi:type="dcterms:W3CDTF">2020-11-26T11:58:59Z</dcterms:created>
  <dcterms:modified xsi:type="dcterms:W3CDTF">2020-11-26T12:44:48Z</dcterms:modified>
</cp:coreProperties>
</file>